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1" r:id="rId11"/>
    <p:sldId id="266" r:id="rId1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A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48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39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394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07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168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44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0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13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699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74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570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87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BAAFF-ECBC-4D4D-BB79-0F2C4EE1F2DC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FF26D-3DEC-4BA6-856D-430D55DA2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77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sv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3.png"/><Relationship Id="rId7" Type="http://schemas.openxmlformats.org/officeDocument/2006/relationships/image" Target="../media/image5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-">
            <a:extLst>
              <a:ext uri="{FF2B5EF4-FFF2-40B4-BE49-F238E27FC236}">
                <a16:creationId xmlns:a16="http://schemas.microsoft.com/office/drawing/2014/main" id="{60260D4F-DF25-41A8-AB34-7244E77A87CA}"/>
              </a:ext>
            </a:extLst>
          </p:cNvPr>
          <p:cNvSpPr/>
          <p:nvPr/>
        </p:nvSpPr>
        <p:spPr>
          <a:xfrm rot="20705910">
            <a:off x="575300" y="7620315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75C018AC-E9D2-41E2-B2C6-4563838030C6}"/>
              </a:ext>
            </a:extLst>
          </p:cNvPr>
          <p:cNvSpPr/>
          <p:nvPr/>
        </p:nvSpPr>
        <p:spPr>
          <a:xfrm rot="20749334">
            <a:off x="78794" y="7926044"/>
            <a:ext cx="11642973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3F25C8BD-185C-46AA-9698-784FA4C06217}"/>
              </a:ext>
            </a:extLst>
          </p:cNvPr>
          <p:cNvSpPr/>
          <p:nvPr/>
        </p:nvSpPr>
        <p:spPr>
          <a:xfrm flipV="1">
            <a:off x="0" y="-3700859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16142617-F5FE-4F15-8015-60A427DC64B1}"/>
              </a:ext>
            </a:extLst>
          </p:cNvPr>
          <p:cNvSpPr/>
          <p:nvPr/>
        </p:nvSpPr>
        <p:spPr>
          <a:xfrm flipH="1" flipV="1">
            <a:off x="9913079" y="3546975"/>
            <a:ext cx="1441981" cy="4997434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rgbClr val="F9AE3C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DB128FFE-8263-49C6-9C57-AEF99D79FDC8}"/>
              </a:ext>
            </a:extLst>
          </p:cNvPr>
          <p:cNvSpPr/>
          <p:nvPr/>
        </p:nvSpPr>
        <p:spPr>
          <a:xfrm flipH="1">
            <a:off x="-728614" y="-798375"/>
            <a:ext cx="8469746" cy="2433923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-">
            <a:extLst>
              <a:ext uri="{FF2B5EF4-FFF2-40B4-BE49-F238E27FC236}">
                <a16:creationId xmlns:a16="http://schemas.microsoft.com/office/drawing/2014/main" id="{0F035168-845D-4334-97B5-3B26186DE315}"/>
              </a:ext>
            </a:extLst>
          </p:cNvPr>
          <p:cNvGrpSpPr/>
          <p:nvPr/>
        </p:nvGrpSpPr>
        <p:grpSpPr>
          <a:xfrm>
            <a:off x="7439820" y="503553"/>
            <a:ext cx="2632292" cy="2632292"/>
            <a:chOff x="7254659" y="3254021"/>
            <a:chExt cx="2632292" cy="2632292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68EF8C7E-E403-4908-92A1-1A30B807058D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7" name="50%">
              <a:extLst>
                <a:ext uri="{FF2B5EF4-FFF2-40B4-BE49-F238E27FC236}">
                  <a16:creationId xmlns:a16="http://schemas.microsoft.com/office/drawing/2014/main" id="{6BAD468B-3B42-4FB8-9493-BE91384ED899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8" name="OFF">
              <a:extLst>
                <a:ext uri="{FF2B5EF4-FFF2-40B4-BE49-F238E27FC236}">
                  <a16:creationId xmlns:a16="http://schemas.microsoft.com/office/drawing/2014/main" id="{9DF74C46-F34C-4AC4-93CF-E0B562CA0449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4056A9D2-D116-43EB-96D3-847D2D2AE311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-">
            <a:extLst>
              <a:ext uri="{FF2B5EF4-FFF2-40B4-BE49-F238E27FC236}">
                <a16:creationId xmlns:a16="http://schemas.microsoft.com/office/drawing/2014/main" id="{408D8AD1-5088-4438-B390-5F59B18512C1}"/>
              </a:ext>
            </a:extLst>
          </p:cNvPr>
          <p:cNvSpPr/>
          <p:nvPr/>
        </p:nvSpPr>
        <p:spPr>
          <a:xfrm rot="17100000">
            <a:off x="7107966" y="374758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63F08A15-A8F0-4902-9AB5-7B03D2333688}"/>
              </a:ext>
            </a:extLst>
          </p:cNvPr>
          <p:cNvSpPr/>
          <p:nvPr/>
        </p:nvSpPr>
        <p:spPr>
          <a:xfrm rot="16926892">
            <a:off x="9125387" y="2262021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Brand New">
            <a:extLst>
              <a:ext uri="{FF2B5EF4-FFF2-40B4-BE49-F238E27FC236}">
                <a16:creationId xmlns:a16="http://schemas.microsoft.com/office/drawing/2014/main" id="{382C25B5-6562-4A92-B161-BAE439CA2E7C}"/>
              </a:ext>
            </a:extLst>
          </p:cNvPr>
          <p:cNvSpPr txBox="1"/>
          <p:nvPr/>
        </p:nvSpPr>
        <p:spPr>
          <a:xfrm>
            <a:off x="2271253" y="4036339"/>
            <a:ext cx="6430296" cy="979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Brand New</a:t>
            </a:r>
          </a:p>
        </p:txBody>
      </p:sp>
      <p:sp>
        <p:nvSpPr>
          <p:cNvPr id="33" name="Template">
            <a:extLst>
              <a:ext uri="{FF2B5EF4-FFF2-40B4-BE49-F238E27FC236}">
                <a16:creationId xmlns:a16="http://schemas.microsoft.com/office/drawing/2014/main" id="{5E9AE2F8-7017-4A3F-BEAC-89C35344AF3B}"/>
              </a:ext>
            </a:extLst>
          </p:cNvPr>
          <p:cNvSpPr/>
          <p:nvPr/>
        </p:nvSpPr>
        <p:spPr>
          <a:xfrm>
            <a:off x="2271254" y="4468278"/>
            <a:ext cx="64302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>
                <a:solidFill>
                  <a:srgbClr val="F9AE3C"/>
                </a:solidFill>
                <a:latin typeface="Modern Love" panose="04090805081005020601" pitchFamily="82" charset="0"/>
              </a:rPr>
              <a:t>Template</a:t>
            </a:r>
          </a:p>
        </p:txBody>
      </p:sp>
      <p:sp>
        <p:nvSpPr>
          <p:cNvPr id="34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FD35C92E-D2B1-4403-9EC1-21C6F781A86F}"/>
              </a:ext>
            </a:extLst>
          </p:cNvPr>
          <p:cNvSpPr/>
          <p:nvPr/>
        </p:nvSpPr>
        <p:spPr>
          <a:xfrm>
            <a:off x="1995913" y="5987970"/>
            <a:ext cx="6980974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35" name="YOUR LOGO">
            <a:extLst>
              <a:ext uri="{FF2B5EF4-FFF2-40B4-BE49-F238E27FC236}">
                <a16:creationId xmlns:a16="http://schemas.microsoft.com/office/drawing/2014/main" id="{E7C9C996-4C4B-45C0-8865-29F2C9E765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56026" y="435970"/>
            <a:ext cx="860749" cy="215188"/>
          </a:xfrm>
          <a:prstGeom prst="rect">
            <a:avLst/>
          </a:prstGeom>
        </p:spPr>
      </p:pic>
      <p:grpSp>
        <p:nvGrpSpPr>
          <p:cNvPr id="36" name="-">
            <a:extLst>
              <a:ext uri="{FF2B5EF4-FFF2-40B4-BE49-F238E27FC236}">
                <a16:creationId xmlns:a16="http://schemas.microsoft.com/office/drawing/2014/main" id="{E0F103AE-7CBF-4E74-A582-08307A8D13FC}"/>
              </a:ext>
            </a:extLst>
          </p:cNvPr>
          <p:cNvGrpSpPr/>
          <p:nvPr/>
        </p:nvGrpSpPr>
        <p:grpSpPr>
          <a:xfrm>
            <a:off x="4556334" y="6796298"/>
            <a:ext cx="1860131" cy="451707"/>
            <a:chOff x="5165933" y="3686415"/>
            <a:chExt cx="1860132" cy="451706"/>
          </a:xfrm>
          <a:effectLst/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EE724BC9-0B89-4AE2-A6AE-4A754C02DCA3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8" name="Book Now">
              <a:extLst>
                <a:ext uri="{FF2B5EF4-FFF2-40B4-BE49-F238E27FC236}">
                  <a16:creationId xmlns:a16="http://schemas.microsoft.com/office/drawing/2014/main" id="{E23276C6-44B1-4E96-A31F-342D89B99FC1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9" name="icon">
            <a:extLst>
              <a:ext uri="{FF2B5EF4-FFF2-40B4-BE49-F238E27FC236}">
                <a16:creationId xmlns:a16="http://schemas.microsoft.com/office/drawing/2014/main" id="{95A29F18-767F-4E80-9C9A-3D3443ED87D7}"/>
              </a:ext>
            </a:extLst>
          </p:cNvPr>
          <p:cNvGrpSpPr/>
          <p:nvPr/>
        </p:nvGrpSpPr>
        <p:grpSpPr>
          <a:xfrm>
            <a:off x="5569303" y="9969122"/>
            <a:ext cx="347472" cy="344998"/>
            <a:chOff x="2165628" y="8198255"/>
            <a:chExt cx="548640" cy="548640"/>
          </a:xfrm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8AFC0E7B-4D1A-4DD4-B3D5-AFD447CFC29A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1" name="-">
              <a:extLst>
                <a:ext uri="{FF2B5EF4-FFF2-40B4-BE49-F238E27FC236}">
                  <a16:creationId xmlns:a16="http://schemas.microsoft.com/office/drawing/2014/main" id="{DD5DEAC5-88D1-4ED6-BC4B-95C5EC761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42" name="icon">
            <a:extLst>
              <a:ext uri="{FF2B5EF4-FFF2-40B4-BE49-F238E27FC236}">
                <a16:creationId xmlns:a16="http://schemas.microsoft.com/office/drawing/2014/main" id="{1548B03C-6DBD-43F5-AA2D-E1C30D230346}"/>
              </a:ext>
            </a:extLst>
          </p:cNvPr>
          <p:cNvGrpSpPr/>
          <p:nvPr/>
        </p:nvGrpSpPr>
        <p:grpSpPr>
          <a:xfrm>
            <a:off x="3332523" y="9973624"/>
            <a:ext cx="347472" cy="344998"/>
            <a:chOff x="2106229" y="9031282"/>
            <a:chExt cx="548640" cy="548640"/>
          </a:xfrm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080A7218-DB34-4FDE-8BE2-C2D5A1A0190B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4" name="-">
              <a:extLst>
                <a:ext uri="{FF2B5EF4-FFF2-40B4-BE49-F238E27FC236}">
                  <a16:creationId xmlns:a16="http://schemas.microsoft.com/office/drawing/2014/main" id="{2AED7C16-B0AF-4B43-BD9B-DA992E9F7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45" name="@yourinstahere">
            <a:extLst>
              <a:ext uri="{FF2B5EF4-FFF2-40B4-BE49-F238E27FC236}">
                <a16:creationId xmlns:a16="http://schemas.microsoft.com/office/drawing/2014/main" id="{04DDCBFB-FD98-4389-8746-6519B27BB170}"/>
              </a:ext>
            </a:extLst>
          </p:cNvPr>
          <p:cNvSpPr txBox="1"/>
          <p:nvPr/>
        </p:nvSpPr>
        <p:spPr>
          <a:xfrm>
            <a:off x="6008996" y="10003123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46" name="Yourfacebookhere">
            <a:extLst>
              <a:ext uri="{FF2B5EF4-FFF2-40B4-BE49-F238E27FC236}">
                <a16:creationId xmlns:a16="http://schemas.microsoft.com/office/drawing/2014/main" id="{1DC64384-CC4A-4DC6-8AEB-E785A7CD3EB5}"/>
              </a:ext>
            </a:extLst>
          </p:cNvPr>
          <p:cNvSpPr txBox="1"/>
          <p:nvPr/>
        </p:nvSpPr>
        <p:spPr>
          <a:xfrm>
            <a:off x="3736113" y="10007624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8" name="-">
            <a:extLst>
              <a:ext uri="{FF2B5EF4-FFF2-40B4-BE49-F238E27FC236}">
                <a16:creationId xmlns:a16="http://schemas.microsoft.com/office/drawing/2014/main" id="{4E792039-7AF1-4897-AF86-0B403F4BD719}"/>
              </a:ext>
            </a:extLst>
          </p:cNvPr>
          <p:cNvSpPr/>
          <p:nvPr/>
        </p:nvSpPr>
        <p:spPr>
          <a:xfrm>
            <a:off x="0" y="2751624"/>
            <a:ext cx="710522" cy="1825327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0FA2437F-5298-4811-B9D3-C2674B612C5F}"/>
              </a:ext>
            </a:extLst>
          </p:cNvPr>
          <p:cNvSpPr/>
          <p:nvPr/>
        </p:nvSpPr>
        <p:spPr>
          <a:xfrm rot="5400000">
            <a:off x="8605772" y="7024593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BB5128AE-B717-4504-BBDF-9C583707FE96}"/>
              </a:ext>
            </a:extLst>
          </p:cNvPr>
          <p:cNvSpPr/>
          <p:nvPr/>
        </p:nvSpPr>
        <p:spPr>
          <a:xfrm>
            <a:off x="2058314" y="2542619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1" name="Transition">
            <a:extLst>
              <a:ext uri="{FF2B5EF4-FFF2-40B4-BE49-F238E27FC236}">
                <a16:creationId xmlns:a16="http://schemas.microsoft.com/office/drawing/2014/main" id="{2B38A602-AB2B-4BCE-87F6-F3DEABDCAD7C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Transition">
            <a:extLst>
              <a:ext uri="{FF2B5EF4-FFF2-40B4-BE49-F238E27FC236}">
                <a16:creationId xmlns:a16="http://schemas.microsoft.com/office/drawing/2014/main" id="{0A14FB86-CB73-4ED8-B1B7-7588242DAC25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3" name="Music">
            <a:hlinkClick r:id="" action="ppaction://media"/>
            <a:extLst>
              <a:ext uri="{FF2B5EF4-FFF2-40B4-BE49-F238E27FC236}">
                <a16:creationId xmlns:a16="http://schemas.microsoft.com/office/drawing/2014/main" id="{F250A5FB-F3C4-4B9E-B142-F8A61B8A8E5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700"/>
                  <p14:fade in="250" out="750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1585575" y="479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9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68519E-6 -3.88889E-6 L 0.00666 0.02431 " pathEditMode="relative" rAng="0" ptsTypes="AA">
                                      <p:cBhvr>
                                        <p:cTn id="10" dur="19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12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48148E-7 4.07407E-6 L 0.02025 -0.00087 " pathEditMode="relative" rAng="0" ptsTypes="AA">
                                      <p:cBhvr>
                                        <p:cTn id="20" dur="1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" y="-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2.31481E-7 L 0.03776 -0.00188 " pathEditMode="relative" rAng="0" ptsTypes="AA">
                                      <p:cBhvr>
                                        <p:cTn id="26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3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458 L 0 -1.06481E-6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0.03081 L 0 -1.62037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59259E-6 -2.03704E-6 L -0.02836 -0.00159 " pathEditMode="relative" rAng="0" ptsTypes="AA">
                                      <p:cBhvr>
                                        <p:cTn id="93" dur="1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-1.57407E-6 -3.84259E-6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037E-6 -0.09231 L -1.2037E-6 2.12963E-6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5" dur="1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19" grpId="0" animBg="1"/>
      <p:bldP spid="19" grpId="1" animBg="1"/>
      <p:bldP spid="20" grpId="0" animBg="1"/>
      <p:bldP spid="21" grpId="0" animBg="1"/>
      <p:bldP spid="22" grpId="0" animBg="1"/>
      <p:bldP spid="22" grpId="1" animBg="1"/>
      <p:bldP spid="24" grpId="0" animBg="1"/>
      <p:bldP spid="24" grpId="1" animBg="1"/>
      <p:bldP spid="30" grpId="0" animBg="1"/>
      <p:bldP spid="31" grpId="0" animBg="1"/>
      <p:bldP spid="32" grpId="0"/>
      <p:bldP spid="32" grpId="1"/>
      <p:bldP spid="32" grpId="2"/>
      <p:bldP spid="33" grpId="0"/>
      <p:bldP spid="34" grpId="0"/>
      <p:bldP spid="45" grpId="0"/>
      <p:bldP spid="46" grpId="0"/>
      <p:bldP spid="48" grpId="0" animBg="1"/>
      <p:bldP spid="48" grpId="1" animBg="1"/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51" grpId="0" animBg="1"/>
      <p:bldP spid="5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-">
            <a:extLst>
              <a:ext uri="{FF2B5EF4-FFF2-40B4-BE49-F238E27FC236}">
                <a16:creationId xmlns:a16="http://schemas.microsoft.com/office/drawing/2014/main" id="{60260D4F-DF25-41A8-AB34-7244E77A87CA}"/>
              </a:ext>
            </a:extLst>
          </p:cNvPr>
          <p:cNvSpPr/>
          <p:nvPr/>
        </p:nvSpPr>
        <p:spPr>
          <a:xfrm rot="20705910">
            <a:off x="575300" y="7620315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-">
            <a:extLst>
              <a:ext uri="{FF2B5EF4-FFF2-40B4-BE49-F238E27FC236}">
                <a16:creationId xmlns:a16="http://schemas.microsoft.com/office/drawing/2014/main" id="{75C018AC-E9D2-41E2-B2C6-4563838030C6}"/>
              </a:ext>
            </a:extLst>
          </p:cNvPr>
          <p:cNvSpPr/>
          <p:nvPr/>
        </p:nvSpPr>
        <p:spPr>
          <a:xfrm rot="20749334">
            <a:off x="78794" y="7926044"/>
            <a:ext cx="11642973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3F25C8BD-185C-46AA-9698-784FA4C06217}"/>
              </a:ext>
            </a:extLst>
          </p:cNvPr>
          <p:cNvSpPr/>
          <p:nvPr/>
        </p:nvSpPr>
        <p:spPr>
          <a:xfrm flipV="1">
            <a:off x="0" y="-3700859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16142617-F5FE-4F15-8015-60A427DC64B1}"/>
              </a:ext>
            </a:extLst>
          </p:cNvPr>
          <p:cNvSpPr/>
          <p:nvPr/>
        </p:nvSpPr>
        <p:spPr>
          <a:xfrm flipH="1" flipV="1">
            <a:off x="9913079" y="3546975"/>
            <a:ext cx="1441981" cy="4997434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rgbClr val="F9AE3C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DB128FFE-8263-49C6-9C57-AEF99D79FDC8}"/>
              </a:ext>
            </a:extLst>
          </p:cNvPr>
          <p:cNvSpPr/>
          <p:nvPr/>
        </p:nvSpPr>
        <p:spPr>
          <a:xfrm flipH="1">
            <a:off x="-728614" y="-798375"/>
            <a:ext cx="8469746" cy="2433923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5" name="-">
            <a:extLst>
              <a:ext uri="{FF2B5EF4-FFF2-40B4-BE49-F238E27FC236}">
                <a16:creationId xmlns:a16="http://schemas.microsoft.com/office/drawing/2014/main" id="{0F035168-845D-4334-97B5-3B26186DE315}"/>
              </a:ext>
            </a:extLst>
          </p:cNvPr>
          <p:cNvGrpSpPr/>
          <p:nvPr/>
        </p:nvGrpSpPr>
        <p:grpSpPr>
          <a:xfrm>
            <a:off x="7439820" y="503553"/>
            <a:ext cx="2632292" cy="2632292"/>
            <a:chOff x="7254659" y="3254021"/>
            <a:chExt cx="2632292" cy="2632292"/>
          </a:xfrm>
        </p:grpSpPr>
        <p:sp>
          <p:nvSpPr>
            <p:cNvPr id="26" name="-">
              <a:extLst>
                <a:ext uri="{FF2B5EF4-FFF2-40B4-BE49-F238E27FC236}">
                  <a16:creationId xmlns:a16="http://schemas.microsoft.com/office/drawing/2014/main" id="{68EF8C7E-E403-4908-92A1-1A30B807058D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7" name="50%">
              <a:extLst>
                <a:ext uri="{FF2B5EF4-FFF2-40B4-BE49-F238E27FC236}">
                  <a16:creationId xmlns:a16="http://schemas.microsoft.com/office/drawing/2014/main" id="{6BAD468B-3B42-4FB8-9493-BE91384ED899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8" name="OFF">
              <a:extLst>
                <a:ext uri="{FF2B5EF4-FFF2-40B4-BE49-F238E27FC236}">
                  <a16:creationId xmlns:a16="http://schemas.microsoft.com/office/drawing/2014/main" id="{9DF74C46-F34C-4AC4-93CF-E0B562CA0449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4056A9D2-D116-43EB-96D3-847D2D2AE311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0" name="-">
            <a:extLst>
              <a:ext uri="{FF2B5EF4-FFF2-40B4-BE49-F238E27FC236}">
                <a16:creationId xmlns:a16="http://schemas.microsoft.com/office/drawing/2014/main" id="{408D8AD1-5088-4438-B390-5F59B18512C1}"/>
              </a:ext>
            </a:extLst>
          </p:cNvPr>
          <p:cNvSpPr/>
          <p:nvPr/>
        </p:nvSpPr>
        <p:spPr>
          <a:xfrm rot="17100000">
            <a:off x="7107966" y="374758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63F08A15-A8F0-4902-9AB5-7B03D2333688}"/>
              </a:ext>
            </a:extLst>
          </p:cNvPr>
          <p:cNvSpPr/>
          <p:nvPr/>
        </p:nvSpPr>
        <p:spPr>
          <a:xfrm rot="16926892">
            <a:off x="9125387" y="2262021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www.yourdomain.com">
            <a:extLst>
              <a:ext uri="{FF2B5EF4-FFF2-40B4-BE49-F238E27FC236}">
                <a16:creationId xmlns:a16="http://schemas.microsoft.com/office/drawing/2014/main" id="{382C25B5-6562-4A92-B161-BAE439CA2E7C}"/>
              </a:ext>
            </a:extLst>
          </p:cNvPr>
          <p:cNvSpPr txBox="1"/>
          <p:nvPr/>
        </p:nvSpPr>
        <p:spPr>
          <a:xfrm>
            <a:off x="1059722" y="5140729"/>
            <a:ext cx="8853356" cy="691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pic>
        <p:nvPicPr>
          <p:cNvPr id="35" name="YOUR LOGO">
            <a:extLst>
              <a:ext uri="{FF2B5EF4-FFF2-40B4-BE49-F238E27FC236}">
                <a16:creationId xmlns:a16="http://schemas.microsoft.com/office/drawing/2014/main" id="{E7C9C996-4C4B-45C0-8865-29F2C9E7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6026" y="4300678"/>
            <a:ext cx="860749" cy="215188"/>
          </a:xfrm>
          <a:prstGeom prst="rect">
            <a:avLst/>
          </a:prstGeom>
        </p:spPr>
      </p:pic>
      <p:grpSp>
        <p:nvGrpSpPr>
          <p:cNvPr id="36" name="-">
            <a:extLst>
              <a:ext uri="{FF2B5EF4-FFF2-40B4-BE49-F238E27FC236}">
                <a16:creationId xmlns:a16="http://schemas.microsoft.com/office/drawing/2014/main" id="{E0F103AE-7CBF-4E74-A582-08307A8D13FC}"/>
              </a:ext>
            </a:extLst>
          </p:cNvPr>
          <p:cNvGrpSpPr/>
          <p:nvPr/>
        </p:nvGrpSpPr>
        <p:grpSpPr>
          <a:xfrm>
            <a:off x="4556334" y="6242841"/>
            <a:ext cx="1860131" cy="451707"/>
            <a:chOff x="5165933" y="3686415"/>
            <a:chExt cx="1860132" cy="451706"/>
          </a:xfrm>
          <a:effectLst/>
        </p:grpSpPr>
        <p:sp>
          <p:nvSpPr>
            <p:cNvPr id="37" name="-">
              <a:extLst>
                <a:ext uri="{FF2B5EF4-FFF2-40B4-BE49-F238E27FC236}">
                  <a16:creationId xmlns:a16="http://schemas.microsoft.com/office/drawing/2014/main" id="{EE724BC9-0B89-4AE2-A6AE-4A754C02DCA3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8" name="Book Now">
              <a:extLst>
                <a:ext uri="{FF2B5EF4-FFF2-40B4-BE49-F238E27FC236}">
                  <a16:creationId xmlns:a16="http://schemas.microsoft.com/office/drawing/2014/main" id="{E23276C6-44B1-4E96-A31F-342D89B99FC1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9" name="icon">
            <a:extLst>
              <a:ext uri="{FF2B5EF4-FFF2-40B4-BE49-F238E27FC236}">
                <a16:creationId xmlns:a16="http://schemas.microsoft.com/office/drawing/2014/main" id="{95A29F18-767F-4E80-9C9A-3D3443ED87D7}"/>
              </a:ext>
            </a:extLst>
          </p:cNvPr>
          <p:cNvGrpSpPr/>
          <p:nvPr/>
        </p:nvGrpSpPr>
        <p:grpSpPr>
          <a:xfrm>
            <a:off x="5569303" y="9969122"/>
            <a:ext cx="347472" cy="344998"/>
            <a:chOff x="2165628" y="8198255"/>
            <a:chExt cx="548640" cy="548640"/>
          </a:xfrm>
        </p:grpSpPr>
        <p:sp>
          <p:nvSpPr>
            <p:cNvPr id="40" name="-">
              <a:extLst>
                <a:ext uri="{FF2B5EF4-FFF2-40B4-BE49-F238E27FC236}">
                  <a16:creationId xmlns:a16="http://schemas.microsoft.com/office/drawing/2014/main" id="{8AFC0E7B-4D1A-4DD4-B3D5-AFD447CFC29A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1" name="-">
              <a:extLst>
                <a:ext uri="{FF2B5EF4-FFF2-40B4-BE49-F238E27FC236}">
                  <a16:creationId xmlns:a16="http://schemas.microsoft.com/office/drawing/2014/main" id="{DD5DEAC5-88D1-4ED6-BC4B-95C5EC761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42" name="icon">
            <a:extLst>
              <a:ext uri="{FF2B5EF4-FFF2-40B4-BE49-F238E27FC236}">
                <a16:creationId xmlns:a16="http://schemas.microsoft.com/office/drawing/2014/main" id="{1548B03C-6DBD-43F5-AA2D-E1C30D230346}"/>
              </a:ext>
            </a:extLst>
          </p:cNvPr>
          <p:cNvGrpSpPr/>
          <p:nvPr/>
        </p:nvGrpSpPr>
        <p:grpSpPr>
          <a:xfrm>
            <a:off x="3332523" y="9973624"/>
            <a:ext cx="347472" cy="344998"/>
            <a:chOff x="2106229" y="9031282"/>
            <a:chExt cx="548640" cy="548640"/>
          </a:xfrm>
        </p:grpSpPr>
        <p:sp>
          <p:nvSpPr>
            <p:cNvPr id="43" name="-">
              <a:extLst>
                <a:ext uri="{FF2B5EF4-FFF2-40B4-BE49-F238E27FC236}">
                  <a16:creationId xmlns:a16="http://schemas.microsoft.com/office/drawing/2014/main" id="{080A7218-DB34-4FDE-8BE2-C2D5A1A0190B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4" name="-">
              <a:extLst>
                <a:ext uri="{FF2B5EF4-FFF2-40B4-BE49-F238E27FC236}">
                  <a16:creationId xmlns:a16="http://schemas.microsoft.com/office/drawing/2014/main" id="{2AED7C16-B0AF-4B43-BD9B-DA992E9F7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45" name="@yourinstahere">
            <a:extLst>
              <a:ext uri="{FF2B5EF4-FFF2-40B4-BE49-F238E27FC236}">
                <a16:creationId xmlns:a16="http://schemas.microsoft.com/office/drawing/2014/main" id="{04DDCBFB-FD98-4389-8746-6519B27BB170}"/>
              </a:ext>
            </a:extLst>
          </p:cNvPr>
          <p:cNvSpPr txBox="1"/>
          <p:nvPr/>
        </p:nvSpPr>
        <p:spPr>
          <a:xfrm>
            <a:off x="6008996" y="10003123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46" name="Yourfacebookhere">
            <a:extLst>
              <a:ext uri="{FF2B5EF4-FFF2-40B4-BE49-F238E27FC236}">
                <a16:creationId xmlns:a16="http://schemas.microsoft.com/office/drawing/2014/main" id="{1DC64384-CC4A-4DC6-8AEB-E785A7CD3EB5}"/>
              </a:ext>
            </a:extLst>
          </p:cNvPr>
          <p:cNvSpPr txBox="1"/>
          <p:nvPr/>
        </p:nvSpPr>
        <p:spPr>
          <a:xfrm>
            <a:off x="3736113" y="10007624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8" name="-">
            <a:extLst>
              <a:ext uri="{FF2B5EF4-FFF2-40B4-BE49-F238E27FC236}">
                <a16:creationId xmlns:a16="http://schemas.microsoft.com/office/drawing/2014/main" id="{4E792039-7AF1-4897-AF86-0B403F4BD719}"/>
              </a:ext>
            </a:extLst>
          </p:cNvPr>
          <p:cNvSpPr/>
          <p:nvPr/>
        </p:nvSpPr>
        <p:spPr>
          <a:xfrm>
            <a:off x="-225527" y="2651219"/>
            <a:ext cx="710522" cy="1825327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0FA2437F-5298-4811-B9D3-C2674B612C5F}"/>
              </a:ext>
            </a:extLst>
          </p:cNvPr>
          <p:cNvSpPr/>
          <p:nvPr/>
        </p:nvSpPr>
        <p:spPr>
          <a:xfrm rot="5400000">
            <a:off x="8605772" y="7024593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BB5128AE-B717-4504-BBDF-9C583707FE96}"/>
              </a:ext>
            </a:extLst>
          </p:cNvPr>
          <p:cNvSpPr/>
          <p:nvPr/>
        </p:nvSpPr>
        <p:spPr>
          <a:xfrm>
            <a:off x="2058314" y="2542619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7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autoRev="1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68519E-6 -3.88889E-6 L 0.00666 0.02431 " pathEditMode="relative" rAng="0" ptsTypes="AA">
                                      <p:cBhvr>
                                        <p:cTn id="10" dur="19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" y="121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6.48148E-7 4.07407E-6 L 0.02025 -0.00087 " pathEditMode="relative" rAng="0" ptsTypes="AA">
                                      <p:cBhvr>
                                        <p:cTn id="20" dur="16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3" y="-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2.31481E-7 L 0.03776 -0.00188 " pathEditMode="relative" rAng="0" ptsTypes="AA">
                                      <p:cBhvr>
                                        <p:cTn id="26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37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0 0.03458 L 0 0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0.03082 L 0 2.77778E-7 " pathEditMode="relative" rAng="0" ptsTypes="AA">
                                      <p:cBhvr>
                                        <p:cTn id="5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42593E-6 2.5463E-6 L -0.02835 -0.00159 " pathEditMode="relative" rAng="0" ptsTypes="AA">
                                      <p:cBhvr>
                                        <p:cTn id="87" dur="16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-1.57407E-6 -3.84259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037E-6 -0.09231 L -1.2037E-6 2.12963E-6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1" grpId="0" animBg="1"/>
      <p:bldP spid="22" grpId="0" animBg="1"/>
      <p:bldP spid="22" grpId="1" animBg="1"/>
      <p:bldP spid="24" grpId="0" animBg="1"/>
      <p:bldP spid="24" grpId="1" animBg="1"/>
      <p:bldP spid="30" grpId="0" animBg="1"/>
      <p:bldP spid="31" grpId="0" animBg="1"/>
      <p:bldP spid="32" grpId="0"/>
      <p:bldP spid="32" grpId="1"/>
      <p:bldP spid="32" grpId="2"/>
      <p:bldP spid="45" grpId="0"/>
      <p:bldP spid="46" grpId="0"/>
      <p:bldP spid="48" grpId="0" animBg="1"/>
      <p:bldP spid="48" grpId="1" animBg="1"/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068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">
            <a:extLst>
              <a:ext uri="{FF2B5EF4-FFF2-40B4-BE49-F238E27FC236}">
                <a16:creationId xmlns:a16="http://schemas.microsoft.com/office/drawing/2014/main" id="{208BC569-9F0E-4922-9A8A-226BB150ED8E}"/>
              </a:ext>
            </a:extLst>
          </p:cNvPr>
          <p:cNvSpPr/>
          <p:nvPr/>
        </p:nvSpPr>
        <p:spPr>
          <a:xfrm>
            <a:off x="0" y="-803523"/>
            <a:ext cx="10972800" cy="8315088"/>
          </a:xfrm>
          <a:prstGeom prst="rect">
            <a:avLst/>
          </a:prstGeom>
          <a:blipFill>
            <a:blip r:embed="rId2"/>
            <a:srcRect/>
            <a:stretch>
              <a:fillRect l="-457" r="-4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8CD3969C-3FC0-4142-887B-D0F0C0217209}"/>
              </a:ext>
            </a:extLst>
          </p:cNvPr>
          <p:cNvSpPr/>
          <p:nvPr/>
        </p:nvSpPr>
        <p:spPr>
          <a:xfrm>
            <a:off x="0" y="4918161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61D29670-BFAC-4582-B27D-D0F42DC2FDFF}"/>
              </a:ext>
            </a:extLst>
          </p:cNvPr>
          <p:cNvSpPr/>
          <p:nvPr/>
        </p:nvSpPr>
        <p:spPr>
          <a:xfrm>
            <a:off x="0" y="5154750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823419A4-70C4-40AB-AD82-41003EAC1D4C}"/>
              </a:ext>
            </a:extLst>
          </p:cNvPr>
          <p:cNvSpPr/>
          <p:nvPr/>
        </p:nvSpPr>
        <p:spPr>
          <a:xfrm flipH="1">
            <a:off x="-19958" y="8191676"/>
            <a:ext cx="1575435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DB0CEFEC-D869-4EAF-97F5-FD9976BE027F}"/>
              </a:ext>
            </a:extLst>
          </p:cNvPr>
          <p:cNvSpPr/>
          <p:nvPr/>
        </p:nvSpPr>
        <p:spPr>
          <a:xfrm>
            <a:off x="1493393" y="4153326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87DC350D-D123-4981-89E2-7208ACE47ABD}"/>
              </a:ext>
            </a:extLst>
          </p:cNvPr>
          <p:cNvSpPr/>
          <p:nvPr/>
        </p:nvSpPr>
        <p:spPr>
          <a:xfrm>
            <a:off x="6908261" y="8602744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D4DD6CE7-8B35-4796-A998-C41771581373}"/>
              </a:ext>
            </a:extLst>
          </p:cNvPr>
          <p:cNvSpPr/>
          <p:nvPr/>
        </p:nvSpPr>
        <p:spPr>
          <a:xfrm>
            <a:off x="0" y="2113931"/>
            <a:ext cx="1270997" cy="3273515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A19CC64-D88C-4C7E-8926-6C87B73F3086}"/>
              </a:ext>
            </a:extLst>
          </p:cNvPr>
          <p:cNvSpPr/>
          <p:nvPr/>
        </p:nvSpPr>
        <p:spPr>
          <a:xfrm>
            <a:off x="7351849" y="5387446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2F034E30-7F76-4838-B00F-6CE0A324ECB6}"/>
              </a:ext>
            </a:extLst>
          </p:cNvPr>
          <p:cNvSpPr/>
          <p:nvPr/>
        </p:nvSpPr>
        <p:spPr>
          <a:xfrm>
            <a:off x="7669965" y="0"/>
            <a:ext cx="3302101" cy="1833930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D5BBA75E-DC1F-4808-8712-7ACCB240D100}"/>
              </a:ext>
            </a:extLst>
          </p:cNvPr>
          <p:cNvGrpSpPr/>
          <p:nvPr/>
        </p:nvGrpSpPr>
        <p:grpSpPr>
          <a:xfrm>
            <a:off x="6775605" y="5538521"/>
            <a:ext cx="2632292" cy="2632292"/>
            <a:chOff x="7254659" y="3254021"/>
            <a:chExt cx="2632292" cy="2632292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B26B49FC-2675-4B2B-B859-0F6BFD55DB3A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39" name="50%">
              <a:extLst>
                <a:ext uri="{FF2B5EF4-FFF2-40B4-BE49-F238E27FC236}">
                  <a16:creationId xmlns:a16="http://schemas.microsoft.com/office/drawing/2014/main" id="{F23BC10E-F1C3-4EBC-9651-2BC5014DD7F1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41" name="OFF">
              <a:extLst>
                <a:ext uri="{FF2B5EF4-FFF2-40B4-BE49-F238E27FC236}">
                  <a16:creationId xmlns:a16="http://schemas.microsoft.com/office/drawing/2014/main" id="{5F0C1695-6852-4D39-8DBB-8406CA09A430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728E4348-D96C-4175-824B-9CFD012EEC5D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243A47BB-02C6-4194-B0B6-FF9171D778D1}"/>
              </a:ext>
            </a:extLst>
          </p:cNvPr>
          <p:cNvSpPr/>
          <p:nvPr/>
        </p:nvSpPr>
        <p:spPr>
          <a:xfrm rot="21203061">
            <a:off x="5932928" y="5609751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4019D57E-C456-4EA0-8CD8-49C1C03E6454}"/>
              </a:ext>
            </a:extLst>
          </p:cNvPr>
          <p:cNvSpPr/>
          <p:nvPr/>
        </p:nvSpPr>
        <p:spPr>
          <a:xfrm rot="21029953">
            <a:off x="8785870" y="6982421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Awesome">
            <a:extLst>
              <a:ext uri="{FF2B5EF4-FFF2-40B4-BE49-F238E27FC236}">
                <a16:creationId xmlns:a16="http://schemas.microsoft.com/office/drawing/2014/main" id="{EC22D40C-0B4A-4E57-92F8-7F9BC4671778}"/>
              </a:ext>
            </a:extLst>
          </p:cNvPr>
          <p:cNvSpPr txBox="1"/>
          <p:nvPr/>
        </p:nvSpPr>
        <p:spPr>
          <a:xfrm>
            <a:off x="956428" y="6841610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Awesome</a:t>
            </a:r>
          </a:p>
        </p:txBody>
      </p:sp>
      <p:sp>
        <p:nvSpPr>
          <p:cNvPr id="45" name="Slideshow">
            <a:extLst>
              <a:ext uri="{FF2B5EF4-FFF2-40B4-BE49-F238E27FC236}">
                <a16:creationId xmlns:a16="http://schemas.microsoft.com/office/drawing/2014/main" id="{4E075BD2-762C-4402-AF3F-4FD01D5B751E}"/>
              </a:ext>
            </a:extLst>
          </p:cNvPr>
          <p:cNvSpPr/>
          <p:nvPr/>
        </p:nvSpPr>
        <p:spPr>
          <a:xfrm>
            <a:off x="847659" y="7176692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Slideshow</a:t>
            </a:r>
          </a:p>
        </p:txBody>
      </p:sp>
      <p:sp>
        <p:nvSpPr>
          <p:cNvPr id="46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4F2DDB7-A89A-45C8-B340-39ACEE23066B}"/>
              </a:ext>
            </a:extLst>
          </p:cNvPr>
          <p:cNvSpPr/>
          <p:nvPr/>
        </p:nvSpPr>
        <p:spPr>
          <a:xfrm>
            <a:off x="969107" y="8279657"/>
            <a:ext cx="5373635" cy="890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47" name="YOUR LOGO">
            <a:extLst>
              <a:ext uri="{FF2B5EF4-FFF2-40B4-BE49-F238E27FC236}">
                <a16:creationId xmlns:a16="http://schemas.microsoft.com/office/drawing/2014/main" id="{08345E36-DD2D-4E14-8AA4-BD4CA5AAA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3422" y="527762"/>
            <a:ext cx="860749" cy="215188"/>
          </a:xfrm>
          <a:prstGeom prst="rect">
            <a:avLst/>
          </a:prstGeom>
        </p:spPr>
      </p:pic>
      <p:grpSp>
        <p:nvGrpSpPr>
          <p:cNvPr id="48" name="-">
            <a:extLst>
              <a:ext uri="{FF2B5EF4-FFF2-40B4-BE49-F238E27FC236}">
                <a16:creationId xmlns:a16="http://schemas.microsoft.com/office/drawing/2014/main" id="{481EF663-2EAB-416E-9F2B-21CBC8E70D5B}"/>
              </a:ext>
            </a:extLst>
          </p:cNvPr>
          <p:cNvGrpSpPr/>
          <p:nvPr/>
        </p:nvGrpSpPr>
        <p:grpSpPr>
          <a:xfrm>
            <a:off x="1052424" y="9537946"/>
            <a:ext cx="1860131" cy="451707"/>
            <a:chOff x="5165933" y="3686415"/>
            <a:chExt cx="1860132" cy="451706"/>
          </a:xfrm>
          <a:effectLst/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EAC2DDEE-FE22-4F53-B5A7-89AF6198EC9E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0" name="Book Now">
              <a:extLst>
                <a:ext uri="{FF2B5EF4-FFF2-40B4-BE49-F238E27FC236}">
                  <a16:creationId xmlns:a16="http://schemas.microsoft.com/office/drawing/2014/main" id="{33E9BA9A-0BC5-4F38-8C82-40160A58F382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51" name="icon">
            <a:extLst>
              <a:ext uri="{FF2B5EF4-FFF2-40B4-BE49-F238E27FC236}">
                <a16:creationId xmlns:a16="http://schemas.microsoft.com/office/drawing/2014/main" id="{83453EF0-EC7A-4973-8E7F-E01DB50780FC}"/>
              </a:ext>
            </a:extLst>
          </p:cNvPr>
          <p:cNvGrpSpPr/>
          <p:nvPr/>
        </p:nvGrpSpPr>
        <p:grpSpPr>
          <a:xfrm>
            <a:off x="3224030" y="10215792"/>
            <a:ext cx="347472" cy="344998"/>
            <a:chOff x="2165628" y="8198255"/>
            <a:chExt cx="548640" cy="548640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BFD1AAA8-62E4-46C2-BD01-153F760CBE0B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53" name="-">
              <a:extLst>
                <a:ext uri="{FF2B5EF4-FFF2-40B4-BE49-F238E27FC236}">
                  <a16:creationId xmlns:a16="http://schemas.microsoft.com/office/drawing/2014/main" id="{0216BF3F-9CE1-4336-9DE1-D479F994B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54" name="icon">
            <a:extLst>
              <a:ext uri="{FF2B5EF4-FFF2-40B4-BE49-F238E27FC236}">
                <a16:creationId xmlns:a16="http://schemas.microsoft.com/office/drawing/2014/main" id="{ABF2BAE6-D4EE-4749-A5F8-5226013FC685}"/>
              </a:ext>
            </a:extLst>
          </p:cNvPr>
          <p:cNvGrpSpPr/>
          <p:nvPr/>
        </p:nvGrpSpPr>
        <p:grpSpPr>
          <a:xfrm>
            <a:off x="987250" y="10220294"/>
            <a:ext cx="347472" cy="344998"/>
            <a:chOff x="2106229" y="9031282"/>
            <a:chExt cx="548640" cy="548640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94B77EE6-6118-4543-8BDC-A61DF7DC072B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56" name="-">
              <a:extLst>
                <a:ext uri="{FF2B5EF4-FFF2-40B4-BE49-F238E27FC236}">
                  <a16:creationId xmlns:a16="http://schemas.microsoft.com/office/drawing/2014/main" id="{21FC8515-7574-43EA-8A6C-2D53B8FCC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57" name="@yourinstahere">
            <a:extLst>
              <a:ext uri="{FF2B5EF4-FFF2-40B4-BE49-F238E27FC236}">
                <a16:creationId xmlns:a16="http://schemas.microsoft.com/office/drawing/2014/main" id="{581DD54E-9610-43D9-BC19-F02EDC942170}"/>
              </a:ext>
            </a:extLst>
          </p:cNvPr>
          <p:cNvSpPr txBox="1"/>
          <p:nvPr/>
        </p:nvSpPr>
        <p:spPr>
          <a:xfrm>
            <a:off x="3663723" y="10249793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58" name="Yourfacebookhere">
            <a:extLst>
              <a:ext uri="{FF2B5EF4-FFF2-40B4-BE49-F238E27FC236}">
                <a16:creationId xmlns:a16="http://schemas.microsoft.com/office/drawing/2014/main" id="{971A50AC-EFC2-4E2B-BE13-414EAC70A6D8}"/>
              </a:ext>
            </a:extLst>
          </p:cNvPr>
          <p:cNvSpPr txBox="1"/>
          <p:nvPr/>
        </p:nvSpPr>
        <p:spPr>
          <a:xfrm>
            <a:off x="1390840" y="10254294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62" name="Transition">
            <a:extLst>
              <a:ext uri="{FF2B5EF4-FFF2-40B4-BE49-F238E27FC236}">
                <a16:creationId xmlns:a16="http://schemas.microsoft.com/office/drawing/2014/main" id="{04E17440-2E05-4033-BF47-82BC5CF72D67}"/>
              </a:ext>
            </a:extLst>
          </p:cNvPr>
          <p:cNvSpPr/>
          <p:nvPr/>
        </p:nvSpPr>
        <p:spPr>
          <a:xfrm rot="16783397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Transition">
            <a:extLst>
              <a:ext uri="{FF2B5EF4-FFF2-40B4-BE49-F238E27FC236}">
                <a16:creationId xmlns:a16="http://schemas.microsoft.com/office/drawing/2014/main" id="{8051DC59-C174-4DB0-919C-5AF7A8B6F09F}"/>
              </a:ext>
            </a:extLst>
          </p:cNvPr>
          <p:cNvSpPr/>
          <p:nvPr/>
        </p:nvSpPr>
        <p:spPr>
          <a:xfrm rot="16783397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79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2.31481E-7 L 0 0.0583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7037E-7 7.87037E-7 L -0.02836 -0.00159 " pathEditMode="relative" rAng="0" ptsTypes="AA">
                                      <p:cBhvr>
                                        <p:cTn id="24" dur="1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87037E-6 4.9537E-6 L -0.01881 0.02531 " pathEditMode="relative" rAng="0" ptsTypes="AA">
                                      <p:cBhvr>
                                        <p:cTn id="30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" y="125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36111E-6 1.99074E-6 L 0.03776 -0.00188 " pathEditMode="relative" rAng="0" ptsTypes="AA">
                                      <p:cBhvr>
                                        <p:cTn id="36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3.47222E-6 -1.85185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-0.0923 L -3.05556E-6 8.7963E-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4.72222E-6 0.03458 L 4.72222E-6 -4.30556E-6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31481E-7 -0.03082 L -2.31481E-7 3.05556E-6 " pathEditMode="relative" rAng="0" ptsTypes="AA">
                                      <p:cBhvr>
                                        <p:cTn id="9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path" presetSubtype="0" accel="7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5741E-6 2.77778E-6 L -0.20255 0.03472 " pathEditMode="relative" rAng="0" ptsTypes="AA">
                                      <p:cBhvr>
                                        <p:cTn id="121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7" y="173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5" grpId="0" animBg="1"/>
      <p:bldP spid="36" grpId="0" animBg="1"/>
      <p:bldP spid="59" grpId="0" animBg="1"/>
      <p:bldP spid="59" grpId="1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2" grpId="0" animBg="1"/>
      <p:bldP spid="44" grpId="0"/>
      <p:bldP spid="44" grpId="1"/>
      <p:bldP spid="44" grpId="2"/>
      <p:bldP spid="45" grpId="0"/>
      <p:bldP spid="46" grpId="0"/>
      <p:bldP spid="57" grpId="0"/>
      <p:bldP spid="58" grpId="0"/>
      <p:bldP spid="62" grpId="0" animBg="1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6976317B-BD25-4BDB-9491-13CA98E405E3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custGeom>
            <a:avLst/>
            <a:gdLst>
              <a:gd name="connsiteX0" fmla="*/ 0 w 10374283"/>
              <a:gd name="connsiteY0" fmla="*/ 0 h 10374284"/>
              <a:gd name="connsiteX1" fmla="*/ 10374284 w 10374283"/>
              <a:gd name="connsiteY1" fmla="*/ 0 h 10374284"/>
              <a:gd name="connsiteX2" fmla="*/ 10374284 w 10374283"/>
              <a:gd name="connsiteY2" fmla="*/ 10374284 h 10374284"/>
              <a:gd name="connsiteX3" fmla="*/ 0 w 10374283"/>
              <a:gd name="connsiteY3" fmla="*/ 10374284 h 1037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4283" h="10374284">
                <a:moveTo>
                  <a:pt x="0" y="0"/>
                </a:moveTo>
                <a:lnTo>
                  <a:pt x="10374284" y="0"/>
                </a:lnTo>
                <a:lnTo>
                  <a:pt x="10374284" y="10374284"/>
                </a:lnTo>
                <a:lnTo>
                  <a:pt x="0" y="1037428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0158C84-4ABE-4071-A90C-D17C32C1F41B}"/>
              </a:ext>
            </a:extLst>
          </p:cNvPr>
          <p:cNvSpPr/>
          <p:nvPr/>
        </p:nvSpPr>
        <p:spPr>
          <a:xfrm rot="5400000">
            <a:off x="292437" y="308921"/>
            <a:ext cx="10374283" cy="10374284"/>
          </a:xfrm>
          <a:custGeom>
            <a:avLst/>
            <a:gdLst>
              <a:gd name="connsiteX0" fmla="*/ 0 w 10374283"/>
              <a:gd name="connsiteY0" fmla="*/ 0 h 10374284"/>
              <a:gd name="connsiteX1" fmla="*/ 10374284 w 10374283"/>
              <a:gd name="connsiteY1" fmla="*/ 0 h 10374284"/>
              <a:gd name="connsiteX2" fmla="*/ 10374284 w 10374283"/>
              <a:gd name="connsiteY2" fmla="*/ 10374284 h 10374284"/>
              <a:gd name="connsiteX3" fmla="*/ 0 w 10374283"/>
              <a:gd name="connsiteY3" fmla="*/ 10374284 h 1037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4283" h="10374284">
                <a:moveTo>
                  <a:pt x="0" y="0"/>
                </a:moveTo>
                <a:lnTo>
                  <a:pt x="10374284" y="0"/>
                </a:lnTo>
                <a:lnTo>
                  <a:pt x="10374284" y="10374284"/>
                </a:lnTo>
                <a:lnTo>
                  <a:pt x="0" y="10374284"/>
                </a:lnTo>
                <a:close/>
              </a:path>
            </a:pathLst>
          </a:custGeom>
          <a:solidFill>
            <a:srgbClr val="FFFFFF"/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44FDAEED-BB7D-4859-9E0E-D0A7C69C9650}"/>
              </a:ext>
            </a:extLst>
          </p:cNvPr>
          <p:cNvSpPr/>
          <p:nvPr/>
        </p:nvSpPr>
        <p:spPr>
          <a:xfrm rot="16200000">
            <a:off x="6936107" y="-945232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7AD4A816-E7CA-4F48-BC21-4AE25AF3DDE1}"/>
              </a:ext>
            </a:extLst>
          </p:cNvPr>
          <p:cNvSpPr/>
          <p:nvPr/>
        </p:nvSpPr>
        <p:spPr>
          <a:xfrm>
            <a:off x="-158636" y="1905544"/>
            <a:ext cx="12483985" cy="6452755"/>
          </a:xfrm>
          <a:custGeom>
            <a:avLst/>
            <a:gdLst>
              <a:gd name="connsiteX0" fmla="*/ 10262062 w 10966565"/>
              <a:gd name="connsiteY0" fmla="*/ 56111 h 6452755"/>
              <a:gd name="connsiteX1" fmla="*/ 10174778 w 10966565"/>
              <a:gd name="connsiteY1" fmla="*/ 18704 h 6452755"/>
              <a:gd name="connsiteX2" fmla="*/ 10031383 w 10966565"/>
              <a:gd name="connsiteY2" fmla="*/ 18704 h 6452755"/>
              <a:gd name="connsiteX3" fmla="*/ 9906692 w 10966565"/>
              <a:gd name="connsiteY3" fmla="*/ 105987 h 6452755"/>
              <a:gd name="connsiteX4" fmla="*/ 9694718 w 10966565"/>
              <a:gd name="connsiteY4" fmla="*/ 193271 h 6452755"/>
              <a:gd name="connsiteX5" fmla="*/ 9270769 w 10966565"/>
              <a:gd name="connsiteY5" fmla="*/ 193271 h 6452755"/>
              <a:gd name="connsiteX6" fmla="*/ 9015153 w 10966565"/>
              <a:gd name="connsiteY6" fmla="*/ 105987 h 6452755"/>
              <a:gd name="connsiteX7" fmla="*/ 8840586 w 10966565"/>
              <a:gd name="connsiteY7" fmla="*/ 18704 h 6452755"/>
              <a:gd name="connsiteX8" fmla="*/ 8485217 w 10966565"/>
              <a:gd name="connsiteY8" fmla="*/ 18704 h 6452755"/>
              <a:gd name="connsiteX9" fmla="*/ 8273242 w 10966565"/>
              <a:gd name="connsiteY9" fmla="*/ 162098 h 6452755"/>
              <a:gd name="connsiteX10" fmla="*/ 8061268 w 10966565"/>
              <a:gd name="connsiteY10" fmla="*/ 336665 h 6452755"/>
              <a:gd name="connsiteX11" fmla="*/ 7880466 w 10966565"/>
              <a:gd name="connsiteY11" fmla="*/ 336665 h 6452755"/>
              <a:gd name="connsiteX12" fmla="*/ 7631084 w 10966565"/>
              <a:gd name="connsiteY12" fmla="*/ 361604 h 6452755"/>
              <a:gd name="connsiteX13" fmla="*/ 7518862 w 10966565"/>
              <a:gd name="connsiteY13" fmla="*/ 361604 h 6452755"/>
              <a:gd name="connsiteX14" fmla="*/ 7306887 w 10966565"/>
              <a:gd name="connsiteY14" fmla="*/ 380307 h 6452755"/>
              <a:gd name="connsiteX15" fmla="*/ 7182196 w 10966565"/>
              <a:gd name="connsiteY15" fmla="*/ 380307 h 6452755"/>
              <a:gd name="connsiteX16" fmla="*/ 7045037 w 10966565"/>
              <a:gd name="connsiteY16" fmla="*/ 380307 h 6452755"/>
              <a:gd name="connsiteX17" fmla="*/ 6951518 w 10966565"/>
              <a:gd name="connsiteY17" fmla="*/ 467591 h 6452755"/>
              <a:gd name="connsiteX18" fmla="*/ 6789420 w 10966565"/>
              <a:gd name="connsiteY18" fmla="*/ 504998 h 6452755"/>
              <a:gd name="connsiteX19" fmla="*/ 6733309 w 10966565"/>
              <a:gd name="connsiteY19" fmla="*/ 467591 h 6452755"/>
              <a:gd name="connsiteX20" fmla="*/ 6664729 w 10966565"/>
              <a:gd name="connsiteY20" fmla="*/ 380307 h 6452755"/>
              <a:gd name="connsiteX21" fmla="*/ 6502631 w 10966565"/>
              <a:gd name="connsiteY21" fmla="*/ 380307 h 6452755"/>
              <a:gd name="connsiteX22" fmla="*/ 6321829 w 10966565"/>
              <a:gd name="connsiteY22" fmla="*/ 486295 h 6452755"/>
              <a:gd name="connsiteX23" fmla="*/ 6178435 w 10966565"/>
              <a:gd name="connsiteY23" fmla="*/ 486295 h 6452755"/>
              <a:gd name="connsiteX24" fmla="*/ 5947757 w 10966565"/>
              <a:gd name="connsiteY24" fmla="*/ 554875 h 6452755"/>
              <a:gd name="connsiteX25" fmla="*/ 5841769 w 10966565"/>
              <a:gd name="connsiteY25" fmla="*/ 554875 h 6452755"/>
              <a:gd name="connsiteX26" fmla="*/ 5592387 w 10966565"/>
              <a:gd name="connsiteY26" fmla="*/ 486295 h 6452755"/>
              <a:gd name="connsiteX27" fmla="*/ 5237018 w 10966565"/>
              <a:gd name="connsiteY27" fmla="*/ 486295 h 6452755"/>
              <a:gd name="connsiteX28" fmla="*/ 5112328 w 10966565"/>
              <a:gd name="connsiteY28" fmla="*/ 586047 h 6452755"/>
              <a:gd name="connsiteX29" fmla="*/ 4950229 w 10966565"/>
              <a:gd name="connsiteY29" fmla="*/ 586047 h 6452755"/>
              <a:gd name="connsiteX30" fmla="*/ 4738255 w 10966565"/>
              <a:gd name="connsiteY30" fmla="*/ 592282 h 6452755"/>
              <a:gd name="connsiteX31" fmla="*/ 4557453 w 10966565"/>
              <a:gd name="connsiteY31" fmla="*/ 592282 h 6452755"/>
              <a:gd name="connsiteX32" fmla="*/ 4451466 w 10966565"/>
              <a:gd name="connsiteY32" fmla="*/ 667096 h 6452755"/>
              <a:gd name="connsiteX33" fmla="*/ 4052455 w 10966565"/>
              <a:gd name="connsiteY33" fmla="*/ 667096 h 6452755"/>
              <a:gd name="connsiteX34" fmla="*/ 3784369 w 10966565"/>
              <a:gd name="connsiteY34" fmla="*/ 816726 h 6452755"/>
              <a:gd name="connsiteX35" fmla="*/ 3628506 w 10966565"/>
              <a:gd name="connsiteY35" fmla="*/ 928947 h 6452755"/>
              <a:gd name="connsiteX36" fmla="*/ 2986347 w 10966565"/>
              <a:gd name="connsiteY36" fmla="*/ 928947 h 6452755"/>
              <a:gd name="connsiteX37" fmla="*/ 2618509 w 10966565"/>
              <a:gd name="connsiteY37" fmla="*/ 1190798 h 6452755"/>
              <a:gd name="connsiteX38" fmla="*/ 2325486 w 10966565"/>
              <a:gd name="connsiteY38" fmla="*/ 1072342 h 6452755"/>
              <a:gd name="connsiteX39" fmla="*/ 2157153 w 10966565"/>
              <a:gd name="connsiteY39" fmla="*/ 922713 h 6452755"/>
              <a:gd name="connsiteX40" fmla="*/ 1876598 w 10966565"/>
              <a:gd name="connsiteY40" fmla="*/ 972589 h 6452755"/>
              <a:gd name="connsiteX41" fmla="*/ 1670858 w 10966565"/>
              <a:gd name="connsiteY41" fmla="*/ 1072342 h 6452755"/>
              <a:gd name="connsiteX42" fmla="*/ 1271847 w 10966565"/>
              <a:gd name="connsiteY42" fmla="*/ 1172095 h 6452755"/>
              <a:gd name="connsiteX43" fmla="*/ 773084 w 10966565"/>
              <a:gd name="connsiteY43" fmla="*/ 997527 h 6452755"/>
              <a:gd name="connsiteX44" fmla="*/ 673331 w 10966565"/>
              <a:gd name="connsiteY44" fmla="*/ 879071 h 6452755"/>
              <a:gd name="connsiteX45" fmla="*/ 236913 w 10966565"/>
              <a:gd name="connsiteY45" fmla="*/ 879071 h 6452755"/>
              <a:gd name="connsiteX46" fmla="*/ 0 w 10966565"/>
              <a:gd name="connsiteY46" fmla="*/ 879071 h 6452755"/>
              <a:gd name="connsiteX47" fmla="*/ 0 w 10966565"/>
              <a:gd name="connsiteY47" fmla="*/ 5685906 h 6452755"/>
              <a:gd name="connsiteX48" fmla="*/ 87284 w 10966565"/>
              <a:gd name="connsiteY48" fmla="*/ 5636030 h 6452755"/>
              <a:gd name="connsiteX49" fmla="*/ 249382 w 10966565"/>
              <a:gd name="connsiteY49" fmla="*/ 5798128 h 6452755"/>
              <a:gd name="connsiteX50" fmla="*/ 430184 w 10966565"/>
              <a:gd name="connsiteY50" fmla="*/ 5798128 h 6452755"/>
              <a:gd name="connsiteX51" fmla="*/ 610985 w 10966565"/>
              <a:gd name="connsiteY51" fmla="*/ 5879177 h 6452755"/>
              <a:gd name="connsiteX52" fmla="*/ 1427711 w 10966565"/>
              <a:gd name="connsiteY52" fmla="*/ 5879177 h 6452755"/>
              <a:gd name="connsiteX53" fmla="*/ 1571106 w 10966565"/>
              <a:gd name="connsiteY53" fmla="*/ 6103621 h 6452755"/>
              <a:gd name="connsiteX54" fmla="*/ 1733204 w 10966565"/>
              <a:gd name="connsiteY54" fmla="*/ 6290657 h 6452755"/>
              <a:gd name="connsiteX55" fmla="*/ 2019993 w 10966565"/>
              <a:gd name="connsiteY55" fmla="*/ 6209608 h 6452755"/>
              <a:gd name="connsiteX56" fmla="*/ 2300547 w 10966565"/>
              <a:gd name="connsiteY56" fmla="*/ 6290657 h 6452755"/>
              <a:gd name="connsiteX57" fmla="*/ 2568633 w 10966565"/>
              <a:gd name="connsiteY57" fmla="*/ 6452755 h 6452755"/>
              <a:gd name="connsiteX58" fmla="*/ 2924002 w 10966565"/>
              <a:gd name="connsiteY58" fmla="*/ 6452755 h 6452755"/>
              <a:gd name="connsiteX59" fmla="*/ 3173384 w 10966565"/>
              <a:gd name="connsiteY59" fmla="*/ 6265719 h 6452755"/>
              <a:gd name="connsiteX60" fmla="*/ 3429000 w 10966565"/>
              <a:gd name="connsiteY60" fmla="*/ 6452755 h 6452755"/>
              <a:gd name="connsiteX61" fmla="*/ 3703320 w 10966565"/>
              <a:gd name="connsiteY61" fmla="*/ 6452755 h 6452755"/>
              <a:gd name="connsiteX62" fmla="*/ 3902825 w 10966565"/>
              <a:gd name="connsiteY62" fmla="*/ 6328064 h 6452755"/>
              <a:gd name="connsiteX63" fmla="*/ 4039986 w 10966565"/>
              <a:gd name="connsiteY63" fmla="*/ 6452755 h 6452755"/>
              <a:gd name="connsiteX64" fmla="*/ 4270664 w 10966565"/>
              <a:gd name="connsiteY64" fmla="*/ 6452755 h 6452755"/>
              <a:gd name="connsiteX65" fmla="*/ 4414059 w 10966565"/>
              <a:gd name="connsiteY65" fmla="*/ 6309361 h 6452755"/>
              <a:gd name="connsiteX66" fmla="*/ 4607329 w 10966565"/>
              <a:gd name="connsiteY66" fmla="*/ 6452755 h 6452755"/>
              <a:gd name="connsiteX67" fmla="*/ 4856711 w 10966565"/>
              <a:gd name="connsiteY67" fmla="*/ 6452755 h 6452755"/>
              <a:gd name="connsiteX68" fmla="*/ 5049982 w 10966565"/>
              <a:gd name="connsiteY68" fmla="*/ 6247015 h 6452755"/>
              <a:gd name="connsiteX69" fmla="*/ 5318068 w 10966565"/>
              <a:gd name="connsiteY69" fmla="*/ 6247015 h 6452755"/>
              <a:gd name="connsiteX70" fmla="*/ 5692140 w 10966565"/>
              <a:gd name="connsiteY70" fmla="*/ 6141028 h 6452755"/>
              <a:gd name="connsiteX71" fmla="*/ 5978929 w 10966565"/>
              <a:gd name="connsiteY71" fmla="*/ 6184670 h 6452755"/>
              <a:gd name="connsiteX72" fmla="*/ 6247015 w 10966565"/>
              <a:gd name="connsiteY72" fmla="*/ 6265719 h 6452755"/>
              <a:gd name="connsiteX73" fmla="*/ 6515100 w 10966565"/>
              <a:gd name="connsiteY73" fmla="*/ 6328064 h 6452755"/>
              <a:gd name="connsiteX74" fmla="*/ 6783186 w 10966565"/>
              <a:gd name="connsiteY74" fmla="*/ 6184670 h 6452755"/>
              <a:gd name="connsiteX75" fmla="*/ 7057506 w 10966565"/>
              <a:gd name="connsiteY75" fmla="*/ 6247015 h 6452755"/>
              <a:gd name="connsiteX76" fmla="*/ 7338060 w 10966565"/>
              <a:gd name="connsiteY76" fmla="*/ 6041275 h 6452755"/>
              <a:gd name="connsiteX77" fmla="*/ 7531331 w 10966565"/>
              <a:gd name="connsiteY77" fmla="*/ 6041275 h 6452755"/>
              <a:gd name="connsiteX78" fmla="*/ 7768244 w 10966565"/>
              <a:gd name="connsiteY78" fmla="*/ 6247015 h 6452755"/>
              <a:gd name="connsiteX79" fmla="*/ 8055033 w 10966565"/>
              <a:gd name="connsiteY79" fmla="*/ 6203373 h 6452755"/>
              <a:gd name="connsiteX80" fmla="*/ 8217131 w 10966565"/>
              <a:gd name="connsiteY80" fmla="*/ 6041275 h 6452755"/>
              <a:gd name="connsiteX81" fmla="*/ 8609908 w 10966565"/>
              <a:gd name="connsiteY81" fmla="*/ 6041275 h 6452755"/>
              <a:gd name="connsiteX82" fmla="*/ 8821882 w 10966565"/>
              <a:gd name="connsiteY82" fmla="*/ 6041275 h 6452755"/>
              <a:gd name="connsiteX83" fmla="*/ 9245831 w 10966565"/>
              <a:gd name="connsiteY83" fmla="*/ 5897881 h 6452755"/>
              <a:gd name="connsiteX84" fmla="*/ 9376756 w 10966565"/>
              <a:gd name="connsiteY84" fmla="*/ 5798128 h 6452755"/>
              <a:gd name="connsiteX85" fmla="*/ 9725891 w 10966565"/>
              <a:gd name="connsiteY85" fmla="*/ 5860473 h 6452755"/>
              <a:gd name="connsiteX86" fmla="*/ 9975273 w 10966565"/>
              <a:gd name="connsiteY86" fmla="*/ 5636030 h 6452755"/>
              <a:gd name="connsiteX87" fmla="*/ 10436629 w 10966565"/>
              <a:gd name="connsiteY87" fmla="*/ 5636030 h 6452755"/>
              <a:gd name="connsiteX88" fmla="*/ 10561320 w 10966565"/>
              <a:gd name="connsiteY88" fmla="*/ 5492635 h 6452755"/>
              <a:gd name="connsiteX89" fmla="*/ 10754591 w 10966565"/>
              <a:gd name="connsiteY89" fmla="*/ 5330537 h 6452755"/>
              <a:gd name="connsiteX90" fmla="*/ 10966565 w 10966565"/>
              <a:gd name="connsiteY90" fmla="*/ 5280660 h 6452755"/>
              <a:gd name="connsiteX91" fmla="*/ 10966565 w 10966565"/>
              <a:gd name="connsiteY91" fmla="*/ 0 h 6452755"/>
              <a:gd name="connsiteX92" fmla="*/ 10555086 w 10966565"/>
              <a:gd name="connsiteY92" fmla="*/ 0 h 6452755"/>
              <a:gd name="connsiteX93" fmla="*/ 10262062 w 10966565"/>
              <a:gd name="connsiteY93" fmla="*/ 56111 h 645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0966565" h="6452755">
                <a:moveTo>
                  <a:pt x="10262062" y="56111"/>
                </a:moveTo>
                <a:cubicBezTo>
                  <a:pt x="10262062" y="56111"/>
                  <a:pt x="10262062" y="56111"/>
                  <a:pt x="10174778" y="18704"/>
                </a:cubicBezTo>
                <a:cubicBezTo>
                  <a:pt x="10087495" y="-18704"/>
                  <a:pt x="10031383" y="18704"/>
                  <a:pt x="10031383" y="18704"/>
                </a:cubicBezTo>
                <a:lnTo>
                  <a:pt x="9906692" y="105987"/>
                </a:lnTo>
                <a:cubicBezTo>
                  <a:pt x="9906692" y="105987"/>
                  <a:pt x="9819409" y="143395"/>
                  <a:pt x="9694718" y="193271"/>
                </a:cubicBezTo>
                <a:cubicBezTo>
                  <a:pt x="9570027" y="249382"/>
                  <a:pt x="9389226" y="193271"/>
                  <a:pt x="9270769" y="193271"/>
                </a:cubicBezTo>
                <a:lnTo>
                  <a:pt x="9015153" y="105987"/>
                </a:lnTo>
                <a:lnTo>
                  <a:pt x="8840586" y="18704"/>
                </a:lnTo>
                <a:lnTo>
                  <a:pt x="8485217" y="18704"/>
                </a:lnTo>
                <a:lnTo>
                  <a:pt x="8273242" y="162098"/>
                </a:lnTo>
                <a:cubicBezTo>
                  <a:pt x="8273242" y="162098"/>
                  <a:pt x="8167255" y="230678"/>
                  <a:pt x="8061268" y="336665"/>
                </a:cubicBezTo>
                <a:cubicBezTo>
                  <a:pt x="7955280" y="442653"/>
                  <a:pt x="7880466" y="336665"/>
                  <a:pt x="7880466" y="336665"/>
                </a:cubicBezTo>
                <a:cubicBezTo>
                  <a:pt x="7880466" y="336665"/>
                  <a:pt x="7737071" y="411480"/>
                  <a:pt x="7631084" y="361604"/>
                </a:cubicBezTo>
                <a:cubicBezTo>
                  <a:pt x="7525096" y="311727"/>
                  <a:pt x="7518862" y="361604"/>
                  <a:pt x="7518862" y="361604"/>
                </a:cubicBezTo>
                <a:cubicBezTo>
                  <a:pt x="7518862" y="361604"/>
                  <a:pt x="7362998" y="411480"/>
                  <a:pt x="7306887" y="380307"/>
                </a:cubicBezTo>
                <a:cubicBezTo>
                  <a:pt x="7250777" y="342900"/>
                  <a:pt x="7182196" y="380307"/>
                  <a:pt x="7182196" y="380307"/>
                </a:cubicBezTo>
                <a:cubicBezTo>
                  <a:pt x="7182196" y="380307"/>
                  <a:pt x="7182196" y="380307"/>
                  <a:pt x="7045037" y="380307"/>
                </a:cubicBezTo>
                <a:cubicBezTo>
                  <a:pt x="6907877" y="380307"/>
                  <a:pt x="7020098" y="448887"/>
                  <a:pt x="6951518" y="467591"/>
                </a:cubicBezTo>
                <a:cubicBezTo>
                  <a:pt x="6882939" y="486295"/>
                  <a:pt x="6789420" y="504998"/>
                  <a:pt x="6789420" y="504998"/>
                </a:cubicBezTo>
                <a:cubicBezTo>
                  <a:pt x="6789420" y="504998"/>
                  <a:pt x="6789420" y="504998"/>
                  <a:pt x="6733309" y="467591"/>
                </a:cubicBezTo>
                <a:cubicBezTo>
                  <a:pt x="6677198" y="430184"/>
                  <a:pt x="6664729" y="380307"/>
                  <a:pt x="6664729" y="380307"/>
                </a:cubicBezTo>
                <a:lnTo>
                  <a:pt x="6502631" y="380307"/>
                </a:lnTo>
                <a:cubicBezTo>
                  <a:pt x="6502631" y="380307"/>
                  <a:pt x="6377940" y="399011"/>
                  <a:pt x="6321829" y="486295"/>
                </a:cubicBezTo>
                <a:cubicBezTo>
                  <a:pt x="6265718" y="573578"/>
                  <a:pt x="6178435" y="486295"/>
                  <a:pt x="6178435" y="486295"/>
                </a:cubicBezTo>
                <a:cubicBezTo>
                  <a:pt x="6178435" y="486295"/>
                  <a:pt x="6035040" y="554875"/>
                  <a:pt x="5947757" y="554875"/>
                </a:cubicBezTo>
                <a:cubicBezTo>
                  <a:pt x="5860473" y="554875"/>
                  <a:pt x="5841769" y="554875"/>
                  <a:pt x="5841769" y="554875"/>
                </a:cubicBezTo>
                <a:lnTo>
                  <a:pt x="5592387" y="486295"/>
                </a:lnTo>
                <a:lnTo>
                  <a:pt x="5237018" y="486295"/>
                </a:lnTo>
                <a:lnTo>
                  <a:pt x="5112328" y="586047"/>
                </a:lnTo>
                <a:lnTo>
                  <a:pt x="4950229" y="586047"/>
                </a:lnTo>
                <a:lnTo>
                  <a:pt x="4738255" y="592282"/>
                </a:lnTo>
                <a:cubicBezTo>
                  <a:pt x="4738255" y="592282"/>
                  <a:pt x="4632268" y="573578"/>
                  <a:pt x="4557453" y="592282"/>
                </a:cubicBezTo>
                <a:cubicBezTo>
                  <a:pt x="4488873" y="610986"/>
                  <a:pt x="4451466" y="667096"/>
                  <a:pt x="4451466" y="667096"/>
                </a:cubicBezTo>
                <a:lnTo>
                  <a:pt x="4052455" y="667096"/>
                </a:lnTo>
                <a:lnTo>
                  <a:pt x="3784369" y="816726"/>
                </a:lnTo>
                <a:lnTo>
                  <a:pt x="3628506" y="928947"/>
                </a:lnTo>
                <a:lnTo>
                  <a:pt x="2986347" y="928947"/>
                </a:lnTo>
                <a:lnTo>
                  <a:pt x="2618509" y="1190798"/>
                </a:lnTo>
                <a:lnTo>
                  <a:pt x="2325486" y="1072342"/>
                </a:lnTo>
                <a:lnTo>
                  <a:pt x="2157153" y="922713"/>
                </a:lnTo>
                <a:lnTo>
                  <a:pt x="1876598" y="972589"/>
                </a:lnTo>
                <a:cubicBezTo>
                  <a:pt x="1876598" y="972589"/>
                  <a:pt x="1876598" y="972589"/>
                  <a:pt x="1670858" y="1072342"/>
                </a:cubicBezTo>
                <a:cubicBezTo>
                  <a:pt x="1465118" y="1172095"/>
                  <a:pt x="1670858" y="1072342"/>
                  <a:pt x="1271847" y="1172095"/>
                </a:cubicBezTo>
                <a:cubicBezTo>
                  <a:pt x="872836" y="1271847"/>
                  <a:pt x="1034935" y="985058"/>
                  <a:pt x="773084" y="997527"/>
                </a:cubicBezTo>
                <a:cubicBezTo>
                  <a:pt x="504998" y="1016231"/>
                  <a:pt x="773084" y="997527"/>
                  <a:pt x="673331" y="879071"/>
                </a:cubicBezTo>
                <a:cubicBezTo>
                  <a:pt x="573578" y="760615"/>
                  <a:pt x="236913" y="879071"/>
                  <a:pt x="236913" y="879071"/>
                </a:cubicBezTo>
                <a:lnTo>
                  <a:pt x="0" y="879071"/>
                </a:lnTo>
                <a:lnTo>
                  <a:pt x="0" y="5685906"/>
                </a:lnTo>
                <a:lnTo>
                  <a:pt x="87284" y="5636030"/>
                </a:lnTo>
                <a:lnTo>
                  <a:pt x="249382" y="5798128"/>
                </a:lnTo>
                <a:lnTo>
                  <a:pt x="430184" y="5798128"/>
                </a:lnTo>
                <a:lnTo>
                  <a:pt x="610985" y="5879177"/>
                </a:lnTo>
                <a:lnTo>
                  <a:pt x="1427711" y="5879177"/>
                </a:lnTo>
                <a:lnTo>
                  <a:pt x="1571106" y="6103621"/>
                </a:lnTo>
                <a:cubicBezTo>
                  <a:pt x="1571106" y="6103621"/>
                  <a:pt x="1639685" y="6309361"/>
                  <a:pt x="1733204" y="6290657"/>
                </a:cubicBezTo>
                <a:cubicBezTo>
                  <a:pt x="1820487" y="6271953"/>
                  <a:pt x="2019993" y="6209608"/>
                  <a:pt x="2019993" y="6209608"/>
                </a:cubicBezTo>
                <a:lnTo>
                  <a:pt x="2300547" y="6290657"/>
                </a:lnTo>
                <a:cubicBezTo>
                  <a:pt x="2300547" y="6290657"/>
                  <a:pt x="2425238" y="6452755"/>
                  <a:pt x="2568633" y="6452755"/>
                </a:cubicBezTo>
                <a:cubicBezTo>
                  <a:pt x="2712027" y="6452755"/>
                  <a:pt x="2924002" y="6452755"/>
                  <a:pt x="2924002" y="6452755"/>
                </a:cubicBezTo>
                <a:lnTo>
                  <a:pt x="3173384" y="6265719"/>
                </a:lnTo>
                <a:lnTo>
                  <a:pt x="3429000" y="6452755"/>
                </a:lnTo>
                <a:lnTo>
                  <a:pt x="3703320" y="6452755"/>
                </a:lnTo>
                <a:lnTo>
                  <a:pt x="3902825" y="6328064"/>
                </a:lnTo>
                <a:lnTo>
                  <a:pt x="4039986" y="6452755"/>
                </a:lnTo>
                <a:lnTo>
                  <a:pt x="4270664" y="6452755"/>
                </a:lnTo>
                <a:lnTo>
                  <a:pt x="4414059" y="6309361"/>
                </a:lnTo>
                <a:lnTo>
                  <a:pt x="4607329" y="6452755"/>
                </a:lnTo>
                <a:lnTo>
                  <a:pt x="4856711" y="6452755"/>
                </a:lnTo>
                <a:lnTo>
                  <a:pt x="5049982" y="6247015"/>
                </a:lnTo>
                <a:lnTo>
                  <a:pt x="5318068" y="6247015"/>
                </a:lnTo>
                <a:lnTo>
                  <a:pt x="5692140" y="6141028"/>
                </a:lnTo>
                <a:lnTo>
                  <a:pt x="5978929" y="6184670"/>
                </a:lnTo>
                <a:cubicBezTo>
                  <a:pt x="5978929" y="6184670"/>
                  <a:pt x="6190904" y="6247015"/>
                  <a:pt x="6247015" y="6265719"/>
                </a:cubicBezTo>
                <a:cubicBezTo>
                  <a:pt x="6303126" y="6284422"/>
                  <a:pt x="6515100" y="6328064"/>
                  <a:pt x="6515100" y="6328064"/>
                </a:cubicBezTo>
                <a:lnTo>
                  <a:pt x="6783186" y="6184670"/>
                </a:lnTo>
                <a:lnTo>
                  <a:pt x="7057506" y="6247015"/>
                </a:lnTo>
                <a:lnTo>
                  <a:pt x="7338060" y="6041275"/>
                </a:lnTo>
                <a:lnTo>
                  <a:pt x="7531331" y="6041275"/>
                </a:lnTo>
                <a:cubicBezTo>
                  <a:pt x="7531331" y="6041275"/>
                  <a:pt x="7712133" y="6247015"/>
                  <a:pt x="7768244" y="6247015"/>
                </a:cubicBezTo>
                <a:cubicBezTo>
                  <a:pt x="7824355" y="6247015"/>
                  <a:pt x="8055033" y="6203373"/>
                  <a:pt x="8055033" y="6203373"/>
                </a:cubicBezTo>
                <a:lnTo>
                  <a:pt x="8217131" y="6041275"/>
                </a:lnTo>
                <a:cubicBezTo>
                  <a:pt x="8217131" y="6041275"/>
                  <a:pt x="8553796" y="6103621"/>
                  <a:pt x="8609908" y="6041275"/>
                </a:cubicBezTo>
                <a:cubicBezTo>
                  <a:pt x="8666018" y="5978930"/>
                  <a:pt x="8821882" y="6041275"/>
                  <a:pt x="8821882" y="6041275"/>
                </a:cubicBezTo>
                <a:lnTo>
                  <a:pt x="9245831" y="5897881"/>
                </a:lnTo>
                <a:lnTo>
                  <a:pt x="9376756" y="5798128"/>
                </a:lnTo>
                <a:lnTo>
                  <a:pt x="9725891" y="5860473"/>
                </a:lnTo>
                <a:lnTo>
                  <a:pt x="9975273" y="5636030"/>
                </a:lnTo>
                <a:lnTo>
                  <a:pt x="10436629" y="5636030"/>
                </a:lnTo>
                <a:lnTo>
                  <a:pt x="10561320" y="5492635"/>
                </a:lnTo>
                <a:lnTo>
                  <a:pt x="10754591" y="5330537"/>
                </a:lnTo>
                <a:lnTo>
                  <a:pt x="10966565" y="5280660"/>
                </a:lnTo>
                <a:lnTo>
                  <a:pt x="10966565" y="0"/>
                </a:lnTo>
                <a:lnTo>
                  <a:pt x="10555086" y="0"/>
                </a:lnTo>
                <a:lnTo>
                  <a:pt x="10262062" y="56111"/>
                </a:lnTo>
                <a:close/>
              </a:path>
            </a:pathLst>
          </a:custGeom>
          <a:blipFill>
            <a:blip r:embed="rId2"/>
            <a:srcRect/>
            <a:stretch>
              <a:fillRect t="-14503" b="-14503"/>
            </a:stretch>
          </a:blip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Music">
            <a:extLst>
              <a:ext uri="{FF2B5EF4-FFF2-40B4-BE49-F238E27FC236}">
                <a16:creationId xmlns:a16="http://schemas.microsoft.com/office/drawing/2014/main" id="{8C52D7A9-278A-4AD5-9E3F-52A7443BD4B5}"/>
              </a:ext>
            </a:extLst>
          </p:cNvPr>
          <p:cNvSpPr txBox="1"/>
          <p:nvPr/>
        </p:nvSpPr>
        <p:spPr>
          <a:xfrm>
            <a:off x="1185688" y="992543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Music</a:t>
            </a:r>
          </a:p>
        </p:txBody>
      </p:sp>
      <p:sp>
        <p:nvSpPr>
          <p:cNvPr id="8" name="Included">
            <a:extLst>
              <a:ext uri="{FF2B5EF4-FFF2-40B4-BE49-F238E27FC236}">
                <a16:creationId xmlns:a16="http://schemas.microsoft.com/office/drawing/2014/main" id="{CA4E27F0-E33C-4D15-97FB-E90A40DF0190}"/>
              </a:ext>
            </a:extLst>
          </p:cNvPr>
          <p:cNvSpPr/>
          <p:nvPr/>
        </p:nvSpPr>
        <p:spPr>
          <a:xfrm>
            <a:off x="675218" y="1349729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Included</a:t>
            </a:r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5E6F3A3D-8037-432B-8BF6-1DA37A5BB9AE}"/>
              </a:ext>
            </a:extLst>
          </p:cNvPr>
          <p:cNvSpPr/>
          <p:nvPr/>
        </p:nvSpPr>
        <p:spPr>
          <a:xfrm>
            <a:off x="855574" y="8889001"/>
            <a:ext cx="9261652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FA45FD32-6C23-4658-B289-6A26165F558A}"/>
              </a:ext>
            </a:extLst>
          </p:cNvPr>
          <p:cNvGrpSpPr/>
          <p:nvPr/>
        </p:nvGrpSpPr>
        <p:grpSpPr>
          <a:xfrm>
            <a:off x="4630728" y="9786296"/>
            <a:ext cx="1860131" cy="451707"/>
            <a:chOff x="5165933" y="3686415"/>
            <a:chExt cx="1860132" cy="451706"/>
          </a:xfrm>
          <a:effectLst/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AE1F24FA-328D-4F1A-A247-438EFE9AF4FA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2" name="Book Now">
              <a:extLst>
                <a:ext uri="{FF2B5EF4-FFF2-40B4-BE49-F238E27FC236}">
                  <a16:creationId xmlns:a16="http://schemas.microsoft.com/office/drawing/2014/main" id="{AF22FA29-770E-400A-BF82-3CF2ECCEB6D4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13" name="icon">
            <a:extLst>
              <a:ext uri="{FF2B5EF4-FFF2-40B4-BE49-F238E27FC236}">
                <a16:creationId xmlns:a16="http://schemas.microsoft.com/office/drawing/2014/main" id="{62600416-734F-4410-A6D2-8196F9CF1144}"/>
              </a:ext>
            </a:extLst>
          </p:cNvPr>
          <p:cNvGrpSpPr/>
          <p:nvPr/>
        </p:nvGrpSpPr>
        <p:grpSpPr>
          <a:xfrm>
            <a:off x="7285798" y="9838777"/>
            <a:ext cx="347472" cy="344998"/>
            <a:chOff x="2165628" y="8198255"/>
            <a:chExt cx="548640" cy="548640"/>
          </a:xfrm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CA152803-4CB1-42DF-9308-64168F14FB2B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15" name="-">
              <a:extLst>
                <a:ext uri="{FF2B5EF4-FFF2-40B4-BE49-F238E27FC236}">
                  <a16:creationId xmlns:a16="http://schemas.microsoft.com/office/drawing/2014/main" id="{51875C6D-97CB-4AB0-B629-04B86B892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16" name="icon">
            <a:extLst>
              <a:ext uri="{FF2B5EF4-FFF2-40B4-BE49-F238E27FC236}">
                <a16:creationId xmlns:a16="http://schemas.microsoft.com/office/drawing/2014/main" id="{010F3D7A-6B26-45A4-80AE-6D75131049B5}"/>
              </a:ext>
            </a:extLst>
          </p:cNvPr>
          <p:cNvGrpSpPr/>
          <p:nvPr/>
        </p:nvGrpSpPr>
        <p:grpSpPr>
          <a:xfrm>
            <a:off x="1879575" y="9840149"/>
            <a:ext cx="347472" cy="344998"/>
            <a:chOff x="2106229" y="9031282"/>
            <a:chExt cx="548640" cy="548640"/>
          </a:xfrm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C4630C9E-760A-4194-AD6F-A8299A381F05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18" name="-">
              <a:extLst>
                <a:ext uri="{FF2B5EF4-FFF2-40B4-BE49-F238E27FC236}">
                  <a16:creationId xmlns:a16="http://schemas.microsoft.com/office/drawing/2014/main" id="{86D457F1-CB6C-4ECF-A516-53FCFC484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19" name="@yourinstahere">
            <a:extLst>
              <a:ext uri="{FF2B5EF4-FFF2-40B4-BE49-F238E27FC236}">
                <a16:creationId xmlns:a16="http://schemas.microsoft.com/office/drawing/2014/main" id="{F91293D4-DC28-4318-8570-B8692A8AEC1B}"/>
              </a:ext>
            </a:extLst>
          </p:cNvPr>
          <p:cNvSpPr txBox="1"/>
          <p:nvPr/>
        </p:nvSpPr>
        <p:spPr>
          <a:xfrm>
            <a:off x="7725491" y="9872778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20" name="Yourfacebookhere">
            <a:extLst>
              <a:ext uri="{FF2B5EF4-FFF2-40B4-BE49-F238E27FC236}">
                <a16:creationId xmlns:a16="http://schemas.microsoft.com/office/drawing/2014/main" id="{C4665CB3-A747-42DB-926B-945602C6EB28}"/>
              </a:ext>
            </a:extLst>
          </p:cNvPr>
          <p:cNvSpPr txBox="1"/>
          <p:nvPr/>
        </p:nvSpPr>
        <p:spPr>
          <a:xfrm>
            <a:off x="2283165" y="9874149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92EF0ECC-116E-43DD-81F2-F3C28FCABD06}"/>
              </a:ext>
            </a:extLst>
          </p:cNvPr>
          <p:cNvSpPr/>
          <p:nvPr/>
        </p:nvSpPr>
        <p:spPr>
          <a:xfrm>
            <a:off x="5760666" y="1019928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5DC03C6D-B292-4193-9701-9E1B2ECBA508}"/>
              </a:ext>
            </a:extLst>
          </p:cNvPr>
          <p:cNvSpPr/>
          <p:nvPr/>
        </p:nvSpPr>
        <p:spPr>
          <a:xfrm>
            <a:off x="8633335" y="8433821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E6323A6C-710A-4BF6-AB9E-5F50677A7A8C}"/>
              </a:ext>
            </a:extLst>
          </p:cNvPr>
          <p:cNvSpPr/>
          <p:nvPr/>
        </p:nvSpPr>
        <p:spPr>
          <a:xfrm rot="18147095">
            <a:off x="38650" y="9545790"/>
            <a:ext cx="907286" cy="1985638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A298D570-8D87-4FF6-95FE-4FE9F9566ABB}"/>
              </a:ext>
            </a:extLst>
          </p:cNvPr>
          <p:cNvSpPr/>
          <p:nvPr/>
        </p:nvSpPr>
        <p:spPr>
          <a:xfrm flipH="1">
            <a:off x="-465363" y="-575954"/>
            <a:ext cx="3302101" cy="1833930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A04BB74D-9A22-41BE-B782-B0F11B4FE180}"/>
              </a:ext>
            </a:extLst>
          </p:cNvPr>
          <p:cNvGrpSpPr/>
          <p:nvPr/>
        </p:nvGrpSpPr>
        <p:grpSpPr>
          <a:xfrm>
            <a:off x="6335114" y="1207229"/>
            <a:ext cx="2632292" cy="2632292"/>
            <a:chOff x="7254659" y="3254021"/>
            <a:chExt cx="2632292" cy="2632292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52476688-6AE5-417A-8FC3-689386199120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8" name="50%">
              <a:extLst>
                <a:ext uri="{FF2B5EF4-FFF2-40B4-BE49-F238E27FC236}">
                  <a16:creationId xmlns:a16="http://schemas.microsoft.com/office/drawing/2014/main" id="{A041E13B-B22A-4ADC-A8F6-A62FBBC7B27A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9" name="OFF">
              <a:extLst>
                <a:ext uri="{FF2B5EF4-FFF2-40B4-BE49-F238E27FC236}">
                  <a16:creationId xmlns:a16="http://schemas.microsoft.com/office/drawing/2014/main" id="{513F0DB3-C8BB-41E5-8651-635408B83F67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8EB4DDB1-54F7-4C3E-930B-C8FEEAA0A020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8E0F02D1-1734-444C-983D-0EA1E0F10378}"/>
              </a:ext>
            </a:extLst>
          </p:cNvPr>
          <p:cNvSpPr/>
          <p:nvPr/>
        </p:nvSpPr>
        <p:spPr>
          <a:xfrm rot="396939" flipV="1">
            <a:off x="5676686" y="2753270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7E9099E5-4ADB-48DC-8201-AC65F39B7EBF}"/>
              </a:ext>
            </a:extLst>
          </p:cNvPr>
          <p:cNvSpPr/>
          <p:nvPr/>
        </p:nvSpPr>
        <p:spPr>
          <a:xfrm rot="570047" flipV="1">
            <a:off x="8423983" y="1094172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3" name="YOUR LOGO">
            <a:extLst>
              <a:ext uri="{FF2B5EF4-FFF2-40B4-BE49-F238E27FC236}">
                <a16:creationId xmlns:a16="http://schemas.microsoft.com/office/drawing/2014/main" id="{13C45FEC-2419-429C-84E4-B74744906B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8637" y="804740"/>
            <a:ext cx="860749" cy="215188"/>
          </a:xfrm>
          <a:prstGeom prst="rect">
            <a:avLst/>
          </a:prstGeom>
        </p:spPr>
      </p:pic>
      <p:sp>
        <p:nvSpPr>
          <p:cNvPr id="34" name="Transition">
            <a:extLst>
              <a:ext uri="{FF2B5EF4-FFF2-40B4-BE49-F238E27FC236}">
                <a16:creationId xmlns:a16="http://schemas.microsoft.com/office/drawing/2014/main" id="{B7216FD7-CF10-4C58-871B-218294F81262}"/>
              </a:ext>
            </a:extLst>
          </p:cNvPr>
          <p:cNvSpPr/>
          <p:nvPr/>
        </p:nvSpPr>
        <p:spPr>
          <a:xfrm rot="6418013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F4851750-D20D-4DCE-AEE3-279E90A7742E}"/>
              </a:ext>
            </a:extLst>
          </p:cNvPr>
          <p:cNvSpPr/>
          <p:nvPr/>
        </p:nvSpPr>
        <p:spPr>
          <a:xfrm rot="6418013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5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ccel="20000" decel="8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21000" decel="79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5185E-6 -2.59259E-6 L -0.10648 0.00564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4" y="2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1.38889E-6 0.03458 L 1.38889E-6 1.80556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31481E-7 -0.03081 L 2.31481E-7 -1.06481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62963E-7 1.2037E-6 L -0.02836 -0.00159 " pathEditMode="relative" rAng="0" ptsTypes="AA">
                                      <p:cBhvr>
                                        <p:cTn id="61" dur="1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3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3704E-6 -2.77778E-6 L 0.08522 0.03588 " pathEditMode="relative" rAng="0" ptsTypes="AA">
                                      <p:cBhvr>
                                        <p:cTn id="67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3" y="179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6.48148E-7 L 0.03776 -0.00188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8 -0.00377 L -4.58333E-6 3.7963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0.0923 L -1.94444E-6 1.15741E-6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10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 animBg="1"/>
      <p:bldP spid="4" grpId="1" animBg="1"/>
      <p:bldP spid="4" grpId="2" animBg="1"/>
      <p:bldP spid="4" grpId="3" animBg="1"/>
      <p:bldP spid="24" grpId="0" animBg="1"/>
      <p:bldP spid="24" grpId="1" animBg="1"/>
      <p:bldP spid="5" grpId="0" animBg="1"/>
      <p:bldP spid="5" grpId="1" animBg="1"/>
      <p:bldP spid="7" grpId="0"/>
      <p:bldP spid="7" grpId="1"/>
      <p:bldP spid="7" grpId="2"/>
      <p:bldP spid="8" grpId="0"/>
      <p:bldP spid="9" grpId="0"/>
      <p:bldP spid="19" grpId="0"/>
      <p:bldP spid="20" grpId="0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23" grpId="0" animBg="1"/>
      <p:bldP spid="23" grpId="1" animBg="1"/>
      <p:bldP spid="25" grpId="0" animBg="1"/>
      <p:bldP spid="25" grpId="1" animBg="1"/>
      <p:bldP spid="31" grpId="0" animBg="1"/>
      <p:bldP spid="32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">
            <a:extLst>
              <a:ext uri="{FF2B5EF4-FFF2-40B4-BE49-F238E27FC236}">
                <a16:creationId xmlns:a16="http://schemas.microsoft.com/office/drawing/2014/main" id="{B2FB0009-E7FF-4E48-A4BB-8187980936BA}"/>
              </a:ext>
            </a:extLst>
          </p:cNvPr>
          <p:cNvSpPr/>
          <p:nvPr/>
        </p:nvSpPr>
        <p:spPr>
          <a:xfrm>
            <a:off x="3687096" y="0"/>
            <a:ext cx="8672052" cy="10972800"/>
          </a:xfrm>
          <a:prstGeom prst="rect">
            <a:avLst/>
          </a:prstGeom>
          <a:blipFill>
            <a:blip r:embed="rId2"/>
            <a:srcRect/>
            <a:stretch>
              <a:fillRect l="-619" t="-27362" r="-283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49962853-8C66-4E0E-AAEF-1CB507C51F96}"/>
              </a:ext>
            </a:extLst>
          </p:cNvPr>
          <p:cNvSpPr/>
          <p:nvPr/>
        </p:nvSpPr>
        <p:spPr>
          <a:xfrm>
            <a:off x="-2685092" y="-1"/>
            <a:ext cx="9906464" cy="10972800"/>
          </a:xfrm>
          <a:custGeom>
            <a:avLst/>
            <a:gdLst>
              <a:gd name="connsiteX0" fmla="*/ 0 w 10739004"/>
              <a:gd name="connsiteY0" fmla="*/ 0 h 10972800"/>
              <a:gd name="connsiteX1" fmla="*/ 10739004 w 10739004"/>
              <a:gd name="connsiteY1" fmla="*/ 0 h 10972800"/>
              <a:gd name="connsiteX2" fmla="*/ 10657955 w 10739004"/>
              <a:gd name="connsiteY2" fmla="*/ 237183 h 10972800"/>
              <a:gd name="connsiteX3" fmla="*/ 10657955 w 10739004"/>
              <a:gd name="connsiteY3" fmla="*/ 505573 h 10972800"/>
              <a:gd name="connsiteX4" fmla="*/ 10514561 w 10739004"/>
              <a:gd name="connsiteY4" fmla="*/ 823896 h 10972800"/>
              <a:gd name="connsiteX5" fmla="*/ 10514561 w 10739004"/>
              <a:gd name="connsiteY5" fmla="*/ 1079803 h 10972800"/>
              <a:gd name="connsiteX6" fmla="*/ 10321290 w 10739004"/>
              <a:gd name="connsiteY6" fmla="*/ 1329469 h 10972800"/>
              <a:gd name="connsiteX7" fmla="*/ 10321290 w 10739004"/>
              <a:gd name="connsiteY7" fmla="*/ 1497993 h 10972800"/>
              <a:gd name="connsiteX8" fmla="*/ 10321290 w 10739004"/>
              <a:gd name="connsiteY8" fmla="*/ 1728934 h 10972800"/>
              <a:gd name="connsiteX9" fmla="*/ 10308820 w 10739004"/>
              <a:gd name="connsiteY9" fmla="*/ 1897458 h 10972800"/>
              <a:gd name="connsiteX10" fmla="*/ 10196599 w 10739004"/>
              <a:gd name="connsiteY10" fmla="*/ 2022291 h 10972800"/>
              <a:gd name="connsiteX11" fmla="*/ 10071908 w 10739004"/>
              <a:gd name="connsiteY11" fmla="*/ 2128399 h 10972800"/>
              <a:gd name="connsiteX12" fmla="*/ 10071908 w 10739004"/>
              <a:gd name="connsiteY12" fmla="*/ 2315648 h 10972800"/>
              <a:gd name="connsiteX13" fmla="*/ 10046970 w 10739004"/>
              <a:gd name="connsiteY13" fmla="*/ 2409273 h 10972800"/>
              <a:gd name="connsiteX14" fmla="*/ 10046970 w 10739004"/>
              <a:gd name="connsiteY14" fmla="*/ 2821221 h 10972800"/>
              <a:gd name="connsiteX15" fmla="*/ 9922279 w 10739004"/>
              <a:gd name="connsiteY15" fmla="*/ 2821221 h 10972800"/>
              <a:gd name="connsiteX16" fmla="*/ 9797588 w 10739004"/>
              <a:gd name="connsiteY16" fmla="*/ 2946054 h 10972800"/>
              <a:gd name="connsiteX17" fmla="*/ 9672897 w 10739004"/>
              <a:gd name="connsiteY17" fmla="*/ 3089611 h 10972800"/>
              <a:gd name="connsiteX18" fmla="*/ 9591848 w 10739004"/>
              <a:gd name="connsiteY18" fmla="*/ 3333035 h 10972800"/>
              <a:gd name="connsiteX19" fmla="*/ 9548206 w 10739004"/>
              <a:gd name="connsiteY19" fmla="*/ 3501559 h 10972800"/>
              <a:gd name="connsiteX20" fmla="*/ 9548206 w 10739004"/>
              <a:gd name="connsiteY20" fmla="*/ 3720017 h 10972800"/>
              <a:gd name="connsiteX21" fmla="*/ 9541972 w 10739004"/>
              <a:gd name="connsiteY21" fmla="*/ 3938474 h 10972800"/>
              <a:gd name="connsiteX22" fmla="*/ 9429750 w 10739004"/>
              <a:gd name="connsiteY22" fmla="*/ 4082032 h 10972800"/>
              <a:gd name="connsiteX23" fmla="*/ 9354935 w 10739004"/>
              <a:gd name="connsiteY23" fmla="*/ 4181898 h 10972800"/>
              <a:gd name="connsiteX24" fmla="*/ 9211541 w 10739004"/>
              <a:gd name="connsiteY24" fmla="*/ 4475255 h 10972800"/>
              <a:gd name="connsiteX25" fmla="*/ 9205306 w 10739004"/>
              <a:gd name="connsiteY25" fmla="*/ 4768612 h 10972800"/>
              <a:gd name="connsiteX26" fmla="*/ 9199072 w 10739004"/>
              <a:gd name="connsiteY26" fmla="*/ 5061969 h 10972800"/>
              <a:gd name="connsiteX27" fmla="*/ 9199072 w 10739004"/>
              <a:gd name="connsiteY27" fmla="*/ 5330359 h 10972800"/>
              <a:gd name="connsiteX28" fmla="*/ 9192837 w 10739004"/>
              <a:gd name="connsiteY28" fmla="*/ 5723582 h 10972800"/>
              <a:gd name="connsiteX29" fmla="*/ 9192837 w 10739004"/>
              <a:gd name="connsiteY29" fmla="*/ 5867140 h 10972800"/>
              <a:gd name="connsiteX30" fmla="*/ 9074381 w 10739004"/>
              <a:gd name="connsiteY30" fmla="*/ 5991973 h 10972800"/>
              <a:gd name="connsiteX31" fmla="*/ 8881110 w 10739004"/>
              <a:gd name="connsiteY31" fmla="*/ 6235397 h 10972800"/>
              <a:gd name="connsiteX32" fmla="*/ 8881110 w 10739004"/>
              <a:gd name="connsiteY32" fmla="*/ 6378955 h 10972800"/>
              <a:gd name="connsiteX33" fmla="*/ 8881110 w 10739004"/>
              <a:gd name="connsiteY33" fmla="*/ 6672311 h 10972800"/>
              <a:gd name="connsiteX34" fmla="*/ 8637963 w 10739004"/>
              <a:gd name="connsiteY34" fmla="*/ 6865802 h 10972800"/>
              <a:gd name="connsiteX35" fmla="*/ 8637963 w 10739004"/>
              <a:gd name="connsiteY35" fmla="*/ 6990635 h 10972800"/>
              <a:gd name="connsiteX36" fmla="*/ 8388581 w 10739004"/>
              <a:gd name="connsiteY36" fmla="*/ 7333925 h 10972800"/>
              <a:gd name="connsiteX37" fmla="*/ 8388581 w 10739004"/>
              <a:gd name="connsiteY37" fmla="*/ 7458758 h 10972800"/>
              <a:gd name="connsiteX38" fmla="*/ 8388581 w 10739004"/>
              <a:gd name="connsiteY38" fmla="*/ 7702182 h 10972800"/>
              <a:gd name="connsiteX39" fmla="*/ 8382346 w 10739004"/>
              <a:gd name="connsiteY39" fmla="*/ 7895673 h 10972800"/>
              <a:gd name="connsiteX40" fmla="*/ 8295063 w 10739004"/>
              <a:gd name="connsiteY40" fmla="*/ 7970573 h 10972800"/>
              <a:gd name="connsiteX41" fmla="*/ 8076853 w 10739004"/>
              <a:gd name="connsiteY41" fmla="*/ 8313863 h 10972800"/>
              <a:gd name="connsiteX42" fmla="*/ 7952163 w 10739004"/>
              <a:gd name="connsiteY42" fmla="*/ 8557286 h 10972800"/>
              <a:gd name="connsiteX43" fmla="*/ 7952163 w 10739004"/>
              <a:gd name="connsiteY43" fmla="*/ 8875609 h 10972800"/>
              <a:gd name="connsiteX44" fmla="*/ 7709015 w 10739004"/>
              <a:gd name="connsiteY44" fmla="*/ 9100308 h 10972800"/>
              <a:gd name="connsiteX45" fmla="*/ 7584324 w 10739004"/>
              <a:gd name="connsiteY45" fmla="*/ 9218899 h 10972800"/>
              <a:gd name="connsiteX46" fmla="*/ 7584324 w 10739004"/>
              <a:gd name="connsiteY46" fmla="*/ 9387423 h 10972800"/>
              <a:gd name="connsiteX47" fmla="*/ 7515744 w 10739004"/>
              <a:gd name="connsiteY47" fmla="*/ 9711989 h 10972800"/>
              <a:gd name="connsiteX48" fmla="*/ 7366116 w 10739004"/>
              <a:gd name="connsiteY48" fmla="*/ 10017829 h 10972800"/>
              <a:gd name="connsiteX49" fmla="*/ 7147907 w 10739004"/>
              <a:gd name="connsiteY49" fmla="*/ 10292461 h 10972800"/>
              <a:gd name="connsiteX50" fmla="*/ 7004513 w 10739004"/>
              <a:gd name="connsiteY50" fmla="*/ 10292461 h 10972800"/>
              <a:gd name="connsiteX51" fmla="*/ 6861117 w 10739004"/>
              <a:gd name="connsiteY51" fmla="*/ 10610785 h 10972800"/>
              <a:gd name="connsiteX52" fmla="*/ 6861117 w 10739004"/>
              <a:gd name="connsiteY52" fmla="*/ 10735617 h 10972800"/>
              <a:gd name="connsiteX53" fmla="*/ 6861117 w 10739004"/>
              <a:gd name="connsiteY53" fmla="*/ 10972800 h 10972800"/>
              <a:gd name="connsiteX54" fmla="*/ 0 w 10739004"/>
              <a:gd name="connsiteY54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739004" h="10972800">
                <a:moveTo>
                  <a:pt x="0" y="0"/>
                </a:moveTo>
                <a:lnTo>
                  <a:pt x="10739004" y="0"/>
                </a:lnTo>
                <a:lnTo>
                  <a:pt x="10657955" y="237183"/>
                </a:lnTo>
                <a:lnTo>
                  <a:pt x="10657955" y="505573"/>
                </a:lnTo>
                <a:lnTo>
                  <a:pt x="10514561" y="823896"/>
                </a:lnTo>
                <a:lnTo>
                  <a:pt x="10514561" y="1079803"/>
                </a:lnTo>
                <a:cubicBezTo>
                  <a:pt x="10389870" y="1192153"/>
                  <a:pt x="10321290" y="1329469"/>
                  <a:pt x="10321290" y="1329469"/>
                </a:cubicBezTo>
                <a:cubicBezTo>
                  <a:pt x="10321290" y="1329469"/>
                  <a:pt x="10346228" y="1360677"/>
                  <a:pt x="10321290" y="1497993"/>
                </a:cubicBezTo>
                <a:cubicBezTo>
                  <a:pt x="10296352" y="1635309"/>
                  <a:pt x="10321290" y="1728934"/>
                  <a:pt x="10321290" y="1728934"/>
                </a:cubicBezTo>
                <a:lnTo>
                  <a:pt x="10308820" y="1897458"/>
                </a:lnTo>
                <a:lnTo>
                  <a:pt x="10196599" y="2022291"/>
                </a:lnTo>
                <a:cubicBezTo>
                  <a:pt x="10196599" y="2022291"/>
                  <a:pt x="10103081" y="2122158"/>
                  <a:pt x="10071908" y="2128399"/>
                </a:cubicBezTo>
                <a:cubicBezTo>
                  <a:pt x="10046970" y="2134641"/>
                  <a:pt x="10096846" y="2215782"/>
                  <a:pt x="10071908" y="2315648"/>
                </a:cubicBezTo>
                <a:cubicBezTo>
                  <a:pt x="10046970" y="2409273"/>
                  <a:pt x="10046970" y="2409273"/>
                  <a:pt x="10046970" y="2409273"/>
                </a:cubicBezTo>
                <a:lnTo>
                  <a:pt x="10046970" y="2821221"/>
                </a:lnTo>
                <a:lnTo>
                  <a:pt x="9922279" y="2821221"/>
                </a:lnTo>
                <a:cubicBezTo>
                  <a:pt x="9922279" y="2821221"/>
                  <a:pt x="9922279" y="2802496"/>
                  <a:pt x="9797588" y="2946054"/>
                </a:cubicBezTo>
                <a:cubicBezTo>
                  <a:pt x="9672897" y="3089611"/>
                  <a:pt x="9672897" y="3089611"/>
                  <a:pt x="9672897" y="3089611"/>
                </a:cubicBezTo>
                <a:lnTo>
                  <a:pt x="9591848" y="3333035"/>
                </a:lnTo>
                <a:cubicBezTo>
                  <a:pt x="9548206" y="3501559"/>
                  <a:pt x="9548206" y="3283102"/>
                  <a:pt x="9548206" y="3501559"/>
                </a:cubicBezTo>
                <a:cubicBezTo>
                  <a:pt x="9548206" y="3720017"/>
                  <a:pt x="9548206" y="3720017"/>
                  <a:pt x="9548206" y="3720017"/>
                </a:cubicBezTo>
                <a:cubicBezTo>
                  <a:pt x="9548206" y="3720017"/>
                  <a:pt x="9610552" y="3925991"/>
                  <a:pt x="9541972" y="3938474"/>
                </a:cubicBezTo>
                <a:cubicBezTo>
                  <a:pt x="9473392" y="3950957"/>
                  <a:pt x="9498330" y="3988408"/>
                  <a:pt x="9429750" y="4082032"/>
                </a:cubicBezTo>
                <a:cubicBezTo>
                  <a:pt x="9354935" y="4181898"/>
                  <a:pt x="9504564" y="3888541"/>
                  <a:pt x="9354935" y="4181898"/>
                </a:cubicBezTo>
                <a:cubicBezTo>
                  <a:pt x="9211541" y="4475255"/>
                  <a:pt x="9186602" y="4281764"/>
                  <a:pt x="9211541" y="4475255"/>
                </a:cubicBezTo>
                <a:cubicBezTo>
                  <a:pt x="9236479" y="4668746"/>
                  <a:pt x="9167899" y="4668746"/>
                  <a:pt x="9205306" y="4768612"/>
                </a:cubicBezTo>
                <a:cubicBezTo>
                  <a:pt x="9236479" y="4868479"/>
                  <a:pt x="9199072" y="5061969"/>
                  <a:pt x="9199072" y="5061969"/>
                </a:cubicBezTo>
                <a:cubicBezTo>
                  <a:pt x="9199072" y="5061969"/>
                  <a:pt x="9180368" y="5230494"/>
                  <a:pt x="9199072" y="5330359"/>
                </a:cubicBezTo>
                <a:cubicBezTo>
                  <a:pt x="9217775" y="5430226"/>
                  <a:pt x="9192837" y="5723582"/>
                  <a:pt x="9192837" y="5723582"/>
                </a:cubicBezTo>
                <a:lnTo>
                  <a:pt x="9192837" y="5867140"/>
                </a:lnTo>
                <a:cubicBezTo>
                  <a:pt x="9192837" y="5867140"/>
                  <a:pt x="9142961" y="5892107"/>
                  <a:pt x="9074381" y="5991973"/>
                </a:cubicBezTo>
                <a:cubicBezTo>
                  <a:pt x="8999566" y="6091840"/>
                  <a:pt x="8881110" y="6235397"/>
                  <a:pt x="8881110" y="6235397"/>
                </a:cubicBezTo>
                <a:lnTo>
                  <a:pt x="8881110" y="6378955"/>
                </a:lnTo>
                <a:lnTo>
                  <a:pt x="8881110" y="6672311"/>
                </a:lnTo>
                <a:lnTo>
                  <a:pt x="8637963" y="6865802"/>
                </a:lnTo>
                <a:cubicBezTo>
                  <a:pt x="8637963" y="6865802"/>
                  <a:pt x="8687839" y="6915736"/>
                  <a:pt x="8637963" y="6990635"/>
                </a:cubicBezTo>
                <a:cubicBezTo>
                  <a:pt x="8588086" y="7065535"/>
                  <a:pt x="8388581" y="7333925"/>
                  <a:pt x="8388581" y="7333925"/>
                </a:cubicBezTo>
                <a:cubicBezTo>
                  <a:pt x="8388581" y="7333925"/>
                  <a:pt x="8407284" y="7383859"/>
                  <a:pt x="8388581" y="7458758"/>
                </a:cubicBezTo>
                <a:cubicBezTo>
                  <a:pt x="8369877" y="7533657"/>
                  <a:pt x="8388581" y="7702182"/>
                  <a:pt x="8388581" y="7702182"/>
                </a:cubicBezTo>
                <a:cubicBezTo>
                  <a:pt x="8388581" y="7702182"/>
                  <a:pt x="8463395" y="7827015"/>
                  <a:pt x="8382346" y="7895673"/>
                </a:cubicBezTo>
                <a:cubicBezTo>
                  <a:pt x="8295063" y="7970573"/>
                  <a:pt x="8295063" y="7970573"/>
                  <a:pt x="8295063" y="7970573"/>
                </a:cubicBezTo>
                <a:cubicBezTo>
                  <a:pt x="8295063" y="7970573"/>
                  <a:pt x="8101791" y="8238963"/>
                  <a:pt x="8076853" y="8313863"/>
                </a:cubicBezTo>
                <a:cubicBezTo>
                  <a:pt x="8051915" y="8388762"/>
                  <a:pt x="7952163" y="8557286"/>
                  <a:pt x="7952163" y="8557286"/>
                </a:cubicBezTo>
                <a:lnTo>
                  <a:pt x="7952163" y="8875609"/>
                </a:lnTo>
                <a:lnTo>
                  <a:pt x="7709015" y="9100308"/>
                </a:lnTo>
                <a:lnTo>
                  <a:pt x="7584324" y="9218899"/>
                </a:lnTo>
                <a:lnTo>
                  <a:pt x="7584324" y="9387423"/>
                </a:lnTo>
                <a:lnTo>
                  <a:pt x="7515744" y="9711989"/>
                </a:lnTo>
                <a:lnTo>
                  <a:pt x="7366116" y="10017829"/>
                </a:lnTo>
                <a:cubicBezTo>
                  <a:pt x="7241425" y="10167628"/>
                  <a:pt x="7147907" y="10292461"/>
                  <a:pt x="7147907" y="10292461"/>
                </a:cubicBezTo>
                <a:lnTo>
                  <a:pt x="7004513" y="10292461"/>
                </a:lnTo>
                <a:lnTo>
                  <a:pt x="6861117" y="10610785"/>
                </a:lnTo>
                <a:lnTo>
                  <a:pt x="6861117" y="10735617"/>
                </a:lnTo>
                <a:lnTo>
                  <a:pt x="6861117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4BF2B90C-B53B-48A2-8454-C8291110E051}"/>
              </a:ext>
            </a:extLst>
          </p:cNvPr>
          <p:cNvSpPr/>
          <p:nvPr/>
        </p:nvSpPr>
        <p:spPr>
          <a:xfrm>
            <a:off x="353604" y="353960"/>
            <a:ext cx="6836585" cy="10264879"/>
          </a:xfrm>
          <a:custGeom>
            <a:avLst/>
            <a:gdLst>
              <a:gd name="connsiteX0" fmla="*/ 0 w 7411132"/>
              <a:gd name="connsiteY0" fmla="*/ 0 h 10264879"/>
              <a:gd name="connsiteX1" fmla="*/ 7411132 w 7411132"/>
              <a:gd name="connsiteY1" fmla="*/ 0 h 10264879"/>
              <a:gd name="connsiteX2" fmla="*/ 7411132 w 7411132"/>
              <a:gd name="connsiteY2" fmla="*/ 151613 h 10264879"/>
              <a:gd name="connsiteX3" fmla="*/ 7267738 w 7411132"/>
              <a:gd name="connsiteY3" fmla="*/ 469936 h 10264879"/>
              <a:gd name="connsiteX4" fmla="*/ 7267738 w 7411132"/>
              <a:gd name="connsiteY4" fmla="*/ 725843 h 10264879"/>
              <a:gd name="connsiteX5" fmla="*/ 7074467 w 7411132"/>
              <a:gd name="connsiteY5" fmla="*/ 975509 h 10264879"/>
              <a:gd name="connsiteX6" fmla="*/ 7074467 w 7411132"/>
              <a:gd name="connsiteY6" fmla="*/ 1144033 h 10264879"/>
              <a:gd name="connsiteX7" fmla="*/ 7074467 w 7411132"/>
              <a:gd name="connsiteY7" fmla="*/ 1374974 h 10264879"/>
              <a:gd name="connsiteX8" fmla="*/ 7061997 w 7411132"/>
              <a:gd name="connsiteY8" fmla="*/ 1543498 h 10264879"/>
              <a:gd name="connsiteX9" fmla="*/ 6949776 w 7411132"/>
              <a:gd name="connsiteY9" fmla="*/ 1668331 h 10264879"/>
              <a:gd name="connsiteX10" fmla="*/ 6825085 w 7411132"/>
              <a:gd name="connsiteY10" fmla="*/ 1774439 h 10264879"/>
              <a:gd name="connsiteX11" fmla="*/ 6825085 w 7411132"/>
              <a:gd name="connsiteY11" fmla="*/ 1961688 h 10264879"/>
              <a:gd name="connsiteX12" fmla="*/ 6800147 w 7411132"/>
              <a:gd name="connsiteY12" fmla="*/ 2055313 h 10264879"/>
              <a:gd name="connsiteX13" fmla="*/ 6800147 w 7411132"/>
              <a:gd name="connsiteY13" fmla="*/ 2467261 h 10264879"/>
              <a:gd name="connsiteX14" fmla="*/ 6675456 w 7411132"/>
              <a:gd name="connsiteY14" fmla="*/ 2467261 h 10264879"/>
              <a:gd name="connsiteX15" fmla="*/ 6550765 w 7411132"/>
              <a:gd name="connsiteY15" fmla="*/ 2592094 h 10264879"/>
              <a:gd name="connsiteX16" fmla="*/ 6426074 w 7411132"/>
              <a:gd name="connsiteY16" fmla="*/ 2735651 h 10264879"/>
              <a:gd name="connsiteX17" fmla="*/ 6345025 w 7411132"/>
              <a:gd name="connsiteY17" fmla="*/ 2979075 h 10264879"/>
              <a:gd name="connsiteX18" fmla="*/ 6301383 w 7411132"/>
              <a:gd name="connsiteY18" fmla="*/ 3147599 h 10264879"/>
              <a:gd name="connsiteX19" fmla="*/ 6301383 w 7411132"/>
              <a:gd name="connsiteY19" fmla="*/ 3366057 h 10264879"/>
              <a:gd name="connsiteX20" fmla="*/ 6295149 w 7411132"/>
              <a:gd name="connsiteY20" fmla="*/ 3584514 h 10264879"/>
              <a:gd name="connsiteX21" fmla="*/ 6182927 w 7411132"/>
              <a:gd name="connsiteY21" fmla="*/ 3728072 h 10264879"/>
              <a:gd name="connsiteX22" fmla="*/ 6108112 w 7411132"/>
              <a:gd name="connsiteY22" fmla="*/ 3827938 h 10264879"/>
              <a:gd name="connsiteX23" fmla="*/ 5964718 w 7411132"/>
              <a:gd name="connsiteY23" fmla="*/ 4121295 h 10264879"/>
              <a:gd name="connsiteX24" fmla="*/ 5958483 w 7411132"/>
              <a:gd name="connsiteY24" fmla="*/ 4414652 h 10264879"/>
              <a:gd name="connsiteX25" fmla="*/ 5952249 w 7411132"/>
              <a:gd name="connsiteY25" fmla="*/ 4708009 h 10264879"/>
              <a:gd name="connsiteX26" fmla="*/ 5952249 w 7411132"/>
              <a:gd name="connsiteY26" fmla="*/ 4976399 h 10264879"/>
              <a:gd name="connsiteX27" fmla="*/ 5946014 w 7411132"/>
              <a:gd name="connsiteY27" fmla="*/ 5369622 h 10264879"/>
              <a:gd name="connsiteX28" fmla="*/ 5946014 w 7411132"/>
              <a:gd name="connsiteY28" fmla="*/ 5513180 h 10264879"/>
              <a:gd name="connsiteX29" fmla="*/ 5827558 w 7411132"/>
              <a:gd name="connsiteY29" fmla="*/ 5638013 h 10264879"/>
              <a:gd name="connsiteX30" fmla="*/ 5634287 w 7411132"/>
              <a:gd name="connsiteY30" fmla="*/ 5881437 h 10264879"/>
              <a:gd name="connsiteX31" fmla="*/ 5634287 w 7411132"/>
              <a:gd name="connsiteY31" fmla="*/ 6024995 h 10264879"/>
              <a:gd name="connsiteX32" fmla="*/ 5634287 w 7411132"/>
              <a:gd name="connsiteY32" fmla="*/ 6318351 h 10264879"/>
              <a:gd name="connsiteX33" fmla="*/ 5391140 w 7411132"/>
              <a:gd name="connsiteY33" fmla="*/ 6511842 h 10264879"/>
              <a:gd name="connsiteX34" fmla="*/ 5391140 w 7411132"/>
              <a:gd name="connsiteY34" fmla="*/ 6636675 h 10264879"/>
              <a:gd name="connsiteX35" fmla="*/ 5141758 w 7411132"/>
              <a:gd name="connsiteY35" fmla="*/ 6979965 h 10264879"/>
              <a:gd name="connsiteX36" fmla="*/ 5141758 w 7411132"/>
              <a:gd name="connsiteY36" fmla="*/ 7104798 h 10264879"/>
              <a:gd name="connsiteX37" fmla="*/ 5141758 w 7411132"/>
              <a:gd name="connsiteY37" fmla="*/ 7348222 h 10264879"/>
              <a:gd name="connsiteX38" fmla="*/ 5135523 w 7411132"/>
              <a:gd name="connsiteY38" fmla="*/ 7541713 h 10264879"/>
              <a:gd name="connsiteX39" fmla="*/ 5048240 w 7411132"/>
              <a:gd name="connsiteY39" fmla="*/ 7616613 h 10264879"/>
              <a:gd name="connsiteX40" fmla="*/ 4830030 w 7411132"/>
              <a:gd name="connsiteY40" fmla="*/ 7959903 h 10264879"/>
              <a:gd name="connsiteX41" fmla="*/ 4705340 w 7411132"/>
              <a:gd name="connsiteY41" fmla="*/ 8203326 h 10264879"/>
              <a:gd name="connsiteX42" fmla="*/ 4705340 w 7411132"/>
              <a:gd name="connsiteY42" fmla="*/ 8521649 h 10264879"/>
              <a:gd name="connsiteX43" fmla="*/ 4462192 w 7411132"/>
              <a:gd name="connsiteY43" fmla="*/ 8746348 h 10264879"/>
              <a:gd name="connsiteX44" fmla="*/ 4337501 w 7411132"/>
              <a:gd name="connsiteY44" fmla="*/ 8864939 h 10264879"/>
              <a:gd name="connsiteX45" fmla="*/ 4337501 w 7411132"/>
              <a:gd name="connsiteY45" fmla="*/ 9033463 h 10264879"/>
              <a:gd name="connsiteX46" fmla="*/ 4268921 w 7411132"/>
              <a:gd name="connsiteY46" fmla="*/ 9358029 h 10264879"/>
              <a:gd name="connsiteX47" fmla="*/ 4119293 w 7411132"/>
              <a:gd name="connsiteY47" fmla="*/ 9663869 h 10264879"/>
              <a:gd name="connsiteX48" fmla="*/ 3901084 w 7411132"/>
              <a:gd name="connsiteY48" fmla="*/ 9938501 h 10264879"/>
              <a:gd name="connsiteX49" fmla="*/ 3757690 w 7411132"/>
              <a:gd name="connsiteY49" fmla="*/ 9938501 h 10264879"/>
              <a:gd name="connsiteX50" fmla="*/ 3614294 w 7411132"/>
              <a:gd name="connsiteY50" fmla="*/ 10256825 h 10264879"/>
              <a:gd name="connsiteX51" fmla="*/ 3614294 w 7411132"/>
              <a:gd name="connsiteY51" fmla="*/ 10264879 h 10264879"/>
              <a:gd name="connsiteX52" fmla="*/ 0 w 7411132"/>
              <a:gd name="connsiteY52" fmla="*/ 10264879 h 10264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411132" h="10264879">
                <a:moveTo>
                  <a:pt x="0" y="0"/>
                </a:moveTo>
                <a:lnTo>
                  <a:pt x="7411132" y="0"/>
                </a:lnTo>
                <a:lnTo>
                  <a:pt x="7411132" y="151613"/>
                </a:lnTo>
                <a:lnTo>
                  <a:pt x="7267738" y="469936"/>
                </a:lnTo>
                <a:lnTo>
                  <a:pt x="7267738" y="725843"/>
                </a:lnTo>
                <a:cubicBezTo>
                  <a:pt x="7143047" y="838193"/>
                  <a:pt x="7074467" y="975509"/>
                  <a:pt x="7074467" y="975509"/>
                </a:cubicBezTo>
                <a:cubicBezTo>
                  <a:pt x="7074467" y="975509"/>
                  <a:pt x="7099405" y="1006717"/>
                  <a:pt x="7074467" y="1144033"/>
                </a:cubicBezTo>
                <a:cubicBezTo>
                  <a:pt x="7049529" y="1281349"/>
                  <a:pt x="7074467" y="1374974"/>
                  <a:pt x="7074467" y="1374974"/>
                </a:cubicBezTo>
                <a:lnTo>
                  <a:pt x="7061997" y="1543498"/>
                </a:lnTo>
                <a:lnTo>
                  <a:pt x="6949776" y="1668331"/>
                </a:lnTo>
                <a:cubicBezTo>
                  <a:pt x="6949776" y="1668331"/>
                  <a:pt x="6856258" y="1768198"/>
                  <a:pt x="6825085" y="1774439"/>
                </a:cubicBezTo>
                <a:cubicBezTo>
                  <a:pt x="6800147" y="1780681"/>
                  <a:pt x="6850023" y="1861822"/>
                  <a:pt x="6825085" y="1961688"/>
                </a:cubicBezTo>
                <a:cubicBezTo>
                  <a:pt x="6800147" y="2055313"/>
                  <a:pt x="6800147" y="2055313"/>
                  <a:pt x="6800147" y="2055313"/>
                </a:cubicBezTo>
                <a:lnTo>
                  <a:pt x="6800147" y="2467261"/>
                </a:lnTo>
                <a:lnTo>
                  <a:pt x="6675456" y="2467261"/>
                </a:lnTo>
                <a:cubicBezTo>
                  <a:pt x="6675456" y="2467261"/>
                  <a:pt x="6675456" y="2448536"/>
                  <a:pt x="6550765" y="2592094"/>
                </a:cubicBezTo>
                <a:cubicBezTo>
                  <a:pt x="6426074" y="2735651"/>
                  <a:pt x="6426074" y="2735651"/>
                  <a:pt x="6426074" y="2735651"/>
                </a:cubicBezTo>
                <a:lnTo>
                  <a:pt x="6345025" y="2979075"/>
                </a:lnTo>
                <a:cubicBezTo>
                  <a:pt x="6301383" y="3147599"/>
                  <a:pt x="6301383" y="2929142"/>
                  <a:pt x="6301383" y="3147599"/>
                </a:cubicBezTo>
                <a:cubicBezTo>
                  <a:pt x="6301383" y="3366057"/>
                  <a:pt x="6301383" y="3366057"/>
                  <a:pt x="6301383" y="3366057"/>
                </a:cubicBezTo>
                <a:cubicBezTo>
                  <a:pt x="6301383" y="3366057"/>
                  <a:pt x="6363729" y="3572031"/>
                  <a:pt x="6295149" y="3584514"/>
                </a:cubicBezTo>
                <a:cubicBezTo>
                  <a:pt x="6226569" y="3596997"/>
                  <a:pt x="6251507" y="3634448"/>
                  <a:pt x="6182927" y="3728072"/>
                </a:cubicBezTo>
                <a:cubicBezTo>
                  <a:pt x="6108112" y="3827938"/>
                  <a:pt x="6257741" y="3534581"/>
                  <a:pt x="6108112" y="3827938"/>
                </a:cubicBezTo>
                <a:cubicBezTo>
                  <a:pt x="5964718" y="4121295"/>
                  <a:pt x="5939779" y="3927804"/>
                  <a:pt x="5964718" y="4121295"/>
                </a:cubicBezTo>
                <a:cubicBezTo>
                  <a:pt x="5989656" y="4314786"/>
                  <a:pt x="5921076" y="4314786"/>
                  <a:pt x="5958483" y="4414652"/>
                </a:cubicBezTo>
                <a:cubicBezTo>
                  <a:pt x="5989656" y="4514519"/>
                  <a:pt x="5952249" y="4708009"/>
                  <a:pt x="5952249" y="4708009"/>
                </a:cubicBezTo>
                <a:cubicBezTo>
                  <a:pt x="5952249" y="4708009"/>
                  <a:pt x="5933545" y="4876534"/>
                  <a:pt x="5952249" y="4976399"/>
                </a:cubicBezTo>
                <a:cubicBezTo>
                  <a:pt x="5970952" y="5076266"/>
                  <a:pt x="5946014" y="5369622"/>
                  <a:pt x="5946014" y="5369622"/>
                </a:cubicBezTo>
                <a:lnTo>
                  <a:pt x="5946014" y="5513180"/>
                </a:lnTo>
                <a:cubicBezTo>
                  <a:pt x="5946014" y="5513180"/>
                  <a:pt x="5896138" y="5538147"/>
                  <a:pt x="5827558" y="5638013"/>
                </a:cubicBezTo>
                <a:cubicBezTo>
                  <a:pt x="5752743" y="5737880"/>
                  <a:pt x="5634287" y="5881437"/>
                  <a:pt x="5634287" y="5881437"/>
                </a:cubicBezTo>
                <a:lnTo>
                  <a:pt x="5634287" y="6024995"/>
                </a:lnTo>
                <a:lnTo>
                  <a:pt x="5634287" y="6318351"/>
                </a:lnTo>
                <a:lnTo>
                  <a:pt x="5391140" y="6511842"/>
                </a:lnTo>
                <a:cubicBezTo>
                  <a:pt x="5391140" y="6511842"/>
                  <a:pt x="5441016" y="6561776"/>
                  <a:pt x="5391140" y="6636675"/>
                </a:cubicBezTo>
                <a:cubicBezTo>
                  <a:pt x="5341263" y="6711575"/>
                  <a:pt x="5141758" y="6979965"/>
                  <a:pt x="5141758" y="6979965"/>
                </a:cubicBezTo>
                <a:cubicBezTo>
                  <a:pt x="5141758" y="6979965"/>
                  <a:pt x="5160461" y="7029899"/>
                  <a:pt x="5141758" y="7104798"/>
                </a:cubicBezTo>
                <a:cubicBezTo>
                  <a:pt x="5123054" y="7179697"/>
                  <a:pt x="5141758" y="7348222"/>
                  <a:pt x="5141758" y="7348222"/>
                </a:cubicBezTo>
                <a:cubicBezTo>
                  <a:pt x="5141758" y="7348222"/>
                  <a:pt x="5216572" y="7473055"/>
                  <a:pt x="5135523" y="7541713"/>
                </a:cubicBezTo>
                <a:cubicBezTo>
                  <a:pt x="5048240" y="7616613"/>
                  <a:pt x="5048240" y="7616613"/>
                  <a:pt x="5048240" y="7616613"/>
                </a:cubicBezTo>
                <a:cubicBezTo>
                  <a:pt x="5048240" y="7616613"/>
                  <a:pt x="4854968" y="7885003"/>
                  <a:pt x="4830030" y="7959903"/>
                </a:cubicBezTo>
                <a:cubicBezTo>
                  <a:pt x="4805092" y="8034802"/>
                  <a:pt x="4705340" y="8203326"/>
                  <a:pt x="4705340" y="8203326"/>
                </a:cubicBezTo>
                <a:lnTo>
                  <a:pt x="4705340" y="8521649"/>
                </a:lnTo>
                <a:lnTo>
                  <a:pt x="4462192" y="8746348"/>
                </a:lnTo>
                <a:lnTo>
                  <a:pt x="4337501" y="8864939"/>
                </a:lnTo>
                <a:lnTo>
                  <a:pt x="4337501" y="9033463"/>
                </a:lnTo>
                <a:lnTo>
                  <a:pt x="4268921" y="9358029"/>
                </a:lnTo>
                <a:lnTo>
                  <a:pt x="4119293" y="9663869"/>
                </a:lnTo>
                <a:cubicBezTo>
                  <a:pt x="3994602" y="9813668"/>
                  <a:pt x="3901084" y="9938501"/>
                  <a:pt x="3901084" y="9938501"/>
                </a:cubicBezTo>
                <a:lnTo>
                  <a:pt x="3757690" y="9938501"/>
                </a:lnTo>
                <a:lnTo>
                  <a:pt x="3614294" y="10256825"/>
                </a:lnTo>
                <a:lnTo>
                  <a:pt x="3614294" y="10264879"/>
                </a:lnTo>
                <a:lnTo>
                  <a:pt x="0" y="102648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Dynamic">
            <a:extLst>
              <a:ext uri="{FF2B5EF4-FFF2-40B4-BE49-F238E27FC236}">
                <a16:creationId xmlns:a16="http://schemas.microsoft.com/office/drawing/2014/main" id="{CF7EF05A-381C-4824-8178-342B7D5FE074}"/>
              </a:ext>
            </a:extLst>
          </p:cNvPr>
          <p:cNvSpPr txBox="1"/>
          <p:nvPr/>
        </p:nvSpPr>
        <p:spPr>
          <a:xfrm>
            <a:off x="1085364" y="3078782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Dynamic</a:t>
            </a:r>
          </a:p>
        </p:txBody>
      </p:sp>
      <p:sp>
        <p:nvSpPr>
          <p:cNvPr id="17" name="Template">
            <a:extLst>
              <a:ext uri="{FF2B5EF4-FFF2-40B4-BE49-F238E27FC236}">
                <a16:creationId xmlns:a16="http://schemas.microsoft.com/office/drawing/2014/main" id="{4FF633D2-AD96-42C4-B267-34A63E416FD5}"/>
              </a:ext>
            </a:extLst>
          </p:cNvPr>
          <p:cNvSpPr/>
          <p:nvPr/>
        </p:nvSpPr>
        <p:spPr>
          <a:xfrm>
            <a:off x="976595" y="3413864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Template</a:t>
            </a:r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B9C44DC6-AA0E-4331-BAAC-FDB8CC594D61}"/>
              </a:ext>
            </a:extLst>
          </p:cNvPr>
          <p:cNvSpPr/>
          <p:nvPr/>
        </p:nvSpPr>
        <p:spPr>
          <a:xfrm flipV="1">
            <a:off x="-1179871" y="5148907"/>
            <a:ext cx="8347587" cy="2294963"/>
          </a:xfrm>
          <a:prstGeom prst="trapezoid">
            <a:avLst>
              <a:gd name="adj" fmla="val 52199"/>
            </a:avLst>
          </a:pr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B7C6A4A9-6A9E-4A4B-B72A-261A2C34CDC5}"/>
              </a:ext>
            </a:extLst>
          </p:cNvPr>
          <p:cNvSpPr/>
          <p:nvPr/>
        </p:nvSpPr>
        <p:spPr>
          <a:xfrm>
            <a:off x="4050099" y="-519207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B8D89ED-34C8-41F0-82ED-6C09F0E68CA3}"/>
              </a:ext>
            </a:extLst>
          </p:cNvPr>
          <p:cNvSpPr/>
          <p:nvPr/>
        </p:nvSpPr>
        <p:spPr>
          <a:xfrm>
            <a:off x="3929104" y="8539956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CCEF8B86-8A4E-49A0-AA40-8AE75472F21A}"/>
              </a:ext>
            </a:extLst>
          </p:cNvPr>
          <p:cNvSpPr/>
          <p:nvPr/>
        </p:nvSpPr>
        <p:spPr>
          <a:xfrm flipH="1">
            <a:off x="216822" y="-111212"/>
            <a:ext cx="3961013" cy="2319846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D4E49FCD-86EE-41F5-961A-016E0CC09092}"/>
              </a:ext>
            </a:extLst>
          </p:cNvPr>
          <p:cNvGrpSpPr/>
          <p:nvPr/>
        </p:nvGrpSpPr>
        <p:grpSpPr>
          <a:xfrm>
            <a:off x="4919413" y="747582"/>
            <a:ext cx="2632292" cy="2632292"/>
            <a:chOff x="7254659" y="3254021"/>
            <a:chExt cx="2632292" cy="2632292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68149D0C-D80B-4F21-9A0F-D9AE1269F2A1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8" name="50%">
              <a:extLst>
                <a:ext uri="{FF2B5EF4-FFF2-40B4-BE49-F238E27FC236}">
                  <a16:creationId xmlns:a16="http://schemas.microsoft.com/office/drawing/2014/main" id="{278B3C3D-EFF0-479F-8F30-A5BEE5A2BF22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9" name="OFF">
              <a:extLst>
                <a:ext uri="{FF2B5EF4-FFF2-40B4-BE49-F238E27FC236}">
                  <a16:creationId xmlns:a16="http://schemas.microsoft.com/office/drawing/2014/main" id="{3522532B-9463-4E9F-8C47-CFB9BE5FFFD7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B0C9ED53-0D09-4EF9-8112-9ADA8397AA30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4DAFE1CD-3ADE-4BDC-AD13-B6824C2D0C5A}"/>
              </a:ext>
            </a:extLst>
          </p:cNvPr>
          <p:cNvSpPr/>
          <p:nvPr/>
        </p:nvSpPr>
        <p:spPr>
          <a:xfrm rot="21203061">
            <a:off x="4076736" y="818812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5B724421-4C87-4786-85FB-35802D840963}"/>
              </a:ext>
            </a:extLst>
          </p:cNvPr>
          <p:cNvSpPr/>
          <p:nvPr/>
        </p:nvSpPr>
        <p:spPr>
          <a:xfrm rot="21029953">
            <a:off x="6929678" y="2191482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FDC002A1-B4F1-433A-8588-DD94BDA53719}"/>
              </a:ext>
            </a:extLst>
          </p:cNvPr>
          <p:cNvSpPr/>
          <p:nvPr/>
        </p:nvSpPr>
        <p:spPr>
          <a:xfrm>
            <a:off x="902787" y="5511727"/>
            <a:ext cx="5410340" cy="1167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In pharetra lacinia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metus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pulvinar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suscipit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Aenean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metus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</a:p>
        </p:txBody>
      </p:sp>
      <p:pic>
        <p:nvPicPr>
          <p:cNvPr id="34" name="YOUR LOGO">
            <a:extLst>
              <a:ext uri="{FF2B5EF4-FFF2-40B4-BE49-F238E27FC236}">
                <a16:creationId xmlns:a16="http://schemas.microsoft.com/office/drawing/2014/main" id="{AF38F4B6-ACCE-44FC-8097-6E516529F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638" y="803766"/>
            <a:ext cx="860749" cy="215188"/>
          </a:xfrm>
          <a:prstGeom prst="rect">
            <a:avLst/>
          </a:prstGeom>
        </p:spPr>
      </p:pic>
      <p:grpSp>
        <p:nvGrpSpPr>
          <p:cNvPr id="35" name="-">
            <a:extLst>
              <a:ext uri="{FF2B5EF4-FFF2-40B4-BE49-F238E27FC236}">
                <a16:creationId xmlns:a16="http://schemas.microsoft.com/office/drawing/2014/main" id="{D2AF422E-FB49-49DF-8129-D6EED1A1E284}"/>
              </a:ext>
            </a:extLst>
          </p:cNvPr>
          <p:cNvGrpSpPr/>
          <p:nvPr/>
        </p:nvGrpSpPr>
        <p:grpSpPr>
          <a:xfrm>
            <a:off x="1085387" y="8261957"/>
            <a:ext cx="1860131" cy="451707"/>
            <a:chOff x="5165933" y="3686415"/>
            <a:chExt cx="1860132" cy="451706"/>
          </a:xfrm>
          <a:effectLst/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38614E7F-0E15-4E44-B9A1-A645D0738D92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7" name="Book Now">
              <a:extLst>
                <a:ext uri="{FF2B5EF4-FFF2-40B4-BE49-F238E27FC236}">
                  <a16:creationId xmlns:a16="http://schemas.microsoft.com/office/drawing/2014/main" id="{B8993557-9B38-41EE-BC8F-24D63D172C62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8" name="icon">
            <a:extLst>
              <a:ext uri="{FF2B5EF4-FFF2-40B4-BE49-F238E27FC236}">
                <a16:creationId xmlns:a16="http://schemas.microsoft.com/office/drawing/2014/main" id="{4E364175-58CE-4FCC-BE75-ECA64352D512}"/>
              </a:ext>
            </a:extLst>
          </p:cNvPr>
          <p:cNvGrpSpPr/>
          <p:nvPr/>
        </p:nvGrpSpPr>
        <p:grpSpPr>
          <a:xfrm>
            <a:off x="1020213" y="9503776"/>
            <a:ext cx="347472" cy="344998"/>
            <a:chOff x="2165628" y="8198255"/>
            <a:chExt cx="548640" cy="548640"/>
          </a:xfrm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6E0E4E19-4608-4D34-94AE-5F6490897147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0" name="-">
              <a:extLst>
                <a:ext uri="{FF2B5EF4-FFF2-40B4-BE49-F238E27FC236}">
                  <a16:creationId xmlns:a16="http://schemas.microsoft.com/office/drawing/2014/main" id="{CCC892CE-FC99-49E3-8A11-0BEE48184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41" name="icon">
            <a:extLst>
              <a:ext uri="{FF2B5EF4-FFF2-40B4-BE49-F238E27FC236}">
                <a16:creationId xmlns:a16="http://schemas.microsoft.com/office/drawing/2014/main" id="{ECFFC4E8-4F32-4994-857D-0DAC593D9884}"/>
              </a:ext>
            </a:extLst>
          </p:cNvPr>
          <p:cNvGrpSpPr/>
          <p:nvPr/>
        </p:nvGrpSpPr>
        <p:grpSpPr>
          <a:xfrm>
            <a:off x="1020213" y="8944305"/>
            <a:ext cx="347472" cy="344998"/>
            <a:chOff x="2106229" y="9031282"/>
            <a:chExt cx="548640" cy="548640"/>
          </a:xfrm>
        </p:grpSpPr>
        <p:sp>
          <p:nvSpPr>
            <p:cNvPr id="42" name="-">
              <a:extLst>
                <a:ext uri="{FF2B5EF4-FFF2-40B4-BE49-F238E27FC236}">
                  <a16:creationId xmlns:a16="http://schemas.microsoft.com/office/drawing/2014/main" id="{4CB32A7E-40CB-4EF3-8186-C31E9741A982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3" name="-">
              <a:extLst>
                <a:ext uri="{FF2B5EF4-FFF2-40B4-BE49-F238E27FC236}">
                  <a16:creationId xmlns:a16="http://schemas.microsoft.com/office/drawing/2014/main" id="{6C0A0B7F-758C-4A81-947D-CE7CA41B0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44" name="@yourinstahere">
            <a:extLst>
              <a:ext uri="{FF2B5EF4-FFF2-40B4-BE49-F238E27FC236}">
                <a16:creationId xmlns:a16="http://schemas.microsoft.com/office/drawing/2014/main" id="{AAC36C63-2B26-487E-838B-7D5847E32331}"/>
              </a:ext>
            </a:extLst>
          </p:cNvPr>
          <p:cNvSpPr txBox="1"/>
          <p:nvPr/>
        </p:nvSpPr>
        <p:spPr>
          <a:xfrm>
            <a:off x="1459906" y="9537777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45" name="Yourfacebookhere">
            <a:extLst>
              <a:ext uri="{FF2B5EF4-FFF2-40B4-BE49-F238E27FC236}">
                <a16:creationId xmlns:a16="http://schemas.microsoft.com/office/drawing/2014/main" id="{2643716C-0836-49C6-97D0-B7EDBA698CB8}"/>
              </a:ext>
            </a:extLst>
          </p:cNvPr>
          <p:cNvSpPr txBox="1"/>
          <p:nvPr/>
        </p:nvSpPr>
        <p:spPr>
          <a:xfrm>
            <a:off x="1423803" y="8978305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8" name="-">
            <a:extLst>
              <a:ext uri="{FF2B5EF4-FFF2-40B4-BE49-F238E27FC236}">
                <a16:creationId xmlns:a16="http://schemas.microsoft.com/office/drawing/2014/main" id="{71BECDC4-2B01-4413-8545-BCE56818D5FD}"/>
              </a:ext>
            </a:extLst>
          </p:cNvPr>
          <p:cNvSpPr/>
          <p:nvPr/>
        </p:nvSpPr>
        <p:spPr>
          <a:xfrm rot="20726447">
            <a:off x="8161279" y="5690672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rgbClr val="F9AE3C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Transition">
            <a:extLst>
              <a:ext uri="{FF2B5EF4-FFF2-40B4-BE49-F238E27FC236}">
                <a16:creationId xmlns:a16="http://schemas.microsoft.com/office/drawing/2014/main" id="{21FD3064-49FF-4AEA-93B3-9A63A8E88937}"/>
              </a:ext>
            </a:extLst>
          </p:cNvPr>
          <p:cNvSpPr/>
          <p:nvPr/>
        </p:nvSpPr>
        <p:spPr>
          <a:xfrm rot="11700000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Transition">
            <a:extLst>
              <a:ext uri="{FF2B5EF4-FFF2-40B4-BE49-F238E27FC236}">
                <a16:creationId xmlns:a16="http://schemas.microsoft.com/office/drawing/2014/main" id="{FCC7D8C5-465F-4F8E-8B01-12869B5B0147}"/>
              </a:ext>
            </a:extLst>
          </p:cNvPr>
          <p:cNvSpPr/>
          <p:nvPr/>
        </p:nvSpPr>
        <p:spPr>
          <a:xfrm rot="11700000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04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12963E-6 0 L -0.10489 0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2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4.02778E-6 0.03458 L -4.02778E-6 -2.3611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8148E-6 3.88889E-6 L -0.05382 -0.00261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" y="-13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1.85185E-7 -4.81481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963E-6 -0.09231 L -1.2963E-6 2.12963E-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5E-6 -0.03082 L -3.75E-6 2.5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5185E-6 1.85185E-6 L -0.01881 0.02532 " pathEditMode="relative" rAng="0" ptsTypes="AA">
                                      <p:cBhvr>
                                        <p:cTn id="109" dur="1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" y="125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" presetClass="entr" presetSubtype="8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4" grpId="0" animBg="1"/>
      <p:bldP spid="22" grpId="0" animBg="1"/>
      <p:bldP spid="16" grpId="0"/>
      <p:bldP spid="16" grpId="1"/>
      <p:bldP spid="16" grpId="2"/>
      <p:bldP spid="17" grpId="0"/>
      <p:bldP spid="5" grpId="0" animBg="1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31" grpId="0" animBg="1"/>
      <p:bldP spid="32" grpId="0" animBg="1"/>
      <p:bldP spid="33" grpId="0"/>
      <p:bldP spid="44" grpId="0"/>
      <p:bldP spid="45" grpId="0"/>
      <p:bldP spid="48" grpId="0" animBg="1"/>
      <p:bldP spid="48" grpId="1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398909E2-CB8D-44CA-9473-54A23416271C}"/>
              </a:ext>
            </a:extLst>
          </p:cNvPr>
          <p:cNvSpPr/>
          <p:nvPr/>
        </p:nvSpPr>
        <p:spPr>
          <a:xfrm>
            <a:off x="0" y="3662642"/>
            <a:ext cx="10972800" cy="8372042"/>
          </a:xfrm>
          <a:prstGeom prst="rect">
            <a:avLst/>
          </a:prstGeom>
          <a:blipFill>
            <a:blip r:embed="rId2"/>
            <a:srcRect/>
            <a:stretch>
              <a:fillRect l="-7161" r="-716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3DA50818-5512-42ED-9F49-559AAA4CF571}"/>
              </a:ext>
            </a:extLst>
          </p:cNvPr>
          <p:cNvSpPr/>
          <p:nvPr/>
        </p:nvSpPr>
        <p:spPr>
          <a:xfrm>
            <a:off x="0" y="-4367492"/>
            <a:ext cx="10972800" cy="9534005"/>
          </a:xfrm>
          <a:custGeom>
            <a:avLst/>
            <a:gdLst>
              <a:gd name="connsiteX0" fmla="*/ 0 w 10972800"/>
              <a:gd name="connsiteY0" fmla="*/ 0 h 9534005"/>
              <a:gd name="connsiteX1" fmla="*/ 10972800 w 10972800"/>
              <a:gd name="connsiteY1" fmla="*/ 0 h 9534005"/>
              <a:gd name="connsiteX2" fmla="*/ 10972800 w 10972800"/>
              <a:gd name="connsiteY2" fmla="*/ 8079278 h 9534005"/>
              <a:gd name="connsiteX3" fmla="*/ 10585599 w 10972800"/>
              <a:gd name="connsiteY3" fmla="*/ 8079278 h 9534005"/>
              <a:gd name="connsiteX4" fmla="*/ 10110964 w 10972800"/>
              <a:gd name="connsiteY4" fmla="*/ 8079278 h 9534005"/>
              <a:gd name="connsiteX5" fmla="*/ 9448974 w 10972800"/>
              <a:gd name="connsiteY5" fmla="*/ 8253845 h 9534005"/>
              <a:gd name="connsiteX6" fmla="*/ 9117978 w 10972800"/>
              <a:gd name="connsiteY6" fmla="*/ 8403474 h 9534005"/>
              <a:gd name="connsiteX7" fmla="*/ 8568402 w 10972800"/>
              <a:gd name="connsiteY7" fmla="*/ 8771313 h 9534005"/>
              <a:gd name="connsiteX8" fmla="*/ 7943883 w 10972800"/>
              <a:gd name="connsiteY8" fmla="*/ 8771313 h 9534005"/>
              <a:gd name="connsiteX9" fmla="*/ 7431777 w 10972800"/>
              <a:gd name="connsiteY9" fmla="*/ 8771313 h 9534005"/>
              <a:gd name="connsiteX10" fmla="*/ 6663619 w 10972800"/>
              <a:gd name="connsiteY10" fmla="*/ 9295015 h 9534005"/>
              <a:gd name="connsiteX11" fmla="*/ 6001628 w 10972800"/>
              <a:gd name="connsiteY11" fmla="*/ 9051867 h 9534005"/>
              <a:gd name="connsiteX12" fmla="*/ 5483278 w 10972800"/>
              <a:gd name="connsiteY12" fmla="*/ 9051867 h 9534005"/>
              <a:gd name="connsiteX13" fmla="*/ 4871250 w 10972800"/>
              <a:gd name="connsiteY13" fmla="*/ 9295015 h 9534005"/>
              <a:gd name="connsiteX14" fmla="*/ 4315427 w 10972800"/>
              <a:gd name="connsiteY14" fmla="*/ 9101743 h 9534005"/>
              <a:gd name="connsiteX15" fmla="*/ 4103090 w 10972800"/>
              <a:gd name="connsiteY15" fmla="*/ 9101743 h 9534005"/>
              <a:gd name="connsiteX16" fmla="*/ 3509798 w 10972800"/>
              <a:gd name="connsiteY16" fmla="*/ 9101743 h 9534005"/>
              <a:gd name="connsiteX17" fmla="*/ 2591754 w 10972800"/>
              <a:gd name="connsiteY17" fmla="*/ 9245138 h 9534005"/>
              <a:gd name="connsiteX18" fmla="*/ 2516812 w 10972800"/>
              <a:gd name="connsiteY18" fmla="*/ 9245138 h 9534005"/>
              <a:gd name="connsiteX19" fmla="*/ 2491832 w 10972800"/>
              <a:gd name="connsiteY19" fmla="*/ 9245138 h 9534005"/>
              <a:gd name="connsiteX20" fmla="*/ 2485586 w 10972800"/>
              <a:gd name="connsiteY20" fmla="*/ 9245138 h 9534005"/>
              <a:gd name="connsiteX21" fmla="*/ 2117120 w 10972800"/>
              <a:gd name="connsiteY21" fmla="*/ 9388533 h 9534005"/>
              <a:gd name="connsiteX22" fmla="*/ 1605014 w 10972800"/>
              <a:gd name="connsiteY22" fmla="*/ 9388533 h 9534005"/>
              <a:gd name="connsiteX23" fmla="*/ 1155361 w 10972800"/>
              <a:gd name="connsiteY23" fmla="*/ 9500754 h 9534005"/>
              <a:gd name="connsiteX24" fmla="*/ 612028 w 10972800"/>
              <a:gd name="connsiteY24" fmla="*/ 9500754 h 9534005"/>
              <a:gd name="connsiteX25" fmla="*/ 206092 w 10972800"/>
              <a:gd name="connsiteY25" fmla="*/ 9245138 h 9534005"/>
              <a:gd name="connsiteX26" fmla="*/ 0 w 10972800"/>
              <a:gd name="connsiteY26" fmla="*/ 9245138 h 9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972800" h="9534005">
                <a:moveTo>
                  <a:pt x="0" y="0"/>
                </a:moveTo>
                <a:lnTo>
                  <a:pt x="10972800" y="0"/>
                </a:lnTo>
                <a:lnTo>
                  <a:pt x="10972800" y="8079278"/>
                </a:lnTo>
                <a:cubicBezTo>
                  <a:pt x="10879122" y="8079278"/>
                  <a:pt x="10666786" y="8079278"/>
                  <a:pt x="10585599" y="8079278"/>
                </a:cubicBezTo>
                <a:cubicBezTo>
                  <a:pt x="10479430" y="8079278"/>
                  <a:pt x="10110964" y="8079278"/>
                  <a:pt x="10110964" y="8079278"/>
                </a:cubicBezTo>
                <a:cubicBezTo>
                  <a:pt x="10110964" y="8079278"/>
                  <a:pt x="9636330" y="8154093"/>
                  <a:pt x="9448974" y="8253845"/>
                </a:cubicBezTo>
                <a:cubicBezTo>
                  <a:pt x="9267863" y="8359833"/>
                  <a:pt x="9267863" y="8334895"/>
                  <a:pt x="9117978" y="8403474"/>
                </a:cubicBezTo>
                <a:cubicBezTo>
                  <a:pt x="8974339" y="8478289"/>
                  <a:pt x="8749513" y="8621684"/>
                  <a:pt x="8568402" y="8771313"/>
                </a:cubicBezTo>
                <a:cubicBezTo>
                  <a:pt x="8387292" y="8914707"/>
                  <a:pt x="7943883" y="8771313"/>
                  <a:pt x="7943883" y="8771313"/>
                </a:cubicBezTo>
                <a:lnTo>
                  <a:pt x="7431777" y="8771313"/>
                </a:lnTo>
                <a:cubicBezTo>
                  <a:pt x="7431777" y="8771313"/>
                  <a:pt x="6807259" y="9139151"/>
                  <a:pt x="6663619" y="9295015"/>
                </a:cubicBezTo>
                <a:cubicBezTo>
                  <a:pt x="6519980" y="9450878"/>
                  <a:pt x="6114042" y="8989522"/>
                  <a:pt x="6001628" y="9051867"/>
                </a:cubicBezTo>
                <a:cubicBezTo>
                  <a:pt x="5889216" y="9114213"/>
                  <a:pt x="5483278" y="9051867"/>
                  <a:pt x="5483278" y="9051867"/>
                </a:cubicBezTo>
                <a:lnTo>
                  <a:pt x="4871250" y="9295015"/>
                </a:lnTo>
                <a:cubicBezTo>
                  <a:pt x="4871250" y="9295015"/>
                  <a:pt x="4434086" y="9213965"/>
                  <a:pt x="4315427" y="9101743"/>
                </a:cubicBezTo>
                <a:cubicBezTo>
                  <a:pt x="4203015" y="8989522"/>
                  <a:pt x="4103090" y="9101743"/>
                  <a:pt x="4103090" y="9101743"/>
                </a:cubicBezTo>
                <a:lnTo>
                  <a:pt x="3509798" y="9101743"/>
                </a:lnTo>
                <a:cubicBezTo>
                  <a:pt x="3509798" y="9101743"/>
                  <a:pt x="2816581" y="9245138"/>
                  <a:pt x="2591754" y="9245138"/>
                </a:cubicBezTo>
                <a:cubicBezTo>
                  <a:pt x="2554283" y="9245138"/>
                  <a:pt x="2529303" y="9245138"/>
                  <a:pt x="2516812" y="9245138"/>
                </a:cubicBezTo>
                <a:cubicBezTo>
                  <a:pt x="2516812" y="9245138"/>
                  <a:pt x="2510567" y="9245138"/>
                  <a:pt x="2491832" y="9245138"/>
                </a:cubicBezTo>
                <a:cubicBezTo>
                  <a:pt x="2491832" y="9245138"/>
                  <a:pt x="2485586" y="9245138"/>
                  <a:pt x="2485586" y="9245138"/>
                </a:cubicBezTo>
                <a:cubicBezTo>
                  <a:pt x="2373173" y="9245138"/>
                  <a:pt x="2117120" y="9388533"/>
                  <a:pt x="2117120" y="9388533"/>
                </a:cubicBezTo>
                <a:lnTo>
                  <a:pt x="1605014" y="9388533"/>
                </a:lnTo>
                <a:cubicBezTo>
                  <a:pt x="1605014" y="9388533"/>
                  <a:pt x="1236548" y="9425940"/>
                  <a:pt x="1155361" y="9500754"/>
                </a:cubicBezTo>
                <a:cubicBezTo>
                  <a:pt x="1074173" y="9575569"/>
                  <a:pt x="724442" y="9500754"/>
                  <a:pt x="612028" y="9500754"/>
                </a:cubicBezTo>
                <a:cubicBezTo>
                  <a:pt x="499616" y="9500754"/>
                  <a:pt x="206092" y="9245138"/>
                  <a:pt x="206092" y="9245138"/>
                </a:cubicBezTo>
                <a:lnTo>
                  <a:pt x="0" y="92451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463406B6-19AE-4EC5-A8A3-14BCF67DB080}"/>
              </a:ext>
            </a:extLst>
          </p:cNvPr>
          <p:cNvSpPr/>
          <p:nvPr/>
        </p:nvSpPr>
        <p:spPr>
          <a:xfrm>
            <a:off x="18704" y="-4538942"/>
            <a:ext cx="10972800" cy="9534005"/>
          </a:xfrm>
          <a:custGeom>
            <a:avLst/>
            <a:gdLst>
              <a:gd name="connsiteX0" fmla="*/ 0 w 10972800"/>
              <a:gd name="connsiteY0" fmla="*/ 0 h 9534005"/>
              <a:gd name="connsiteX1" fmla="*/ 10972800 w 10972800"/>
              <a:gd name="connsiteY1" fmla="*/ 0 h 9534005"/>
              <a:gd name="connsiteX2" fmla="*/ 10972800 w 10972800"/>
              <a:gd name="connsiteY2" fmla="*/ 8079278 h 9534005"/>
              <a:gd name="connsiteX3" fmla="*/ 10585599 w 10972800"/>
              <a:gd name="connsiteY3" fmla="*/ 8079278 h 9534005"/>
              <a:gd name="connsiteX4" fmla="*/ 10110964 w 10972800"/>
              <a:gd name="connsiteY4" fmla="*/ 8079278 h 9534005"/>
              <a:gd name="connsiteX5" fmla="*/ 9448974 w 10972800"/>
              <a:gd name="connsiteY5" fmla="*/ 8253845 h 9534005"/>
              <a:gd name="connsiteX6" fmla="*/ 9117978 w 10972800"/>
              <a:gd name="connsiteY6" fmla="*/ 8403474 h 9534005"/>
              <a:gd name="connsiteX7" fmla="*/ 8568402 w 10972800"/>
              <a:gd name="connsiteY7" fmla="*/ 8771313 h 9534005"/>
              <a:gd name="connsiteX8" fmla="*/ 7943883 w 10972800"/>
              <a:gd name="connsiteY8" fmla="*/ 8771313 h 9534005"/>
              <a:gd name="connsiteX9" fmla="*/ 7431777 w 10972800"/>
              <a:gd name="connsiteY9" fmla="*/ 8771313 h 9534005"/>
              <a:gd name="connsiteX10" fmla="*/ 6663619 w 10972800"/>
              <a:gd name="connsiteY10" fmla="*/ 9295015 h 9534005"/>
              <a:gd name="connsiteX11" fmla="*/ 6001628 w 10972800"/>
              <a:gd name="connsiteY11" fmla="*/ 9051867 h 9534005"/>
              <a:gd name="connsiteX12" fmla="*/ 5483278 w 10972800"/>
              <a:gd name="connsiteY12" fmla="*/ 9051867 h 9534005"/>
              <a:gd name="connsiteX13" fmla="*/ 4871250 w 10972800"/>
              <a:gd name="connsiteY13" fmla="*/ 9295015 h 9534005"/>
              <a:gd name="connsiteX14" fmla="*/ 4315427 w 10972800"/>
              <a:gd name="connsiteY14" fmla="*/ 9101743 h 9534005"/>
              <a:gd name="connsiteX15" fmla="*/ 4103090 w 10972800"/>
              <a:gd name="connsiteY15" fmla="*/ 9101743 h 9534005"/>
              <a:gd name="connsiteX16" fmla="*/ 3509798 w 10972800"/>
              <a:gd name="connsiteY16" fmla="*/ 9101743 h 9534005"/>
              <a:gd name="connsiteX17" fmla="*/ 2591754 w 10972800"/>
              <a:gd name="connsiteY17" fmla="*/ 9245138 h 9534005"/>
              <a:gd name="connsiteX18" fmla="*/ 2516812 w 10972800"/>
              <a:gd name="connsiteY18" fmla="*/ 9245138 h 9534005"/>
              <a:gd name="connsiteX19" fmla="*/ 2491832 w 10972800"/>
              <a:gd name="connsiteY19" fmla="*/ 9245138 h 9534005"/>
              <a:gd name="connsiteX20" fmla="*/ 2485586 w 10972800"/>
              <a:gd name="connsiteY20" fmla="*/ 9245138 h 9534005"/>
              <a:gd name="connsiteX21" fmla="*/ 2117120 w 10972800"/>
              <a:gd name="connsiteY21" fmla="*/ 9388533 h 9534005"/>
              <a:gd name="connsiteX22" fmla="*/ 1605014 w 10972800"/>
              <a:gd name="connsiteY22" fmla="*/ 9388533 h 9534005"/>
              <a:gd name="connsiteX23" fmla="*/ 1155361 w 10972800"/>
              <a:gd name="connsiteY23" fmla="*/ 9500754 h 9534005"/>
              <a:gd name="connsiteX24" fmla="*/ 612028 w 10972800"/>
              <a:gd name="connsiteY24" fmla="*/ 9500754 h 9534005"/>
              <a:gd name="connsiteX25" fmla="*/ 206092 w 10972800"/>
              <a:gd name="connsiteY25" fmla="*/ 9245138 h 9534005"/>
              <a:gd name="connsiteX26" fmla="*/ 0 w 10972800"/>
              <a:gd name="connsiteY26" fmla="*/ 9245138 h 9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972800" h="9534005">
                <a:moveTo>
                  <a:pt x="0" y="0"/>
                </a:moveTo>
                <a:lnTo>
                  <a:pt x="10972800" y="0"/>
                </a:lnTo>
                <a:lnTo>
                  <a:pt x="10972800" y="8079278"/>
                </a:lnTo>
                <a:cubicBezTo>
                  <a:pt x="10879122" y="8079278"/>
                  <a:pt x="10666786" y="8079278"/>
                  <a:pt x="10585599" y="8079278"/>
                </a:cubicBezTo>
                <a:cubicBezTo>
                  <a:pt x="10479430" y="8079278"/>
                  <a:pt x="10110964" y="8079278"/>
                  <a:pt x="10110964" y="8079278"/>
                </a:cubicBezTo>
                <a:cubicBezTo>
                  <a:pt x="10110964" y="8079278"/>
                  <a:pt x="9636330" y="8154093"/>
                  <a:pt x="9448974" y="8253845"/>
                </a:cubicBezTo>
                <a:cubicBezTo>
                  <a:pt x="9267863" y="8359833"/>
                  <a:pt x="9267863" y="8334895"/>
                  <a:pt x="9117978" y="8403474"/>
                </a:cubicBezTo>
                <a:cubicBezTo>
                  <a:pt x="8974339" y="8478289"/>
                  <a:pt x="8749513" y="8621684"/>
                  <a:pt x="8568402" y="8771313"/>
                </a:cubicBezTo>
                <a:cubicBezTo>
                  <a:pt x="8387292" y="8914707"/>
                  <a:pt x="7943883" y="8771313"/>
                  <a:pt x="7943883" y="8771313"/>
                </a:cubicBezTo>
                <a:lnTo>
                  <a:pt x="7431777" y="8771313"/>
                </a:lnTo>
                <a:cubicBezTo>
                  <a:pt x="7431777" y="8771313"/>
                  <a:pt x="6807259" y="9139151"/>
                  <a:pt x="6663619" y="9295015"/>
                </a:cubicBezTo>
                <a:cubicBezTo>
                  <a:pt x="6519980" y="9450878"/>
                  <a:pt x="6114042" y="8989522"/>
                  <a:pt x="6001628" y="9051867"/>
                </a:cubicBezTo>
                <a:cubicBezTo>
                  <a:pt x="5889216" y="9114213"/>
                  <a:pt x="5483278" y="9051867"/>
                  <a:pt x="5483278" y="9051867"/>
                </a:cubicBezTo>
                <a:lnTo>
                  <a:pt x="4871250" y="9295015"/>
                </a:lnTo>
                <a:cubicBezTo>
                  <a:pt x="4871250" y="9295015"/>
                  <a:pt x="4434086" y="9213965"/>
                  <a:pt x="4315427" y="9101743"/>
                </a:cubicBezTo>
                <a:cubicBezTo>
                  <a:pt x="4203015" y="8989522"/>
                  <a:pt x="4103090" y="9101743"/>
                  <a:pt x="4103090" y="9101743"/>
                </a:cubicBezTo>
                <a:lnTo>
                  <a:pt x="3509798" y="9101743"/>
                </a:lnTo>
                <a:cubicBezTo>
                  <a:pt x="3509798" y="9101743"/>
                  <a:pt x="2816581" y="9245138"/>
                  <a:pt x="2591754" y="9245138"/>
                </a:cubicBezTo>
                <a:cubicBezTo>
                  <a:pt x="2554283" y="9245138"/>
                  <a:pt x="2529303" y="9245138"/>
                  <a:pt x="2516812" y="9245138"/>
                </a:cubicBezTo>
                <a:cubicBezTo>
                  <a:pt x="2516812" y="9245138"/>
                  <a:pt x="2510567" y="9245138"/>
                  <a:pt x="2491832" y="9245138"/>
                </a:cubicBezTo>
                <a:cubicBezTo>
                  <a:pt x="2491832" y="9245138"/>
                  <a:pt x="2485586" y="9245138"/>
                  <a:pt x="2485586" y="9245138"/>
                </a:cubicBezTo>
                <a:cubicBezTo>
                  <a:pt x="2373173" y="9245138"/>
                  <a:pt x="2117120" y="9388533"/>
                  <a:pt x="2117120" y="9388533"/>
                </a:cubicBezTo>
                <a:lnTo>
                  <a:pt x="1605014" y="9388533"/>
                </a:lnTo>
                <a:cubicBezTo>
                  <a:pt x="1605014" y="9388533"/>
                  <a:pt x="1236548" y="9425940"/>
                  <a:pt x="1155361" y="9500754"/>
                </a:cubicBezTo>
                <a:cubicBezTo>
                  <a:pt x="1074173" y="9575569"/>
                  <a:pt x="724442" y="9500754"/>
                  <a:pt x="612028" y="9500754"/>
                </a:cubicBezTo>
                <a:cubicBezTo>
                  <a:pt x="499616" y="9500754"/>
                  <a:pt x="206092" y="9245138"/>
                  <a:pt x="206092" y="9245138"/>
                </a:cubicBezTo>
                <a:lnTo>
                  <a:pt x="0" y="9245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19E8BCA7-401E-4C90-8E14-143FFF972B0B}"/>
              </a:ext>
            </a:extLst>
          </p:cNvPr>
          <p:cNvSpPr/>
          <p:nvPr/>
        </p:nvSpPr>
        <p:spPr>
          <a:xfrm flipV="1">
            <a:off x="-1910890" y="-5230330"/>
            <a:ext cx="1575435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D268FE6-716F-4B04-817E-B11EC1B634C3}"/>
              </a:ext>
            </a:extLst>
          </p:cNvPr>
          <p:cNvSpPr/>
          <p:nvPr/>
        </p:nvSpPr>
        <p:spPr>
          <a:xfrm>
            <a:off x="-1214" y="-275138"/>
            <a:ext cx="11934998" cy="1265612"/>
          </a:xfrm>
          <a:custGeom>
            <a:avLst/>
            <a:gdLst>
              <a:gd name="connsiteX0" fmla="*/ 0 w 10954096"/>
              <a:gd name="connsiteY0" fmla="*/ 336665 h 1265612"/>
              <a:gd name="connsiteX1" fmla="*/ 49876 w 10954096"/>
              <a:gd name="connsiteY1" fmla="*/ 367838 h 1265612"/>
              <a:gd name="connsiteX2" fmla="*/ 729442 w 10954096"/>
              <a:gd name="connsiteY2" fmla="*/ 193271 h 1265612"/>
              <a:gd name="connsiteX3" fmla="*/ 1346662 w 10954096"/>
              <a:gd name="connsiteY3" fmla="*/ 517467 h 1265612"/>
              <a:gd name="connsiteX4" fmla="*/ 1571106 w 10954096"/>
              <a:gd name="connsiteY4" fmla="*/ 517467 h 1265612"/>
              <a:gd name="connsiteX5" fmla="*/ 2007524 w 10954096"/>
              <a:gd name="connsiteY5" fmla="*/ 517467 h 1265612"/>
              <a:gd name="connsiteX6" fmla="*/ 2443942 w 10954096"/>
              <a:gd name="connsiteY6" fmla="*/ 667096 h 1265612"/>
              <a:gd name="connsiteX7" fmla="*/ 3005051 w 10954096"/>
              <a:gd name="connsiteY7" fmla="*/ 517467 h 1265612"/>
              <a:gd name="connsiteX8" fmla="*/ 3541222 w 10954096"/>
              <a:gd name="connsiteY8" fmla="*/ 517467 h 1265612"/>
              <a:gd name="connsiteX9" fmla="*/ 3871653 w 10954096"/>
              <a:gd name="connsiteY9" fmla="*/ 517467 h 1265612"/>
              <a:gd name="connsiteX10" fmla="*/ 4308071 w 10954096"/>
              <a:gd name="connsiteY10" fmla="*/ 667096 h 1265612"/>
              <a:gd name="connsiteX11" fmla="*/ 4887884 w 10954096"/>
              <a:gd name="connsiteY11" fmla="*/ 667096 h 1265612"/>
              <a:gd name="connsiteX12" fmla="*/ 5336771 w 10954096"/>
              <a:gd name="connsiteY12" fmla="*/ 904009 h 1265612"/>
              <a:gd name="connsiteX13" fmla="*/ 5972695 w 10954096"/>
              <a:gd name="connsiteY13" fmla="*/ 978824 h 1265612"/>
              <a:gd name="connsiteX14" fmla="*/ 6895407 w 10954096"/>
              <a:gd name="connsiteY14" fmla="*/ 1215736 h 1265612"/>
              <a:gd name="connsiteX15" fmla="*/ 7107382 w 10954096"/>
              <a:gd name="connsiteY15" fmla="*/ 978824 h 1265612"/>
              <a:gd name="connsiteX16" fmla="*/ 7793182 w 10954096"/>
              <a:gd name="connsiteY16" fmla="*/ 916478 h 1265612"/>
              <a:gd name="connsiteX17" fmla="*/ 8217131 w 10954096"/>
              <a:gd name="connsiteY17" fmla="*/ 916478 h 1265612"/>
              <a:gd name="connsiteX18" fmla="*/ 8634845 w 10954096"/>
              <a:gd name="connsiteY18" fmla="*/ 941416 h 1265612"/>
              <a:gd name="connsiteX19" fmla="*/ 9052560 w 10954096"/>
              <a:gd name="connsiteY19" fmla="*/ 916478 h 1265612"/>
              <a:gd name="connsiteX20" fmla="*/ 9401695 w 10954096"/>
              <a:gd name="connsiteY20" fmla="*/ 916478 h 1265612"/>
              <a:gd name="connsiteX21" fmla="*/ 9825644 w 10954096"/>
              <a:gd name="connsiteY21" fmla="*/ 947651 h 1265612"/>
              <a:gd name="connsiteX22" fmla="*/ 10131136 w 10954096"/>
              <a:gd name="connsiteY22" fmla="*/ 916478 h 1265612"/>
              <a:gd name="connsiteX23" fmla="*/ 10461567 w 10954096"/>
              <a:gd name="connsiteY23" fmla="*/ 978824 h 1265612"/>
              <a:gd name="connsiteX24" fmla="*/ 10954096 w 10954096"/>
              <a:gd name="connsiteY24" fmla="*/ 1265613 h 1265612"/>
              <a:gd name="connsiteX25" fmla="*/ 10954096 w 10954096"/>
              <a:gd name="connsiteY25" fmla="*/ 0 h 1265612"/>
              <a:gd name="connsiteX26" fmla="*/ 0 w 10954096"/>
              <a:gd name="connsiteY26" fmla="*/ 0 h 1265612"/>
              <a:gd name="connsiteX27" fmla="*/ 0 w 10954096"/>
              <a:gd name="connsiteY27" fmla="*/ 336665 h 126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954096" h="1265612">
                <a:moveTo>
                  <a:pt x="0" y="336665"/>
                </a:moveTo>
                <a:lnTo>
                  <a:pt x="49876" y="367838"/>
                </a:lnTo>
                <a:cubicBezTo>
                  <a:pt x="49876" y="367838"/>
                  <a:pt x="548640" y="330431"/>
                  <a:pt x="729442" y="193271"/>
                </a:cubicBezTo>
                <a:cubicBezTo>
                  <a:pt x="910244" y="56111"/>
                  <a:pt x="1097280" y="480060"/>
                  <a:pt x="1346662" y="517467"/>
                </a:cubicBezTo>
                <a:cubicBezTo>
                  <a:pt x="1602278" y="554875"/>
                  <a:pt x="1571106" y="517467"/>
                  <a:pt x="1571106" y="517467"/>
                </a:cubicBezTo>
                <a:lnTo>
                  <a:pt x="2007524" y="517467"/>
                </a:lnTo>
                <a:lnTo>
                  <a:pt x="2443942" y="667096"/>
                </a:lnTo>
                <a:lnTo>
                  <a:pt x="3005051" y="517467"/>
                </a:lnTo>
                <a:cubicBezTo>
                  <a:pt x="3005051" y="517467"/>
                  <a:pt x="3323013" y="517467"/>
                  <a:pt x="3541222" y="517467"/>
                </a:cubicBezTo>
                <a:cubicBezTo>
                  <a:pt x="3759431" y="517467"/>
                  <a:pt x="3759431" y="517467"/>
                  <a:pt x="3871653" y="517467"/>
                </a:cubicBezTo>
                <a:cubicBezTo>
                  <a:pt x="3983875" y="517467"/>
                  <a:pt x="4308071" y="667096"/>
                  <a:pt x="4308071" y="667096"/>
                </a:cubicBezTo>
                <a:cubicBezTo>
                  <a:pt x="4308071" y="667096"/>
                  <a:pt x="4713317" y="667096"/>
                  <a:pt x="4887884" y="667096"/>
                </a:cubicBezTo>
                <a:cubicBezTo>
                  <a:pt x="5062451" y="667096"/>
                  <a:pt x="5230784" y="847898"/>
                  <a:pt x="5336771" y="904009"/>
                </a:cubicBezTo>
                <a:cubicBezTo>
                  <a:pt x="5442759" y="960120"/>
                  <a:pt x="5854239" y="922713"/>
                  <a:pt x="5972695" y="978824"/>
                </a:cubicBezTo>
                <a:cubicBezTo>
                  <a:pt x="6091151" y="1034935"/>
                  <a:pt x="6621087" y="1103515"/>
                  <a:pt x="6895407" y="1215736"/>
                </a:cubicBezTo>
                <a:cubicBezTo>
                  <a:pt x="7169728" y="1327958"/>
                  <a:pt x="7107382" y="978824"/>
                  <a:pt x="7107382" y="978824"/>
                </a:cubicBezTo>
                <a:lnTo>
                  <a:pt x="7793182" y="916478"/>
                </a:lnTo>
                <a:lnTo>
                  <a:pt x="8217131" y="916478"/>
                </a:lnTo>
                <a:lnTo>
                  <a:pt x="8634845" y="941416"/>
                </a:lnTo>
                <a:lnTo>
                  <a:pt x="9052560" y="916478"/>
                </a:lnTo>
                <a:cubicBezTo>
                  <a:pt x="9052560" y="916478"/>
                  <a:pt x="9289473" y="879071"/>
                  <a:pt x="9401695" y="916478"/>
                </a:cubicBezTo>
                <a:cubicBezTo>
                  <a:pt x="9513917" y="953885"/>
                  <a:pt x="9825644" y="947651"/>
                  <a:pt x="9825644" y="947651"/>
                </a:cubicBezTo>
                <a:lnTo>
                  <a:pt x="10131136" y="916478"/>
                </a:lnTo>
                <a:lnTo>
                  <a:pt x="10461567" y="978824"/>
                </a:lnTo>
                <a:lnTo>
                  <a:pt x="10954096" y="1265613"/>
                </a:lnTo>
                <a:lnTo>
                  <a:pt x="10954096" y="0"/>
                </a:lnTo>
                <a:lnTo>
                  <a:pt x="0" y="0"/>
                </a:lnTo>
                <a:lnTo>
                  <a:pt x="0" y="33666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53185E1-8BF9-4880-B381-484D3E947D42}"/>
              </a:ext>
            </a:extLst>
          </p:cNvPr>
          <p:cNvSpPr/>
          <p:nvPr/>
        </p:nvSpPr>
        <p:spPr>
          <a:xfrm>
            <a:off x="-1409354" y="9020044"/>
            <a:ext cx="6215841" cy="2425238"/>
          </a:xfrm>
          <a:custGeom>
            <a:avLst/>
            <a:gdLst>
              <a:gd name="connsiteX0" fmla="*/ 6215842 w 6215841"/>
              <a:gd name="connsiteY0" fmla="*/ 2419004 h 2425238"/>
              <a:gd name="connsiteX1" fmla="*/ 5885411 w 6215841"/>
              <a:gd name="connsiteY1" fmla="*/ 2238203 h 2425238"/>
              <a:gd name="connsiteX2" fmla="*/ 5648499 w 6215841"/>
              <a:gd name="connsiteY2" fmla="*/ 2238203 h 2425238"/>
              <a:gd name="connsiteX3" fmla="*/ 5261956 w 6215841"/>
              <a:gd name="connsiteY3" fmla="*/ 2107277 h 2425238"/>
              <a:gd name="connsiteX4" fmla="*/ 5099858 w 6215841"/>
              <a:gd name="connsiteY4" fmla="*/ 1926475 h 2425238"/>
              <a:gd name="connsiteX5" fmla="*/ 4806835 w 6215841"/>
              <a:gd name="connsiteY5" fmla="*/ 1851661 h 2425238"/>
              <a:gd name="connsiteX6" fmla="*/ 4563688 w 6215841"/>
              <a:gd name="connsiteY6" fmla="*/ 1851661 h 2425238"/>
              <a:gd name="connsiteX7" fmla="*/ 4470169 w 6215841"/>
              <a:gd name="connsiteY7" fmla="*/ 1851661 h 2425238"/>
              <a:gd name="connsiteX8" fmla="*/ 4364182 w 6215841"/>
              <a:gd name="connsiteY8" fmla="*/ 1677093 h 2425238"/>
              <a:gd name="connsiteX9" fmla="*/ 4195849 w 6215841"/>
              <a:gd name="connsiteY9" fmla="*/ 1664624 h 2425238"/>
              <a:gd name="connsiteX10" fmla="*/ 3977640 w 6215841"/>
              <a:gd name="connsiteY10" fmla="*/ 1627217 h 2425238"/>
              <a:gd name="connsiteX11" fmla="*/ 3665913 w 6215841"/>
              <a:gd name="connsiteY11" fmla="*/ 1527464 h 2425238"/>
              <a:gd name="connsiteX12" fmla="*/ 3217026 w 6215841"/>
              <a:gd name="connsiteY12" fmla="*/ 1396539 h 2425238"/>
              <a:gd name="connsiteX13" fmla="*/ 2786842 w 6215841"/>
              <a:gd name="connsiteY13" fmla="*/ 1253144 h 2425238"/>
              <a:gd name="connsiteX14" fmla="*/ 2712027 w 6215841"/>
              <a:gd name="connsiteY14" fmla="*/ 1240675 h 2425238"/>
              <a:gd name="connsiteX15" fmla="*/ 2456411 w 6215841"/>
              <a:gd name="connsiteY15" fmla="*/ 1009997 h 2425238"/>
              <a:gd name="connsiteX16" fmla="*/ 2144684 w 6215841"/>
              <a:gd name="connsiteY16" fmla="*/ 1009997 h 2425238"/>
              <a:gd name="connsiteX17" fmla="*/ 1577340 w 6215841"/>
              <a:gd name="connsiteY17" fmla="*/ 1009997 h 2425238"/>
              <a:gd name="connsiteX18" fmla="*/ 1359131 w 6215841"/>
              <a:gd name="connsiteY18" fmla="*/ 841664 h 2425238"/>
              <a:gd name="connsiteX19" fmla="*/ 1159625 w 6215841"/>
              <a:gd name="connsiteY19" fmla="*/ 698270 h 2425238"/>
              <a:gd name="connsiteX20" fmla="*/ 748145 w 6215841"/>
              <a:gd name="connsiteY20" fmla="*/ 461357 h 2425238"/>
              <a:gd name="connsiteX21" fmla="*/ 529936 w 6215841"/>
              <a:gd name="connsiteY21" fmla="*/ 243148 h 2425238"/>
              <a:gd name="connsiteX22" fmla="*/ 293024 w 6215841"/>
              <a:gd name="connsiteY22" fmla="*/ 243148 h 2425238"/>
              <a:gd name="connsiteX23" fmla="*/ 162098 w 6215841"/>
              <a:gd name="connsiteY23" fmla="*/ 243148 h 2425238"/>
              <a:gd name="connsiteX24" fmla="*/ 0 w 6215841"/>
              <a:gd name="connsiteY24" fmla="*/ 0 h 2425238"/>
              <a:gd name="connsiteX25" fmla="*/ 0 w 6215841"/>
              <a:gd name="connsiteY25" fmla="*/ 2425239 h 2425238"/>
              <a:gd name="connsiteX26" fmla="*/ 6215842 w 6215841"/>
              <a:gd name="connsiteY26" fmla="*/ 2425239 h 242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15841" h="2425238">
                <a:moveTo>
                  <a:pt x="6215842" y="2419004"/>
                </a:moveTo>
                <a:cubicBezTo>
                  <a:pt x="6097386" y="2344190"/>
                  <a:pt x="5966460" y="2263140"/>
                  <a:pt x="5885411" y="2238203"/>
                </a:cubicBezTo>
                <a:cubicBezTo>
                  <a:pt x="5723313" y="2182091"/>
                  <a:pt x="5742017" y="2313017"/>
                  <a:pt x="5648499" y="2238203"/>
                </a:cubicBezTo>
                <a:cubicBezTo>
                  <a:pt x="5554980" y="2163388"/>
                  <a:pt x="5318067" y="2163388"/>
                  <a:pt x="5261956" y="2107277"/>
                </a:cubicBezTo>
                <a:cubicBezTo>
                  <a:pt x="5205846" y="2051166"/>
                  <a:pt x="5280660" y="1995055"/>
                  <a:pt x="5099858" y="1926475"/>
                </a:cubicBezTo>
                <a:cubicBezTo>
                  <a:pt x="4919056" y="1851661"/>
                  <a:pt x="4806835" y="1851661"/>
                  <a:pt x="4806835" y="1851661"/>
                </a:cubicBezTo>
                <a:lnTo>
                  <a:pt x="4563688" y="1851661"/>
                </a:lnTo>
                <a:cubicBezTo>
                  <a:pt x="4563688" y="1851661"/>
                  <a:pt x="4582391" y="2032462"/>
                  <a:pt x="4470169" y="1851661"/>
                </a:cubicBezTo>
                <a:cubicBezTo>
                  <a:pt x="4401589" y="1739439"/>
                  <a:pt x="4376651" y="1695797"/>
                  <a:pt x="4364182" y="1677093"/>
                </a:cubicBezTo>
                <a:cubicBezTo>
                  <a:pt x="4357947" y="1683327"/>
                  <a:pt x="4333010" y="1689562"/>
                  <a:pt x="4195849" y="1664624"/>
                </a:cubicBezTo>
                <a:cubicBezTo>
                  <a:pt x="3977640" y="1627217"/>
                  <a:pt x="4083628" y="1664624"/>
                  <a:pt x="3977640" y="1627217"/>
                </a:cubicBezTo>
                <a:cubicBezTo>
                  <a:pt x="3865418" y="1589809"/>
                  <a:pt x="3958936" y="1577340"/>
                  <a:pt x="3665913" y="1527464"/>
                </a:cubicBezTo>
                <a:cubicBezTo>
                  <a:pt x="3372889" y="1477588"/>
                  <a:pt x="3347951" y="1440180"/>
                  <a:pt x="3217026" y="1396539"/>
                </a:cubicBezTo>
                <a:cubicBezTo>
                  <a:pt x="3079866" y="1352897"/>
                  <a:pt x="2861657" y="1265613"/>
                  <a:pt x="2786842" y="1253144"/>
                </a:cubicBezTo>
                <a:cubicBezTo>
                  <a:pt x="2712027" y="1240675"/>
                  <a:pt x="2712027" y="1240675"/>
                  <a:pt x="2712027" y="1240675"/>
                </a:cubicBezTo>
                <a:cubicBezTo>
                  <a:pt x="2712027" y="1240675"/>
                  <a:pt x="2674620" y="997527"/>
                  <a:pt x="2456411" y="1009997"/>
                </a:cubicBezTo>
                <a:cubicBezTo>
                  <a:pt x="2238202" y="1022466"/>
                  <a:pt x="2381596" y="997527"/>
                  <a:pt x="2144684" y="1009997"/>
                </a:cubicBezTo>
                <a:cubicBezTo>
                  <a:pt x="1907771" y="1022466"/>
                  <a:pt x="1658389" y="1091046"/>
                  <a:pt x="1577340" y="1009997"/>
                </a:cubicBezTo>
                <a:cubicBezTo>
                  <a:pt x="1502525" y="928948"/>
                  <a:pt x="1359131" y="841664"/>
                  <a:pt x="1359131" y="841664"/>
                </a:cubicBezTo>
                <a:cubicBezTo>
                  <a:pt x="1359131" y="841664"/>
                  <a:pt x="1265613" y="822961"/>
                  <a:pt x="1159625" y="698270"/>
                </a:cubicBezTo>
                <a:cubicBezTo>
                  <a:pt x="1059873" y="567344"/>
                  <a:pt x="748145" y="461357"/>
                  <a:pt x="748145" y="461357"/>
                </a:cubicBezTo>
                <a:cubicBezTo>
                  <a:pt x="748145" y="461357"/>
                  <a:pt x="586047" y="243148"/>
                  <a:pt x="529936" y="243148"/>
                </a:cubicBezTo>
                <a:cubicBezTo>
                  <a:pt x="473825" y="243148"/>
                  <a:pt x="293024" y="243148"/>
                  <a:pt x="293024" y="243148"/>
                </a:cubicBezTo>
                <a:cubicBezTo>
                  <a:pt x="293024" y="243148"/>
                  <a:pt x="218209" y="355370"/>
                  <a:pt x="162098" y="243148"/>
                </a:cubicBezTo>
                <a:cubicBezTo>
                  <a:pt x="105987" y="130926"/>
                  <a:pt x="168333" y="81049"/>
                  <a:pt x="0" y="0"/>
                </a:cubicBezTo>
                <a:lnTo>
                  <a:pt x="0" y="2425239"/>
                </a:lnTo>
                <a:lnTo>
                  <a:pt x="6215842" y="242523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96D921E5-62CC-4B2D-A102-44269C9725FD}"/>
              </a:ext>
            </a:extLst>
          </p:cNvPr>
          <p:cNvSpPr/>
          <p:nvPr/>
        </p:nvSpPr>
        <p:spPr>
          <a:xfrm>
            <a:off x="9131335" y="10225393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chemeClr val="bg1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ECA834CA-FBFE-44E4-8C88-15311A08ABE5}"/>
              </a:ext>
            </a:extLst>
          </p:cNvPr>
          <p:cNvSpPr/>
          <p:nvPr/>
        </p:nvSpPr>
        <p:spPr>
          <a:xfrm>
            <a:off x="-595253" y="3539914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FC7AA312-1CD2-4E33-B533-1D02CDB740D6}"/>
              </a:ext>
            </a:extLst>
          </p:cNvPr>
          <p:cNvGrpSpPr/>
          <p:nvPr/>
        </p:nvGrpSpPr>
        <p:grpSpPr>
          <a:xfrm>
            <a:off x="1845779" y="3448016"/>
            <a:ext cx="2632292" cy="2632292"/>
            <a:chOff x="7254659" y="3254021"/>
            <a:chExt cx="2632292" cy="2632292"/>
          </a:xfrm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AEC58A2-7EE6-44C0-8C6B-CAAB6B28B4B2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0" name="50%">
              <a:extLst>
                <a:ext uri="{FF2B5EF4-FFF2-40B4-BE49-F238E27FC236}">
                  <a16:creationId xmlns:a16="http://schemas.microsoft.com/office/drawing/2014/main" id="{00D72EFE-8991-4435-96EF-2F98D173B17F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1" name="OFF">
              <a:extLst>
                <a:ext uri="{FF2B5EF4-FFF2-40B4-BE49-F238E27FC236}">
                  <a16:creationId xmlns:a16="http://schemas.microsoft.com/office/drawing/2014/main" id="{1C78A3A1-579A-4FD2-85FA-FAA70AC064AE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00A0A0FE-12A0-466B-87D2-2A5CE00084EE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-">
            <a:extLst>
              <a:ext uri="{FF2B5EF4-FFF2-40B4-BE49-F238E27FC236}">
                <a16:creationId xmlns:a16="http://schemas.microsoft.com/office/drawing/2014/main" id="{2E4B785B-5EC1-4793-AFF3-0C370DE1A906}"/>
              </a:ext>
            </a:extLst>
          </p:cNvPr>
          <p:cNvSpPr/>
          <p:nvPr/>
        </p:nvSpPr>
        <p:spPr>
          <a:xfrm rot="396939" flipH="1">
            <a:off x="1094712" y="5082864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AF9C9637-F490-4FD4-9A05-82FEB47AD857}"/>
              </a:ext>
            </a:extLst>
          </p:cNvPr>
          <p:cNvSpPr/>
          <p:nvPr/>
        </p:nvSpPr>
        <p:spPr>
          <a:xfrm rot="570047" flipH="1">
            <a:off x="3999025" y="3474727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Editable">
            <a:extLst>
              <a:ext uri="{FF2B5EF4-FFF2-40B4-BE49-F238E27FC236}">
                <a16:creationId xmlns:a16="http://schemas.microsoft.com/office/drawing/2014/main" id="{D664B83F-7409-4F7E-AE64-DB2DA33130A8}"/>
              </a:ext>
            </a:extLst>
          </p:cNvPr>
          <p:cNvSpPr txBox="1"/>
          <p:nvPr/>
        </p:nvSpPr>
        <p:spPr>
          <a:xfrm>
            <a:off x="1142783" y="1842590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Editable</a:t>
            </a:r>
          </a:p>
        </p:txBody>
      </p:sp>
      <p:sp>
        <p:nvSpPr>
          <p:cNvPr id="26" name="Text">
            <a:extLst>
              <a:ext uri="{FF2B5EF4-FFF2-40B4-BE49-F238E27FC236}">
                <a16:creationId xmlns:a16="http://schemas.microsoft.com/office/drawing/2014/main" id="{6E42C058-B78B-4B84-AC7B-2ABCDA952CFF}"/>
              </a:ext>
            </a:extLst>
          </p:cNvPr>
          <p:cNvSpPr/>
          <p:nvPr/>
        </p:nvSpPr>
        <p:spPr>
          <a:xfrm>
            <a:off x="112207" y="2254786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Text</a:t>
            </a:r>
          </a:p>
        </p:txBody>
      </p:sp>
      <p:sp>
        <p:nvSpPr>
          <p:cNvPr id="27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8370AC7-90BA-4DC1-A396-7696A9E1FF89}"/>
              </a:ext>
            </a:extLst>
          </p:cNvPr>
          <p:cNvSpPr/>
          <p:nvPr/>
        </p:nvSpPr>
        <p:spPr>
          <a:xfrm>
            <a:off x="5408783" y="1511568"/>
            <a:ext cx="5373635" cy="890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28" name="YOUR LOGO">
            <a:extLst>
              <a:ext uri="{FF2B5EF4-FFF2-40B4-BE49-F238E27FC236}">
                <a16:creationId xmlns:a16="http://schemas.microsoft.com/office/drawing/2014/main" id="{1CA9D864-7F5A-4276-8181-3F11D0E1F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807" y="750894"/>
            <a:ext cx="860749" cy="215188"/>
          </a:xfrm>
          <a:prstGeom prst="rect">
            <a:avLst/>
          </a:prstGeom>
        </p:spPr>
      </p:pic>
      <p:grpSp>
        <p:nvGrpSpPr>
          <p:cNvPr id="29" name="-">
            <a:extLst>
              <a:ext uri="{FF2B5EF4-FFF2-40B4-BE49-F238E27FC236}">
                <a16:creationId xmlns:a16="http://schemas.microsoft.com/office/drawing/2014/main" id="{422A4377-EBFF-473C-954B-78F26C8A4122}"/>
              </a:ext>
            </a:extLst>
          </p:cNvPr>
          <p:cNvGrpSpPr/>
          <p:nvPr/>
        </p:nvGrpSpPr>
        <p:grpSpPr>
          <a:xfrm>
            <a:off x="5505104" y="2706040"/>
            <a:ext cx="1860131" cy="451707"/>
            <a:chOff x="5165933" y="3686415"/>
            <a:chExt cx="1860132" cy="451706"/>
          </a:xfrm>
          <a:effectLst/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D1EC1DE2-CB4E-4E18-9459-36F38B78848C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1" name="Book Now">
              <a:extLst>
                <a:ext uri="{FF2B5EF4-FFF2-40B4-BE49-F238E27FC236}">
                  <a16:creationId xmlns:a16="http://schemas.microsoft.com/office/drawing/2014/main" id="{8B4E05B5-9A02-4D2D-B975-169AD0DF9BD0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2" name="icon">
            <a:extLst>
              <a:ext uri="{FF2B5EF4-FFF2-40B4-BE49-F238E27FC236}">
                <a16:creationId xmlns:a16="http://schemas.microsoft.com/office/drawing/2014/main" id="{8693809B-02CB-49D4-AE27-4F49DAD4963C}"/>
              </a:ext>
            </a:extLst>
          </p:cNvPr>
          <p:cNvGrpSpPr/>
          <p:nvPr/>
        </p:nvGrpSpPr>
        <p:grpSpPr>
          <a:xfrm>
            <a:off x="7625478" y="3289476"/>
            <a:ext cx="347472" cy="344998"/>
            <a:chOff x="2165628" y="8198255"/>
            <a:chExt cx="548640" cy="548640"/>
          </a:xfrm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A6F4CE04-FF8B-4A92-8A3A-C7DBCF2AF428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34" name="-">
              <a:extLst>
                <a:ext uri="{FF2B5EF4-FFF2-40B4-BE49-F238E27FC236}">
                  <a16:creationId xmlns:a16="http://schemas.microsoft.com/office/drawing/2014/main" id="{34C4DCAF-2E91-4BBE-948B-A4A828475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35" name="icon">
            <a:extLst>
              <a:ext uri="{FF2B5EF4-FFF2-40B4-BE49-F238E27FC236}">
                <a16:creationId xmlns:a16="http://schemas.microsoft.com/office/drawing/2014/main" id="{DE23A326-A3AA-4887-A416-82277A220A70}"/>
              </a:ext>
            </a:extLst>
          </p:cNvPr>
          <p:cNvGrpSpPr/>
          <p:nvPr/>
        </p:nvGrpSpPr>
        <p:grpSpPr>
          <a:xfrm>
            <a:off x="5388698" y="3293978"/>
            <a:ext cx="347472" cy="344998"/>
            <a:chOff x="2106229" y="9031282"/>
            <a:chExt cx="548640" cy="548640"/>
          </a:xfrm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09B31A3B-AA60-4641-B368-0D1C54DB8582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37" name="-">
              <a:extLst>
                <a:ext uri="{FF2B5EF4-FFF2-40B4-BE49-F238E27FC236}">
                  <a16:creationId xmlns:a16="http://schemas.microsoft.com/office/drawing/2014/main" id="{AF6FC4AD-1085-4B2E-9154-DE0AD086E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38" name="@yourinstahere">
            <a:extLst>
              <a:ext uri="{FF2B5EF4-FFF2-40B4-BE49-F238E27FC236}">
                <a16:creationId xmlns:a16="http://schemas.microsoft.com/office/drawing/2014/main" id="{52D73C79-C49F-4ED0-8445-5A50DD66D1FA}"/>
              </a:ext>
            </a:extLst>
          </p:cNvPr>
          <p:cNvSpPr txBox="1"/>
          <p:nvPr/>
        </p:nvSpPr>
        <p:spPr>
          <a:xfrm>
            <a:off x="8065171" y="3323477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39" name="Yourfacebookhere">
            <a:extLst>
              <a:ext uri="{FF2B5EF4-FFF2-40B4-BE49-F238E27FC236}">
                <a16:creationId xmlns:a16="http://schemas.microsoft.com/office/drawing/2014/main" id="{2EEE05A1-5D49-4EBC-9065-C3E50D7C7B0E}"/>
              </a:ext>
            </a:extLst>
          </p:cNvPr>
          <p:cNvSpPr txBox="1"/>
          <p:nvPr/>
        </p:nvSpPr>
        <p:spPr>
          <a:xfrm>
            <a:off x="5792288" y="3327978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28A15727-46D8-48F3-9F64-6B7B9D4085F7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1038821E-2667-498E-9E20-38BAC4774EEA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47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2.22222E-6 L 0 -0.07277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12963E-6 -2.08333E-6 L -0.0447 0.00145 " pathEditMode="relative" rAng="0" ptsTypes="AA">
                                      <p:cBhvr>
                                        <p:cTn id="2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" y="7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24074E-6 -1.01852E-6 L 0.03776 -0.00188 " pathEditMode="relative" rAng="0" ptsTypes="AA">
                                      <p:cBhvr>
                                        <p:cTn id="3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8 -0.00376 L -3.42593E-6 -3.24074E-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6481E-6 -0.0923 L 1.06481E-6 -4.53704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2.36111E-6 0.03458 L -2.36111E-6 1.85185E-7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963E-6 -0.03082 L 3.7963E-6 3.56481E-6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path" presetSubtype="0" accel="7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12963E-6 3.05556E-6 L -0.20254 0.03472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7" y="1736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4" grpId="0" animBg="1"/>
      <p:bldP spid="15" grpId="0" animBg="1"/>
      <p:bldP spid="15" grpId="1" animBg="1"/>
      <p:bldP spid="5" grpId="0" animBg="1"/>
      <p:bldP spid="5" grpId="1" animBg="1"/>
      <p:bldP spid="7" grpId="0" animBg="1"/>
      <p:bldP spid="7" grpId="1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23" grpId="0" animBg="1"/>
      <p:bldP spid="24" grpId="0" animBg="1"/>
      <p:bldP spid="25" grpId="0"/>
      <p:bldP spid="25" grpId="1"/>
      <p:bldP spid="25" grpId="2"/>
      <p:bldP spid="26" grpId="0"/>
      <p:bldP spid="27" grpId="0"/>
      <p:bldP spid="38" grpId="0"/>
      <p:bldP spid="39" grpId="0"/>
      <p:bldP spid="40" grpId="0" animBg="1"/>
      <p:bldP spid="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">
            <a:extLst>
              <a:ext uri="{FF2B5EF4-FFF2-40B4-BE49-F238E27FC236}">
                <a16:creationId xmlns:a16="http://schemas.microsoft.com/office/drawing/2014/main" id="{208BC569-9F0E-4922-9A8A-226BB150ED8E}"/>
              </a:ext>
            </a:extLst>
          </p:cNvPr>
          <p:cNvSpPr/>
          <p:nvPr/>
        </p:nvSpPr>
        <p:spPr>
          <a:xfrm>
            <a:off x="0" y="-803523"/>
            <a:ext cx="10972800" cy="8315088"/>
          </a:xfrm>
          <a:prstGeom prst="rect">
            <a:avLst/>
          </a:prstGeom>
          <a:blipFill>
            <a:blip r:embed="rId2"/>
            <a:srcRect/>
            <a:stretch>
              <a:fillRect l="-6829" r="-682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8CD3969C-3FC0-4142-887B-D0F0C0217209}"/>
              </a:ext>
            </a:extLst>
          </p:cNvPr>
          <p:cNvSpPr/>
          <p:nvPr/>
        </p:nvSpPr>
        <p:spPr>
          <a:xfrm>
            <a:off x="0" y="4918161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61D29670-BFAC-4582-B27D-D0F42DC2FDFF}"/>
              </a:ext>
            </a:extLst>
          </p:cNvPr>
          <p:cNvSpPr/>
          <p:nvPr/>
        </p:nvSpPr>
        <p:spPr>
          <a:xfrm>
            <a:off x="0" y="5154750"/>
            <a:ext cx="1097280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823419A4-70C4-40AB-AD82-41003EAC1D4C}"/>
              </a:ext>
            </a:extLst>
          </p:cNvPr>
          <p:cNvSpPr/>
          <p:nvPr/>
        </p:nvSpPr>
        <p:spPr>
          <a:xfrm flipH="1">
            <a:off x="-19958" y="8191676"/>
            <a:ext cx="1575435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DB0CEFEC-D869-4EAF-97F5-FD9976BE027F}"/>
              </a:ext>
            </a:extLst>
          </p:cNvPr>
          <p:cNvSpPr/>
          <p:nvPr/>
        </p:nvSpPr>
        <p:spPr>
          <a:xfrm>
            <a:off x="1493393" y="4153326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87DC350D-D123-4981-89E2-7208ACE47ABD}"/>
              </a:ext>
            </a:extLst>
          </p:cNvPr>
          <p:cNvSpPr/>
          <p:nvPr/>
        </p:nvSpPr>
        <p:spPr>
          <a:xfrm>
            <a:off x="6908261" y="8602744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D4DD6CE7-8B35-4796-A998-C41771581373}"/>
              </a:ext>
            </a:extLst>
          </p:cNvPr>
          <p:cNvSpPr/>
          <p:nvPr/>
        </p:nvSpPr>
        <p:spPr>
          <a:xfrm>
            <a:off x="0" y="2113931"/>
            <a:ext cx="1270997" cy="3273515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6A19CC64-D88C-4C7E-8926-6C87B73F3086}"/>
              </a:ext>
            </a:extLst>
          </p:cNvPr>
          <p:cNvSpPr/>
          <p:nvPr/>
        </p:nvSpPr>
        <p:spPr>
          <a:xfrm>
            <a:off x="7351849" y="5387446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2F034E30-7F76-4838-B00F-6CE0A324ECB6}"/>
              </a:ext>
            </a:extLst>
          </p:cNvPr>
          <p:cNvSpPr/>
          <p:nvPr/>
        </p:nvSpPr>
        <p:spPr>
          <a:xfrm>
            <a:off x="7669965" y="0"/>
            <a:ext cx="3302101" cy="1833930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D5BBA75E-DC1F-4808-8712-7ACCB240D100}"/>
              </a:ext>
            </a:extLst>
          </p:cNvPr>
          <p:cNvGrpSpPr/>
          <p:nvPr/>
        </p:nvGrpSpPr>
        <p:grpSpPr>
          <a:xfrm>
            <a:off x="6775605" y="5538521"/>
            <a:ext cx="2632292" cy="2632292"/>
            <a:chOff x="7254659" y="3254021"/>
            <a:chExt cx="2632292" cy="2632292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B26B49FC-2675-4B2B-B859-0F6BFD55DB3A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39" name="50%">
              <a:extLst>
                <a:ext uri="{FF2B5EF4-FFF2-40B4-BE49-F238E27FC236}">
                  <a16:creationId xmlns:a16="http://schemas.microsoft.com/office/drawing/2014/main" id="{F23BC10E-F1C3-4EBC-9651-2BC5014DD7F1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41" name="OFF">
              <a:extLst>
                <a:ext uri="{FF2B5EF4-FFF2-40B4-BE49-F238E27FC236}">
                  <a16:creationId xmlns:a16="http://schemas.microsoft.com/office/drawing/2014/main" id="{5F0C1695-6852-4D39-8DBB-8406CA09A430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728E4348-D96C-4175-824B-9CFD012EEC5D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243A47BB-02C6-4194-B0B6-FF9171D778D1}"/>
              </a:ext>
            </a:extLst>
          </p:cNvPr>
          <p:cNvSpPr/>
          <p:nvPr/>
        </p:nvSpPr>
        <p:spPr>
          <a:xfrm rot="21203061">
            <a:off x="5932928" y="5609751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4019D57E-C456-4EA0-8CD8-49C1C03E6454}"/>
              </a:ext>
            </a:extLst>
          </p:cNvPr>
          <p:cNvSpPr/>
          <p:nvPr/>
        </p:nvSpPr>
        <p:spPr>
          <a:xfrm rot="21029953">
            <a:off x="8785870" y="6982421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ull HD">
            <a:extLst>
              <a:ext uri="{FF2B5EF4-FFF2-40B4-BE49-F238E27FC236}">
                <a16:creationId xmlns:a16="http://schemas.microsoft.com/office/drawing/2014/main" id="{EC22D40C-0B4A-4E57-92F8-7F9BC4671778}"/>
              </a:ext>
            </a:extLst>
          </p:cNvPr>
          <p:cNvSpPr txBox="1"/>
          <p:nvPr/>
        </p:nvSpPr>
        <p:spPr>
          <a:xfrm>
            <a:off x="956428" y="6841610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Full HD</a:t>
            </a:r>
          </a:p>
        </p:txBody>
      </p:sp>
      <p:sp>
        <p:nvSpPr>
          <p:cNvPr id="45" name="Resolution">
            <a:extLst>
              <a:ext uri="{FF2B5EF4-FFF2-40B4-BE49-F238E27FC236}">
                <a16:creationId xmlns:a16="http://schemas.microsoft.com/office/drawing/2014/main" id="{4E075BD2-762C-4402-AF3F-4FD01D5B751E}"/>
              </a:ext>
            </a:extLst>
          </p:cNvPr>
          <p:cNvSpPr/>
          <p:nvPr/>
        </p:nvSpPr>
        <p:spPr>
          <a:xfrm>
            <a:off x="847659" y="7176692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Resolution</a:t>
            </a:r>
          </a:p>
        </p:txBody>
      </p:sp>
      <p:sp>
        <p:nvSpPr>
          <p:cNvPr id="46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84F2DDB7-A89A-45C8-B340-39ACEE23066B}"/>
              </a:ext>
            </a:extLst>
          </p:cNvPr>
          <p:cNvSpPr/>
          <p:nvPr/>
        </p:nvSpPr>
        <p:spPr>
          <a:xfrm>
            <a:off x="969107" y="8279657"/>
            <a:ext cx="5373635" cy="890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47" name="YOUR LOGO">
            <a:extLst>
              <a:ext uri="{FF2B5EF4-FFF2-40B4-BE49-F238E27FC236}">
                <a16:creationId xmlns:a16="http://schemas.microsoft.com/office/drawing/2014/main" id="{08345E36-DD2D-4E14-8AA4-BD4CA5AAA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03422" y="527762"/>
            <a:ext cx="860749" cy="215188"/>
          </a:xfrm>
          <a:prstGeom prst="rect">
            <a:avLst/>
          </a:prstGeom>
        </p:spPr>
      </p:pic>
      <p:grpSp>
        <p:nvGrpSpPr>
          <p:cNvPr id="48" name="-">
            <a:extLst>
              <a:ext uri="{FF2B5EF4-FFF2-40B4-BE49-F238E27FC236}">
                <a16:creationId xmlns:a16="http://schemas.microsoft.com/office/drawing/2014/main" id="{481EF663-2EAB-416E-9F2B-21CBC8E70D5B}"/>
              </a:ext>
            </a:extLst>
          </p:cNvPr>
          <p:cNvGrpSpPr/>
          <p:nvPr/>
        </p:nvGrpSpPr>
        <p:grpSpPr>
          <a:xfrm>
            <a:off x="1052424" y="9537946"/>
            <a:ext cx="1860131" cy="451707"/>
            <a:chOff x="5165933" y="3686415"/>
            <a:chExt cx="1860132" cy="451706"/>
          </a:xfrm>
          <a:effectLst/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EAC2DDEE-FE22-4F53-B5A7-89AF6198EC9E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50" name="Book Now">
              <a:extLst>
                <a:ext uri="{FF2B5EF4-FFF2-40B4-BE49-F238E27FC236}">
                  <a16:creationId xmlns:a16="http://schemas.microsoft.com/office/drawing/2014/main" id="{33E9BA9A-0BC5-4F38-8C82-40160A58F382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51" name="icon">
            <a:extLst>
              <a:ext uri="{FF2B5EF4-FFF2-40B4-BE49-F238E27FC236}">
                <a16:creationId xmlns:a16="http://schemas.microsoft.com/office/drawing/2014/main" id="{83453EF0-EC7A-4973-8E7F-E01DB50780FC}"/>
              </a:ext>
            </a:extLst>
          </p:cNvPr>
          <p:cNvGrpSpPr/>
          <p:nvPr/>
        </p:nvGrpSpPr>
        <p:grpSpPr>
          <a:xfrm>
            <a:off x="3224030" y="10215792"/>
            <a:ext cx="347472" cy="344998"/>
            <a:chOff x="2165628" y="8198255"/>
            <a:chExt cx="548640" cy="548640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BFD1AAA8-62E4-46C2-BD01-153F760CBE0B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53" name="-">
              <a:extLst>
                <a:ext uri="{FF2B5EF4-FFF2-40B4-BE49-F238E27FC236}">
                  <a16:creationId xmlns:a16="http://schemas.microsoft.com/office/drawing/2014/main" id="{0216BF3F-9CE1-4336-9DE1-D479F994B15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54" name="icon">
            <a:extLst>
              <a:ext uri="{FF2B5EF4-FFF2-40B4-BE49-F238E27FC236}">
                <a16:creationId xmlns:a16="http://schemas.microsoft.com/office/drawing/2014/main" id="{ABF2BAE6-D4EE-4749-A5F8-5226013FC685}"/>
              </a:ext>
            </a:extLst>
          </p:cNvPr>
          <p:cNvGrpSpPr/>
          <p:nvPr/>
        </p:nvGrpSpPr>
        <p:grpSpPr>
          <a:xfrm>
            <a:off x="987250" y="10220294"/>
            <a:ext cx="347472" cy="344998"/>
            <a:chOff x="2106229" y="9031282"/>
            <a:chExt cx="548640" cy="548640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94B77EE6-6118-4543-8BDC-A61DF7DC072B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56" name="-">
              <a:extLst>
                <a:ext uri="{FF2B5EF4-FFF2-40B4-BE49-F238E27FC236}">
                  <a16:creationId xmlns:a16="http://schemas.microsoft.com/office/drawing/2014/main" id="{21FC8515-7574-43EA-8A6C-2D53B8FCC72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57" name="@yourinstahere">
            <a:extLst>
              <a:ext uri="{FF2B5EF4-FFF2-40B4-BE49-F238E27FC236}">
                <a16:creationId xmlns:a16="http://schemas.microsoft.com/office/drawing/2014/main" id="{581DD54E-9610-43D9-BC19-F02EDC942170}"/>
              </a:ext>
            </a:extLst>
          </p:cNvPr>
          <p:cNvSpPr txBox="1"/>
          <p:nvPr/>
        </p:nvSpPr>
        <p:spPr>
          <a:xfrm>
            <a:off x="3663723" y="10249793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58" name="Yourfacebookhere">
            <a:extLst>
              <a:ext uri="{FF2B5EF4-FFF2-40B4-BE49-F238E27FC236}">
                <a16:creationId xmlns:a16="http://schemas.microsoft.com/office/drawing/2014/main" id="{971A50AC-EFC2-4E2B-BE13-414EAC70A6D8}"/>
              </a:ext>
            </a:extLst>
          </p:cNvPr>
          <p:cNvSpPr txBox="1"/>
          <p:nvPr/>
        </p:nvSpPr>
        <p:spPr>
          <a:xfrm>
            <a:off x="1390840" y="10254294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62" name="Transition">
            <a:extLst>
              <a:ext uri="{FF2B5EF4-FFF2-40B4-BE49-F238E27FC236}">
                <a16:creationId xmlns:a16="http://schemas.microsoft.com/office/drawing/2014/main" id="{04E17440-2E05-4033-BF47-82BC5CF72D67}"/>
              </a:ext>
            </a:extLst>
          </p:cNvPr>
          <p:cNvSpPr/>
          <p:nvPr/>
        </p:nvSpPr>
        <p:spPr>
          <a:xfrm rot="16783397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Transition">
            <a:extLst>
              <a:ext uri="{FF2B5EF4-FFF2-40B4-BE49-F238E27FC236}">
                <a16:creationId xmlns:a16="http://schemas.microsoft.com/office/drawing/2014/main" id="{8051DC59-C174-4DB0-919C-5AF7A8B6F09F}"/>
              </a:ext>
            </a:extLst>
          </p:cNvPr>
          <p:cNvSpPr/>
          <p:nvPr/>
        </p:nvSpPr>
        <p:spPr>
          <a:xfrm rot="16783397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400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2.31481E-7 L 0 0.0583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0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1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3.7037E-7 7.87037E-7 L -0.02836 -0.00159 " pathEditMode="relative" rAng="0" ptsTypes="AA">
                                      <p:cBhvr>
                                        <p:cTn id="24" dur="16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87037E-6 4.9537E-6 L -0.01881 0.02531 " pathEditMode="relative" rAng="0" ptsTypes="AA">
                                      <p:cBhvr>
                                        <p:cTn id="30" dur="1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" y="125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36111E-6 1.99074E-6 L 0.03776 -0.00188 " pathEditMode="relative" rAng="0" ptsTypes="AA">
                                      <p:cBhvr>
                                        <p:cTn id="36" dur="1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3.47222E-6 -1.85185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-0.0923 L -3.05556E-6 8.7963E-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4.72222E-6 0.03458 L 4.72222E-6 -4.30556E-6 " pathEditMode="relative" rAng="0" ptsTypes="AA">
                                      <p:cBhvr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31481E-7 -0.03082 L -2.31481E-7 3.05556E-6 " pathEditMode="relative" rAng="0" ptsTypes="AA">
                                      <p:cBhvr>
                                        <p:cTn id="9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path" presetSubtype="0" accel="7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15741E-6 2.77778E-6 L -0.20255 0.03472 " pathEditMode="relative" rAng="0" ptsTypes="AA">
                                      <p:cBhvr>
                                        <p:cTn id="121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7" y="1736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35" grpId="0" animBg="1"/>
      <p:bldP spid="36" grpId="0" animBg="1"/>
      <p:bldP spid="59" grpId="0" animBg="1"/>
      <p:bldP spid="59" grpId="1" animBg="1"/>
      <p:bldP spid="25" grpId="0" animBg="1"/>
      <p:bldP spid="25" grpId="1" animBg="1"/>
      <p:bldP spid="25" grpId="2" animBg="1"/>
      <p:bldP spid="25" grpId="3" animBg="1"/>
      <p:bldP spid="25" grpId="4" animBg="1"/>
      <p:bldP spid="26" grpId="0" animBg="1"/>
      <p:bldP spid="26" grpId="1" animBg="1"/>
      <p:bldP spid="26" grpId="2" animBg="1"/>
      <p:bldP spid="26" grpId="3" animBg="1"/>
      <p:bldP spid="26" grpId="4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1" grpId="0" animBg="1"/>
      <p:bldP spid="32" grpId="0" animBg="1"/>
      <p:bldP spid="44" grpId="0"/>
      <p:bldP spid="44" grpId="1"/>
      <p:bldP spid="44" grpId="2"/>
      <p:bldP spid="45" grpId="0"/>
      <p:bldP spid="46" grpId="0"/>
      <p:bldP spid="57" grpId="0"/>
      <p:bldP spid="58" grpId="0"/>
      <p:bldP spid="62" grpId="0" animBg="1"/>
      <p:bldP spid="6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-">
            <a:extLst>
              <a:ext uri="{FF2B5EF4-FFF2-40B4-BE49-F238E27FC236}">
                <a16:creationId xmlns:a16="http://schemas.microsoft.com/office/drawing/2014/main" id="{6976317B-BD25-4BDB-9491-13CA98E405E3}"/>
              </a:ext>
            </a:extLst>
          </p:cNvPr>
          <p:cNvSpPr/>
          <p:nvPr/>
        </p:nvSpPr>
        <p:spPr>
          <a:xfrm>
            <a:off x="0" y="0"/>
            <a:ext cx="10972800" cy="10972800"/>
          </a:xfrm>
          <a:custGeom>
            <a:avLst/>
            <a:gdLst>
              <a:gd name="connsiteX0" fmla="*/ 0 w 10374283"/>
              <a:gd name="connsiteY0" fmla="*/ 0 h 10374284"/>
              <a:gd name="connsiteX1" fmla="*/ 10374284 w 10374283"/>
              <a:gd name="connsiteY1" fmla="*/ 0 h 10374284"/>
              <a:gd name="connsiteX2" fmla="*/ 10374284 w 10374283"/>
              <a:gd name="connsiteY2" fmla="*/ 10374284 h 10374284"/>
              <a:gd name="connsiteX3" fmla="*/ 0 w 10374283"/>
              <a:gd name="connsiteY3" fmla="*/ 10374284 h 1037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4283" h="10374284">
                <a:moveTo>
                  <a:pt x="0" y="0"/>
                </a:moveTo>
                <a:lnTo>
                  <a:pt x="10374284" y="0"/>
                </a:lnTo>
                <a:lnTo>
                  <a:pt x="10374284" y="10374284"/>
                </a:lnTo>
                <a:lnTo>
                  <a:pt x="0" y="1037428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10158C84-4ABE-4071-A90C-D17C32C1F41B}"/>
              </a:ext>
            </a:extLst>
          </p:cNvPr>
          <p:cNvSpPr/>
          <p:nvPr/>
        </p:nvSpPr>
        <p:spPr>
          <a:xfrm rot="5400000">
            <a:off x="292437" y="308921"/>
            <a:ext cx="10374283" cy="10374284"/>
          </a:xfrm>
          <a:custGeom>
            <a:avLst/>
            <a:gdLst>
              <a:gd name="connsiteX0" fmla="*/ 0 w 10374283"/>
              <a:gd name="connsiteY0" fmla="*/ 0 h 10374284"/>
              <a:gd name="connsiteX1" fmla="*/ 10374284 w 10374283"/>
              <a:gd name="connsiteY1" fmla="*/ 0 h 10374284"/>
              <a:gd name="connsiteX2" fmla="*/ 10374284 w 10374283"/>
              <a:gd name="connsiteY2" fmla="*/ 10374284 h 10374284"/>
              <a:gd name="connsiteX3" fmla="*/ 0 w 10374283"/>
              <a:gd name="connsiteY3" fmla="*/ 10374284 h 1037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4283" h="10374284">
                <a:moveTo>
                  <a:pt x="0" y="0"/>
                </a:moveTo>
                <a:lnTo>
                  <a:pt x="10374284" y="0"/>
                </a:lnTo>
                <a:lnTo>
                  <a:pt x="10374284" y="10374284"/>
                </a:lnTo>
                <a:lnTo>
                  <a:pt x="0" y="10374284"/>
                </a:lnTo>
                <a:close/>
              </a:path>
            </a:pathLst>
          </a:custGeom>
          <a:solidFill>
            <a:srgbClr val="FFFFFF"/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44FDAEED-BB7D-4859-9E0E-D0A7C69C9650}"/>
              </a:ext>
            </a:extLst>
          </p:cNvPr>
          <p:cNvSpPr/>
          <p:nvPr/>
        </p:nvSpPr>
        <p:spPr>
          <a:xfrm rot="16200000">
            <a:off x="6936107" y="-945232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7AD4A816-E7CA-4F48-BC21-4AE25AF3DDE1}"/>
              </a:ext>
            </a:extLst>
          </p:cNvPr>
          <p:cNvSpPr/>
          <p:nvPr/>
        </p:nvSpPr>
        <p:spPr>
          <a:xfrm>
            <a:off x="-158636" y="1905544"/>
            <a:ext cx="12483985" cy="6452755"/>
          </a:xfrm>
          <a:custGeom>
            <a:avLst/>
            <a:gdLst>
              <a:gd name="connsiteX0" fmla="*/ 10262062 w 10966565"/>
              <a:gd name="connsiteY0" fmla="*/ 56111 h 6452755"/>
              <a:gd name="connsiteX1" fmla="*/ 10174778 w 10966565"/>
              <a:gd name="connsiteY1" fmla="*/ 18704 h 6452755"/>
              <a:gd name="connsiteX2" fmla="*/ 10031383 w 10966565"/>
              <a:gd name="connsiteY2" fmla="*/ 18704 h 6452755"/>
              <a:gd name="connsiteX3" fmla="*/ 9906692 w 10966565"/>
              <a:gd name="connsiteY3" fmla="*/ 105987 h 6452755"/>
              <a:gd name="connsiteX4" fmla="*/ 9694718 w 10966565"/>
              <a:gd name="connsiteY4" fmla="*/ 193271 h 6452755"/>
              <a:gd name="connsiteX5" fmla="*/ 9270769 w 10966565"/>
              <a:gd name="connsiteY5" fmla="*/ 193271 h 6452755"/>
              <a:gd name="connsiteX6" fmla="*/ 9015153 w 10966565"/>
              <a:gd name="connsiteY6" fmla="*/ 105987 h 6452755"/>
              <a:gd name="connsiteX7" fmla="*/ 8840586 w 10966565"/>
              <a:gd name="connsiteY7" fmla="*/ 18704 h 6452755"/>
              <a:gd name="connsiteX8" fmla="*/ 8485217 w 10966565"/>
              <a:gd name="connsiteY8" fmla="*/ 18704 h 6452755"/>
              <a:gd name="connsiteX9" fmla="*/ 8273242 w 10966565"/>
              <a:gd name="connsiteY9" fmla="*/ 162098 h 6452755"/>
              <a:gd name="connsiteX10" fmla="*/ 8061268 w 10966565"/>
              <a:gd name="connsiteY10" fmla="*/ 336665 h 6452755"/>
              <a:gd name="connsiteX11" fmla="*/ 7880466 w 10966565"/>
              <a:gd name="connsiteY11" fmla="*/ 336665 h 6452755"/>
              <a:gd name="connsiteX12" fmla="*/ 7631084 w 10966565"/>
              <a:gd name="connsiteY12" fmla="*/ 361604 h 6452755"/>
              <a:gd name="connsiteX13" fmla="*/ 7518862 w 10966565"/>
              <a:gd name="connsiteY13" fmla="*/ 361604 h 6452755"/>
              <a:gd name="connsiteX14" fmla="*/ 7306887 w 10966565"/>
              <a:gd name="connsiteY14" fmla="*/ 380307 h 6452755"/>
              <a:gd name="connsiteX15" fmla="*/ 7182196 w 10966565"/>
              <a:gd name="connsiteY15" fmla="*/ 380307 h 6452755"/>
              <a:gd name="connsiteX16" fmla="*/ 7045037 w 10966565"/>
              <a:gd name="connsiteY16" fmla="*/ 380307 h 6452755"/>
              <a:gd name="connsiteX17" fmla="*/ 6951518 w 10966565"/>
              <a:gd name="connsiteY17" fmla="*/ 467591 h 6452755"/>
              <a:gd name="connsiteX18" fmla="*/ 6789420 w 10966565"/>
              <a:gd name="connsiteY18" fmla="*/ 504998 h 6452755"/>
              <a:gd name="connsiteX19" fmla="*/ 6733309 w 10966565"/>
              <a:gd name="connsiteY19" fmla="*/ 467591 h 6452755"/>
              <a:gd name="connsiteX20" fmla="*/ 6664729 w 10966565"/>
              <a:gd name="connsiteY20" fmla="*/ 380307 h 6452755"/>
              <a:gd name="connsiteX21" fmla="*/ 6502631 w 10966565"/>
              <a:gd name="connsiteY21" fmla="*/ 380307 h 6452755"/>
              <a:gd name="connsiteX22" fmla="*/ 6321829 w 10966565"/>
              <a:gd name="connsiteY22" fmla="*/ 486295 h 6452755"/>
              <a:gd name="connsiteX23" fmla="*/ 6178435 w 10966565"/>
              <a:gd name="connsiteY23" fmla="*/ 486295 h 6452755"/>
              <a:gd name="connsiteX24" fmla="*/ 5947757 w 10966565"/>
              <a:gd name="connsiteY24" fmla="*/ 554875 h 6452755"/>
              <a:gd name="connsiteX25" fmla="*/ 5841769 w 10966565"/>
              <a:gd name="connsiteY25" fmla="*/ 554875 h 6452755"/>
              <a:gd name="connsiteX26" fmla="*/ 5592387 w 10966565"/>
              <a:gd name="connsiteY26" fmla="*/ 486295 h 6452755"/>
              <a:gd name="connsiteX27" fmla="*/ 5237018 w 10966565"/>
              <a:gd name="connsiteY27" fmla="*/ 486295 h 6452755"/>
              <a:gd name="connsiteX28" fmla="*/ 5112328 w 10966565"/>
              <a:gd name="connsiteY28" fmla="*/ 586047 h 6452755"/>
              <a:gd name="connsiteX29" fmla="*/ 4950229 w 10966565"/>
              <a:gd name="connsiteY29" fmla="*/ 586047 h 6452755"/>
              <a:gd name="connsiteX30" fmla="*/ 4738255 w 10966565"/>
              <a:gd name="connsiteY30" fmla="*/ 592282 h 6452755"/>
              <a:gd name="connsiteX31" fmla="*/ 4557453 w 10966565"/>
              <a:gd name="connsiteY31" fmla="*/ 592282 h 6452755"/>
              <a:gd name="connsiteX32" fmla="*/ 4451466 w 10966565"/>
              <a:gd name="connsiteY32" fmla="*/ 667096 h 6452755"/>
              <a:gd name="connsiteX33" fmla="*/ 4052455 w 10966565"/>
              <a:gd name="connsiteY33" fmla="*/ 667096 h 6452755"/>
              <a:gd name="connsiteX34" fmla="*/ 3784369 w 10966565"/>
              <a:gd name="connsiteY34" fmla="*/ 816726 h 6452755"/>
              <a:gd name="connsiteX35" fmla="*/ 3628506 w 10966565"/>
              <a:gd name="connsiteY35" fmla="*/ 928947 h 6452755"/>
              <a:gd name="connsiteX36" fmla="*/ 2986347 w 10966565"/>
              <a:gd name="connsiteY36" fmla="*/ 928947 h 6452755"/>
              <a:gd name="connsiteX37" fmla="*/ 2618509 w 10966565"/>
              <a:gd name="connsiteY37" fmla="*/ 1190798 h 6452755"/>
              <a:gd name="connsiteX38" fmla="*/ 2325486 w 10966565"/>
              <a:gd name="connsiteY38" fmla="*/ 1072342 h 6452755"/>
              <a:gd name="connsiteX39" fmla="*/ 2157153 w 10966565"/>
              <a:gd name="connsiteY39" fmla="*/ 922713 h 6452755"/>
              <a:gd name="connsiteX40" fmla="*/ 1876598 w 10966565"/>
              <a:gd name="connsiteY40" fmla="*/ 972589 h 6452755"/>
              <a:gd name="connsiteX41" fmla="*/ 1670858 w 10966565"/>
              <a:gd name="connsiteY41" fmla="*/ 1072342 h 6452755"/>
              <a:gd name="connsiteX42" fmla="*/ 1271847 w 10966565"/>
              <a:gd name="connsiteY42" fmla="*/ 1172095 h 6452755"/>
              <a:gd name="connsiteX43" fmla="*/ 773084 w 10966565"/>
              <a:gd name="connsiteY43" fmla="*/ 997527 h 6452755"/>
              <a:gd name="connsiteX44" fmla="*/ 673331 w 10966565"/>
              <a:gd name="connsiteY44" fmla="*/ 879071 h 6452755"/>
              <a:gd name="connsiteX45" fmla="*/ 236913 w 10966565"/>
              <a:gd name="connsiteY45" fmla="*/ 879071 h 6452755"/>
              <a:gd name="connsiteX46" fmla="*/ 0 w 10966565"/>
              <a:gd name="connsiteY46" fmla="*/ 879071 h 6452755"/>
              <a:gd name="connsiteX47" fmla="*/ 0 w 10966565"/>
              <a:gd name="connsiteY47" fmla="*/ 5685906 h 6452755"/>
              <a:gd name="connsiteX48" fmla="*/ 87284 w 10966565"/>
              <a:gd name="connsiteY48" fmla="*/ 5636030 h 6452755"/>
              <a:gd name="connsiteX49" fmla="*/ 249382 w 10966565"/>
              <a:gd name="connsiteY49" fmla="*/ 5798128 h 6452755"/>
              <a:gd name="connsiteX50" fmla="*/ 430184 w 10966565"/>
              <a:gd name="connsiteY50" fmla="*/ 5798128 h 6452755"/>
              <a:gd name="connsiteX51" fmla="*/ 610985 w 10966565"/>
              <a:gd name="connsiteY51" fmla="*/ 5879177 h 6452755"/>
              <a:gd name="connsiteX52" fmla="*/ 1427711 w 10966565"/>
              <a:gd name="connsiteY52" fmla="*/ 5879177 h 6452755"/>
              <a:gd name="connsiteX53" fmla="*/ 1571106 w 10966565"/>
              <a:gd name="connsiteY53" fmla="*/ 6103621 h 6452755"/>
              <a:gd name="connsiteX54" fmla="*/ 1733204 w 10966565"/>
              <a:gd name="connsiteY54" fmla="*/ 6290657 h 6452755"/>
              <a:gd name="connsiteX55" fmla="*/ 2019993 w 10966565"/>
              <a:gd name="connsiteY55" fmla="*/ 6209608 h 6452755"/>
              <a:gd name="connsiteX56" fmla="*/ 2300547 w 10966565"/>
              <a:gd name="connsiteY56" fmla="*/ 6290657 h 6452755"/>
              <a:gd name="connsiteX57" fmla="*/ 2568633 w 10966565"/>
              <a:gd name="connsiteY57" fmla="*/ 6452755 h 6452755"/>
              <a:gd name="connsiteX58" fmla="*/ 2924002 w 10966565"/>
              <a:gd name="connsiteY58" fmla="*/ 6452755 h 6452755"/>
              <a:gd name="connsiteX59" fmla="*/ 3173384 w 10966565"/>
              <a:gd name="connsiteY59" fmla="*/ 6265719 h 6452755"/>
              <a:gd name="connsiteX60" fmla="*/ 3429000 w 10966565"/>
              <a:gd name="connsiteY60" fmla="*/ 6452755 h 6452755"/>
              <a:gd name="connsiteX61" fmla="*/ 3703320 w 10966565"/>
              <a:gd name="connsiteY61" fmla="*/ 6452755 h 6452755"/>
              <a:gd name="connsiteX62" fmla="*/ 3902825 w 10966565"/>
              <a:gd name="connsiteY62" fmla="*/ 6328064 h 6452755"/>
              <a:gd name="connsiteX63" fmla="*/ 4039986 w 10966565"/>
              <a:gd name="connsiteY63" fmla="*/ 6452755 h 6452755"/>
              <a:gd name="connsiteX64" fmla="*/ 4270664 w 10966565"/>
              <a:gd name="connsiteY64" fmla="*/ 6452755 h 6452755"/>
              <a:gd name="connsiteX65" fmla="*/ 4414059 w 10966565"/>
              <a:gd name="connsiteY65" fmla="*/ 6309361 h 6452755"/>
              <a:gd name="connsiteX66" fmla="*/ 4607329 w 10966565"/>
              <a:gd name="connsiteY66" fmla="*/ 6452755 h 6452755"/>
              <a:gd name="connsiteX67" fmla="*/ 4856711 w 10966565"/>
              <a:gd name="connsiteY67" fmla="*/ 6452755 h 6452755"/>
              <a:gd name="connsiteX68" fmla="*/ 5049982 w 10966565"/>
              <a:gd name="connsiteY68" fmla="*/ 6247015 h 6452755"/>
              <a:gd name="connsiteX69" fmla="*/ 5318068 w 10966565"/>
              <a:gd name="connsiteY69" fmla="*/ 6247015 h 6452755"/>
              <a:gd name="connsiteX70" fmla="*/ 5692140 w 10966565"/>
              <a:gd name="connsiteY70" fmla="*/ 6141028 h 6452755"/>
              <a:gd name="connsiteX71" fmla="*/ 5978929 w 10966565"/>
              <a:gd name="connsiteY71" fmla="*/ 6184670 h 6452755"/>
              <a:gd name="connsiteX72" fmla="*/ 6247015 w 10966565"/>
              <a:gd name="connsiteY72" fmla="*/ 6265719 h 6452755"/>
              <a:gd name="connsiteX73" fmla="*/ 6515100 w 10966565"/>
              <a:gd name="connsiteY73" fmla="*/ 6328064 h 6452755"/>
              <a:gd name="connsiteX74" fmla="*/ 6783186 w 10966565"/>
              <a:gd name="connsiteY74" fmla="*/ 6184670 h 6452755"/>
              <a:gd name="connsiteX75" fmla="*/ 7057506 w 10966565"/>
              <a:gd name="connsiteY75" fmla="*/ 6247015 h 6452755"/>
              <a:gd name="connsiteX76" fmla="*/ 7338060 w 10966565"/>
              <a:gd name="connsiteY76" fmla="*/ 6041275 h 6452755"/>
              <a:gd name="connsiteX77" fmla="*/ 7531331 w 10966565"/>
              <a:gd name="connsiteY77" fmla="*/ 6041275 h 6452755"/>
              <a:gd name="connsiteX78" fmla="*/ 7768244 w 10966565"/>
              <a:gd name="connsiteY78" fmla="*/ 6247015 h 6452755"/>
              <a:gd name="connsiteX79" fmla="*/ 8055033 w 10966565"/>
              <a:gd name="connsiteY79" fmla="*/ 6203373 h 6452755"/>
              <a:gd name="connsiteX80" fmla="*/ 8217131 w 10966565"/>
              <a:gd name="connsiteY80" fmla="*/ 6041275 h 6452755"/>
              <a:gd name="connsiteX81" fmla="*/ 8609908 w 10966565"/>
              <a:gd name="connsiteY81" fmla="*/ 6041275 h 6452755"/>
              <a:gd name="connsiteX82" fmla="*/ 8821882 w 10966565"/>
              <a:gd name="connsiteY82" fmla="*/ 6041275 h 6452755"/>
              <a:gd name="connsiteX83" fmla="*/ 9245831 w 10966565"/>
              <a:gd name="connsiteY83" fmla="*/ 5897881 h 6452755"/>
              <a:gd name="connsiteX84" fmla="*/ 9376756 w 10966565"/>
              <a:gd name="connsiteY84" fmla="*/ 5798128 h 6452755"/>
              <a:gd name="connsiteX85" fmla="*/ 9725891 w 10966565"/>
              <a:gd name="connsiteY85" fmla="*/ 5860473 h 6452755"/>
              <a:gd name="connsiteX86" fmla="*/ 9975273 w 10966565"/>
              <a:gd name="connsiteY86" fmla="*/ 5636030 h 6452755"/>
              <a:gd name="connsiteX87" fmla="*/ 10436629 w 10966565"/>
              <a:gd name="connsiteY87" fmla="*/ 5636030 h 6452755"/>
              <a:gd name="connsiteX88" fmla="*/ 10561320 w 10966565"/>
              <a:gd name="connsiteY88" fmla="*/ 5492635 h 6452755"/>
              <a:gd name="connsiteX89" fmla="*/ 10754591 w 10966565"/>
              <a:gd name="connsiteY89" fmla="*/ 5330537 h 6452755"/>
              <a:gd name="connsiteX90" fmla="*/ 10966565 w 10966565"/>
              <a:gd name="connsiteY90" fmla="*/ 5280660 h 6452755"/>
              <a:gd name="connsiteX91" fmla="*/ 10966565 w 10966565"/>
              <a:gd name="connsiteY91" fmla="*/ 0 h 6452755"/>
              <a:gd name="connsiteX92" fmla="*/ 10555086 w 10966565"/>
              <a:gd name="connsiteY92" fmla="*/ 0 h 6452755"/>
              <a:gd name="connsiteX93" fmla="*/ 10262062 w 10966565"/>
              <a:gd name="connsiteY93" fmla="*/ 56111 h 645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10966565" h="6452755">
                <a:moveTo>
                  <a:pt x="10262062" y="56111"/>
                </a:moveTo>
                <a:cubicBezTo>
                  <a:pt x="10262062" y="56111"/>
                  <a:pt x="10262062" y="56111"/>
                  <a:pt x="10174778" y="18704"/>
                </a:cubicBezTo>
                <a:cubicBezTo>
                  <a:pt x="10087495" y="-18704"/>
                  <a:pt x="10031383" y="18704"/>
                  <a:pt x="10031383" y="18704"/>
                </a:cubicBezTo>
                <a:lnTo>
                  <a:pt x="9906692" y="105987"/>
                </a:lnTo>
                <a:cubicBezTo>
                  <a:pt x="9906692" y="105987"/>
                  <a:pt x="9819409" y="143395"/>
                  <a:pt x="9694718" y="193271"/>
                </a:cubicBezTo>
                <a:cubicBezTo>
                  <a:pt x="9570027" y="249382"/>
                  <a:pt x="9389226" y="193271"/>
                  <a:pt x="9270769" y="193271"/>
                </a:cubicBezTo>
                <a:lnTo>
                  <a:pt x="9015153" y="105987"/>
                </a:lnTo>
                <a:lnTo>
                  <a:pt x="8840586" y="18704"/>
                </a:lnTo>
                <a:lnTo>
                  <a:pt x="8485217" y="18704"/>
                </a:lnTo>
                <a:lnTo>
                  <a:pt x="8273242" y="162098"/>
                </a:lnTo>
                <a:cubicBezTo>
                  <a:pt x="8273242" y="162098"/>
                  <a:pt x="8167255" y="230678"/>
                  <a:pt x="8061268" y="336665"/>
                </a:cubicBezTo>
                <a:cubicBezTo>
                  <a:pt x="7955280" y="442653"/>
                  <a:pt x="7880466" y="336665"/>
                  <a:pt x="7880466" y="336665"/>
                </a:cubicBezTo>
                <a:cubicBezTo>
                  <a:pt x="7880466" y="336665"/>
                  <a:pt x="7737071" y="411480"/>
                  <a:pt x="7631084" y="361604"/>
                </a:cubicBezTo>
                <a:cubicBezTo>
                  <a:pt x="7525096" y="311727"/>
                  <a:pt x="7518862" y="361604"/>
                  <a:pt x="7518862" y="361604"/>
                </a:cubicBezTo>
                <a:cubicBezTo>
                  <a:pt x="7518862" y="361604"/>
                  <a:pt x="7362998" y="411480"/>
                  <a:pt x="7306887" y="380307"/>
                </a:cubicBezTo>
                <a:cubicBezTo>
                  <a:pt x="7250777" y="342900"/>
                  <a:pt x="7182196" y="380307"/>
                  <a:pt x="7182196" y="380307"/>
                </a:cubicBezTo>
                <a:cubicBezTo>
                  <a:pt x="7182196" y="380307"/>
                  <a:pt x="7182196" y="380307"/>
                  <a:pt x="7045037" y="380307"/>
                </a:cubicBezTo>
                <a:cubicBezTo>
                  <a:pt x="6907877" y="380307"/>
                  <a:pt x="7020098" y="448887"/>
                  <a:pt x="6951518" y="467591"/>
                </a:cubicBezTo>
                <a:cubicBezTo>
                  <a:pt x="6882939" y="486295"/>
                  <a:pt x="6789420" y="504998"/>
                  <a:pt x="6789420" y="504998"/>
                </a:cubicBezTo>
                <a:cubicBezTo>
                  <a:pt x="6789420" y="504998"/>
                  <a:pt x="6789420" y="504998"/>
                  <a:pt x="6733309" y="467591"/>
                </a:cubicBezTo>
                <a:cubicBezTo>
                  <a:pt x="6677198" y="430184"/>
                  <a:pt x="6664729" y="380307"/>
                  <a:pt x="6664729" y="380307"/>
                </a:cubicBezTo>
                <a:lnTo>
                  <a:pt x="6502631" y="380307"/>
                </a:lnTo>
                <a:cubicBezTo>
                  <a:pt x="6502631" y="380307"/>
                  <a:pt x="6377940" y="399011"/>
                  <a:pt x="6321829" y="486295"/>
                </a:cubicBezTo>
                <a:cubicBezTo>
                  <a:pt x="6265718" y="573578"/>
                  <a:pt x="6178435" y="486295"/>
                  <a:pt x="6178435" y="486295"/>
                </a:cubicBezTo>
                <a:cubicBezTo>
                  <a:pt x="6178435" y="486295"/>
                  <a:pt x="6035040" y="554875"/>
                  <a:pt x="5947757" y="554875"/>
                </a:cubicBezTo>
                <a:cubicBezTo>
                  <a:pt x="5860473" y="554875"/>
                  <a:pt x="5841769" y="554875"/>
                  <a:pt x="5841769" y="554875"/>
                </a:cubicBezTo>
                <a:lnTo>
                  <a:pt x="5592387" y="486295"/>
                </a:lnTo>
                <a:lnTo>
                  <a:pt x="5237018" y="486295"/>
                </a:lnTo>
                <a:lnTo>
                  <a:pt x="5112328" y="586047"/>
                </a:lnTo>
                <a:lnTo>
                  <a:pt x="4950229" y="586047"/>
                </a:lnTo>
                <a:lnTo>
                  <a:pt x="4738255" y="592282"/>
                </a:lnTo>
                <a:cubicBezTo>
                  <a:pt x="4738255" y="592282"/>
                  <a:pt x="4632268" y="573578"/>
                  <a:pt x="4557453" y="592282"/>
                </a:cubicBezTo>
                <a:cubicBezTo>
                  <a:pt x="4488873" y="610986"/>
                  <a:pt x="4451466" y="667096"/>
                  <a:pt x="4451466" y="667096"/>
                </a:cubicBezTo>
                <a:lnTo>
                  <a:pt x="4052455" y="667096"/>
                </a:lnTo>
                <a:lnTo>
                  <a:pt x="3784369" y="816726"/>
                </a:lnTo>
                <a:lnTo>
                  <a:pt x="3628506" y="928947"/>
                </a:lnTo>
                <a:lnTo>
                  <a:pt x="2986347" y="928947"/>
                </a:lnTo>
                <a:lnTo>
                  <a:pt x="2618509" y="1190798"/>
                </a:lnTo>
                <a:lnTo>
                  <a:pt x="2325486" y="1072342"/>
                </a:lnTo>
                <a:lnTo>
                  <a:pt x="2157153" y="922713"/>
                </a:lnTo>
                <a:lnTo>
                  <a:pt x="1876598" y="972589"/>
                </a:lnTo>
                <a:cubicBezTo>
                  <a:pt x="1876598" y="972589"/>
                  <a:pt x="1876598" y="972589"/>
                  <a:pt x="1670858" y="1072342"/>
                </a:cubicBezTo>
                <a:cubicBezTo>
                  <a:pt x="1465118" y="1172095"/>
                  <a:pt x="1670858" y="1072342"/>
                  <a:pt x="1271847" y="1172095"/>
                </a:cubicBezTo>
                <a:cubicBezTo>
                  <a:pt x="872836" y="1271847"/>
                  <a:pt x="1034935" y="985058"/>
                  <a:pt x="773084" y="997527"/>
                </a:cubicBezTo>
                <a:cubicBezTo>
                  <a:pt x="504998" y="1016231"/>
                  <a:pt x="773084" y="997527"/>
                  <a:pt x="673331" y="879071"/>
                </a:cubicBezTo>
                <a:cubicBezTo>
                  <a:pt x="573578" y="760615"/>
                  <a:pt x="236913" y="879071"/>
                  <a:pt x="236913" y="879071"/>
                </a:cubicBezTo>
                <a:lnTo>
                  <a:pt x="0" y="879071"/>
                </a:lnTo>
                <a:lnTo>
                  <a:pt x="0" y="5685906"/>
                </a:lnTo>
                <a:lnTo>
                  <a:pt x="87284" y="5636030"/>
                </a:lnTo>
                <a:lnTo>
                  <a:pt x="249382" y="5798128"/>
                </a:lnTo>
                <a:lnTo>
                  <a:pt x="430184" y="5798128"/>
                </a:lnTo>
                <a:lnTo>
                  <a:pt x="610985" y="5879177"/>
                </a:lnTo>
                <a:lnTo>
                  <a:pt x="1427711" y="5879177"/>
                </a:lnTo>
                <a:lnTo>
                  <a:pt x="1571106" y="6103621"/>
                </a:lnTo>
                <a:cubicBezTo>
                  <a:pt x="1571106" y="6103621"/>
                  <a:pt x="1639685" y="6309361"/>
                  <a:pt x="1733204" y="6290657"/>
                </a:cubicBezTo>
                <a:cubicBezTo>
                  <a:pt x="1820487" y="6271953"/>
                  <a:pt x="2019993" y="6209608"/>
                  <a:pt x="2019993" y="6209608"/>
                </a:cubicBezTo>
                <a:lnTo>
                  <a:pt x="2300547" y="6290657"/>
                </a:lnTo>
                <a:cubicBezTo>
                  <a:pt x="2300547" y="6290657"/>
                  <a:pt x="2425238" y="6452755"/>
                  <a:pt x="2568633" y="6452755"/>
                </a:cubicBezTo>
                <a:cubicBezTo>
                  <a:pt x="2712027" y="6452755"/>
                  <a:pt x="2924002" y="6452755"/>
                  <a:pt x="2924002" y="6452755"/>
                </a:cubicBezTo>
                <a:lnTo>
                  <a:pt x="3173384" y="6265719"/>
                </a:lnTo>
                <a:lnTo>
                  <a:pt x="3429000" y="6452755"/>
                </a:lnTo>
                <a:lnTo>
                  <a:pt x="3703320" y="6452755"/>
                </a:lnTo>
                <a:lnTo>
                  <a:pt x="3902825" y="6328064"/>
                </a:lnTo>
                <a:lnTo>
                  <a:pt x="4039986" y="6452755"/>
                </a:lnTo>
                <a:lnTo>
                  <a:pt x="4270664" y="6452755"/>
                </a:lnTo>
                <a:lnTo>
                  <a:pt x="4414059" y="6309361"/>
                </a:lnTo>
                <a:lnTo>
                  <a:pt x="4607329" y="6452755"/>
                </a:lnTo>
                <a:lnTo>
                  <a:pt x="4856711" y="6452755"/>
                </a:lnTo>
                <a:lnTo>
                  <a:pt x="5049982" y="6247015"/>
                </a:lnTo>
                <a:lnTo>
                  <a:pt x="5318068" y="6247015"/>
                </a:lnTo>
                <a:lnTo>
                  <a:pt x="5692140" y="6141028"/>
                </a:lnTo>
                <a:lnTo>
                  <a:pt x="5978929" y="6184670"/>
                </a:lnTo>
                <a:cubicBezTo>
                  <a:pt x="5978929" y="6184670"/>
                  <a:pt x="6190904" y="6247015"/>
                  <a:pt x="6247015" y="6265719"/>
                </a:cubicBezTo>
                <a:cubicBezTo>
                  <a:pt x="6303126" y="6284422"/>
                  <a:pt x="6515100" y="6328064"/>
                  <a:pt x="6515100" y="6328064"/>
                </a:cubicBezTo>
                <a:lnTo>
                  <a:pt x="6783186" y="6184670"/>
                </a:lnTo>
                <a:lnTo>
                  <a:pt x="7057506" y="6247015"/>
                </a:lnTo>
                <a:lnTo>
                  <a:pt x="7338060" y="6041275"/>
                </a:lnTo>
                <a:lnTo>
                  <a:pt x="7531331" y="6041275"/>
                </a:lnTo>
                <a:cubicBezTo>
                  <a:pt x="7531331" y="6041275"/>
                  <a:pt x="7712133" y="6247015"/>
                  <a:pt x="7768244" y="6247015"/>
                </a:cubicBezTo>
                <a:cubicBezTo>
                  <a:pt x="7824355" y="6247015"/>
                  <a:pt x="8055033" y="6203373"/>
                  <a:pt x="8055033" y="6203373"/>
                </a:cubicBezTo>
                <a:lnTo>
                  <a:pt x="8217131" y="6041275"/>
                </a:lnTo>
                <a:cubicBezTo>
                  <a:pt x="8217131" y="6041275"/>
                  <a:pt x="8553796" y="6103621"/>
                  <a:pt x="8609908" y="6041275"/>
                </a:cubicBezTo>
                <a:cubicBezTo>
                  <a:pt x="8666018" y="5978930"/>
                  <a:pt x="8821882" y="6041275"/>
                  <a:pt x="8821882" y="6041275"/>
                </a:cubicBezTo>
                <a:lnTo>
                  <a:pt x="9245831" y="5897881"/>
                </a:lnTo>
                <a:lnTo>
                  <a:pt x="9376756" y="5798128"/>
                </a:lnTo>
                <a:lnTo>
                  <a:pt x="9725891" y="5860473"/>
                </a:lnTo>
                <a:lnTo>
                  <a:pt x="9975273" y="5636030"/>
                </a:lnTo>
                <a:lnTo>
                  <a:pt x="10436629" y="5636030"/>
                </a:lnTo>
                <a:lnTo>
                  <a:pt x="10561320" y="5492635"/>
                </a:lnTo>
                <a:lnTo>
                  <a:pt x="10754591" y="5330537"/>
                </a:lnTo>
                <a:lnTo>
                  <a:pt x="10966565" y="5280660"/>
                </a:lnTo>
                <a:lnTo>
                  <a:pt x="10966565" y="0"/>
                </a:lnTo>
                <a:lnTo>
                  <a:pt x="10555086" y="0"/>
                </a:lnTo>
                <a:lnTo>
                  <a:pt x="10262062" y="56111"/>
                </a:lnTo>
                <a:close/>
              </a:path>
            </a:pathLst>
          </a:custGeom>
          <a:blipFill>
            <a:blip r:embed="rId2"/>
            <a:srcRect/>
            <a:stretch>
              <a:fillRect t="-14503" b="-14503"/>
            </a:stretch>
          </a:blip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 Font">
            <a:extLst>
              <a:ext uri="{FF2B5EF4-FFF2-40B4-BE49-F238E27FC236}">
                <a16:creationId xmlns:a16="http://schemas.microsoft.com/office/drawing/2014/main" id="{8C52D7A9-278A-4AD5-9E3F-52A7443BD4B5}"/>
              </a:ext>
            </a:extLst>
          </p:cNvPr>
          <p:cNvSpPr txBox="1"/>
          <p:nvPr/>
        </p:nvSpPr>
        <p:spPr>
          <a:xfrm>
            <a:off x="1185688" y="992543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Free Font</a:t>
            </a:r>
          </a:p>
        </p:txBody>
      </p:sp>
      <p:sp>
        <p:nvSpPr>
          <p:cNvPr id="8" name="We Used">
            <a:extLst>
              <a:ext uri="{FF2B5EF4-FFF2-40B4-BE49-F238E27FC236}">
                <a16:creationId xmlns:a16="http://schemas.microsoft.com/office/drawing/2014/main" id="{CA4E27F0-E33C-4D15-97FB-E90A40DF0190}"/>
              </a:ext>
            </a:extLst>
          </p:cNvPr>
          <p:cNvSpPr/>
          <p:nvPr/>
        </p:nvSpPr>
        <p:spPr>
          <a:xfrm>
            <a:off x="675218" y="1349729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We Used </a:t>
            </a:r>
          </a:p>
        </p:txBody>
      </p:sp>
      <p:sp>
        <p:nvSpPr>
          <p:cNvPr id="9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5E6F3A3D-8037-432B-8BF6-1DA37A5BB9AE}"/>
              </a:ext>
            </a:extLst>
          </p:cNvPr>
          <p:cNvSpPr/>
          <p:nvPr/>
        </p:nvSpPr>
        <p:spPr>
          <a:xfrm>
            <a:off x="855574" y="8889001"/>
            <a:ext cx="9261652" cy="613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grpSp>
        <p:nvGrpSpPr>
          <p:cNvPr id="10" name="-">
            <a:extLst>
              <a:ext uri="{FF2B5EF4-FFF2-40B4-BE49-F238E27FC236}">
                <a16:creationId xmlns:a16="http://schemas.microsoft.com/office/drawing/2014/main" id="{FA45FD32-6C23-4658-B289-6A26165F558A}"/>
              </a:ext>
            </a:extLst>
          </p:cNvPr>
          <p:cNvGrpSpPr/>
          <p:nvPr/>
        </p:nvGrpSpPr>
        <p:grpSpPr>
          <a:xfrm>
            <a:off x="4630728" y="9786296"/>
            <a:ext cx="1860131" cy="451707"/>
            <a:chOff x="5165933" y="3686415"/>
            <a:chExt cx="1860132" cy="451706"/>
          </a:xfrm>
          <a:effectLst/>
        </p:grpSpPr>
        <p:sp>
          <p:nvSpPr>
            <p:cNvPr id="11" name="-">
              <a:extLst>
                <a:ext uri="{FF2B5EF4-FFF2-40B4-BE49-F238E27FC236}">
                  <a16:creationId xmlns:a16="http://schemas.microsoft.com/office/drawing/2014/main" id="{AE1F24FA-328D-4F1A-A247-438EFE9AF4FA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12" name="Book Now">
              <a:extLst>
                <a:ext uri="{FF2B5EF4-FFF2-40B4-BE49-F238E27FC236}">
                  <a16:creationId xmlns:a16="http://schemas.microsoft.com/office/drawing/2014/main" id="{AF22FA29-770E-400A-BF82-3CF2ECCEB6D4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13" name="icon">
            <a:extLst>
              <a:ext uri="{FF2B5EF4-FFF2-40B4-BE49-F238E27FC236}">
                <a16:creationId xmlns:a16="http://schemas.microsoft.com/office/drawing/2014/main" id="{62600416-734F-4410-A6D2-8196F9CF1144}"/>
              </a:ext>
            </a:extLst>
          </p:cNvPr>
          <p:cNvGrpSpPr/>
          <p:nvPr/>
        </p:nvGrpSpPr>
        <p:grpSpPr>
          <a:xfrm>
            <a:off x="7285798" y="9838777"/>
            <a:ext cx="347472" cy="344998"/>
            <a:chOff x="2165628" y="8198255"/>
            <a:chExt cx="548640" cy="548640"/>
          </a:xfrm>
        </p:grpSpPr>
        <p:sp>
          <p:nvSpPr>
            <p:cNvPr id="14" name="-">
              <a:extLst>
                <a:ext uri="{FF2B5EF4-FFF2-40B4-BE49-F238E27FC236}">
                  <a16:creationId xmlns:a16="http://schemas.microsoft.com/office/drawing/2014/main" id="{CA152803-4CB1-42DF-9308-64168F14FB2B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15" name="-">
              <a:extLst>
                <a:ext uri="{FF2B5EF4-FFF2-40B4-BE49-F238E27FC236}">
                  <a16:creationId xmlns:a16="http://schemas.microsoft.com/office/drawing/2014/main" id="{51875C6D-97CB-4AB0-B629-04B86B8923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16" name="icon">
            <a:extLst>
              <a:ext uri="{FF2B5EF4-FFF2-40B4-BE49-F238E27FC236}">
                <a16:creationId xmlns:a16="http://schemas.microsoft.com/office/drawing/2014/main" id="{010F3D7A-6B26-45A4-80AE-6D75131049B5}"/>
              </a:ext>
            </a:extLst>
          </p:cNvPr>
          <p:cNvGrpSpPr/>
          <p:nvPr/>
        </p:nvGrpSpPr>
        <p:grpSpPr>
          <a:xfrm>
            <a:off x="1879575" y="9840149"/>
            <a:ext cx="347472" cy="344998"/>
            <a:chOff x="2106229" y="9031282"/>
            <a:chExt cx="548640" cy="548640"/>
          </a:xfrm>
        </p:grpSpPr>
        <p:sp>
          <p:nvSpPr>
            <p:cNvPr id="17" name="-">
              <a:extLst>
                <a:ext uri="{FF2B5EF4-FFF2-40B4-BE49-F238E27FC236}">
                  <a16:creationId xmlns:a16="http://schemas.microsoft.com/office/drawing/2014/main" id="{C4630C9E-760A-4194-AD6F-A8299A381F05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18" name="-">
              <a:extLst>
                <a:ext uri="{FF2B5EF4-FFF2-40B4-BE49-F238E27FC236}">
                  <a16:creationId xmlns:a16="http://schemas.microsoft.com/office/drawing/2014/main" id="{86D457F1-CB6C-4ECF-A516-53FCFC48412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19" name="@yourinstahere">
            <a:extLst>
              <a:ext uri="{FF2B5EF4-FFF2-40B4-BE49-F238E27FC236}">
                <a16:creationId xmlns:a16="http://schemas.microsoft.com/office/drawing/2014/main" id="{F91293D4-DC28-4318-8570-B8692A8AEC1B}"/>
              </a:ext>
            </a:extLst>
          </p:cNvPr>
          <p:cNvSpPr txBox="1"/>
          <p:nvPr/>
        </p:nvSpPr>
        <p:spPr>
          <a:xfrm>
            <a:off x="7725491" y="9872778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20" name="Yourfacebookhere">
            <a:extLst>
              <a:ext uri="{FF2B5EF4-FFF2-40B4-BE49-F238E27FC236}">
                <a16:creationId xmlns:a16="http://schemas.microsoft.com/office/drawing/2014/main" id="{C4665CB3-A747-42DB-926B-945602C6EB28}"/>
              </a:ext>
            </a:extLst>
          </p:cNvPr>
          <p:cNvSpPr txBox="1"/>
          <p:nvPr/>
        </p:nvSpPr>
        <p:spPr>
          <a:xfrm>
            <a:off x="2283165" y="9874149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92EF0ECC-116E-43DD-81F2-F3C28FCABD06}"/>
              </a:ext>
            </a:extLst>
          </p:cNvPr>
          <p:cNvSpPr/>
          <p:nvPr/>
        </p:nvSpPr>
        <p:spPr>
          <a:xfrm>
            <a:off x="5760666" y="1019928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5DC03C6D-B292-4193-9701-9E1B2ECBA508}"/>
              </a:ext>
            </a:extLst>
          </p:cNvPr>
          <p:cNvSpPr/>
          <p:nvPr/>
        </p:nvSpPr>
        <p:spPr>
          <a:xfrm>
            <a:off x="8633335" y="8433821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E6323A6C-710A-4BF6-AB9E-5F50677A7A8C}"/>
              </a:ext>
            </a:extLst>
          </p:cNvPr>
          <p:cNvSpPr/>
          <p:nvPr/>
        </p:nvSpPr>
        <p:spPr>
          <a:xfrm rot="18147095">
            <a:off x="38650" y="9545790"/>
            <a:ext cx="907286" cy="1985638"/>
          </a:xfrm>
          <a:custGeom>
            <a:avLst/>
            <a:gdLst>
              <a:gd name="connsiteX0" fmla="*/ 290262 w 1270997"/>
              <a:gd name="connsiteY0" fmla="*/ 3198751 h 3273515"/>
              <a:gd name="connsiteX1" fmla="*/ 432462 w 1270997"/>
              <a:gd name="connsiteY1" fmla="*/ 2978855 h 3273515"/>
              <a:gd name="connsiteX2" fmla="*/ 570996 w 1270997"/>
              <a:gd name="connsiteY2" fmla="*/ 2808069 h 3273515"/>
              <a:gd name="connsiteX3" fmla="*/ 620106 w 1270997"/>
              <a:gd name="connsiteY3" fmla="*/ 2734771 h 3273515"/>
              <a:gd name="connsiteX4" fmla="*/ 669216 w 1270997"/>
              <a:gd name="connsiteY4" fmla="*/ 2588174 h 3273515"/>
              <a:gd name="connsiteX5" fmla="*/ 693405 w 1270997"/>
              <a:gd name="connsiteY5" fmla="*/ 2221681 h 3273515"/>
              <a:gd name="connsiteX6" fmla="*/ 766703 w 1270997"/>
              <a:gd name="connsiteY6" fmla="*/ 2050895 h 3273515"/>
              <a:gd name="connsiteX7" fmla="*/ 920630 w 1270997"/>
              <a:gd name="connsiteY7" fmla="*/ 2050895 h 3273515"/>
              <a:gd name="connsiteX8" fmla="*/ 996861 w 1270997"/>
              <a:gd name="connsiteY8" fmla="*/ 1928486 h 3273515"/>
              <a:gd name="connsiteX9" fmla="*/ 1101678 w 1270997"/>
              <a:gd name="connsiteY9" fmla="*/ 1806077 h 3273515"/>
              <a:gd name="connsiteX10" fmla="*/ 1101678 w 1270997"/>
              <a:gd name="connsiteY10" fmla="*/ 1512883 h 3273515"/>
              <a:gd name="connsiteX11" fmla="*/ 1270998 w 1270997"/>
              <a:gd name="connsiteY11" fmla="*/ 1171312 h 3273515"/>
              <a:gd name="connsiteX12" fmla="*/ 1270998 w 1270997"/>
              <a:gd name="connsiteY12" fmla="*/ 1023982 h 3273515"/>
              <a:gd name="connsiteX13" fmla="*/ 1092149 w 1270997"/>
              <a:gd name="connsiteY13" fmla="*/ 755709 h 3273515"/>
              <a:gd name="connsiteX14" fmla="*/ 693405 w 1270997"/>
              <a:gd name="connsiteY14" fmla="*/ 450786 h 3273515"/>
              <a:gd name="connsiteX15" fmla="*/ 546808 w 1270997"/>
              <a:gd name="connsiteY15" fmla="*/ 291729 h 3273515"/>
              <a:gd name="connsiteX16" fmla="*/ 290262 w 1270997"/>
              <a:gd name="connsiteY16" fmla="*/ 291729 h 3273515"/>
              <a:gd name="connsiteX17" fmla="*/ 0 w 1270997"/>
              <a:gd name="connsiteY17" fmla="*/ 0 h 3273515"/>
              <a:gd name="connsiteX18" fmla="*/ 0 w 1270997"/>
              <a:gd name="connsiteY18" fmla="*/ 3273516 h 3273515"/>
              <a:gd name="connsiteX19" fmla="*/ 290262 w 1270997"/>
              <a:gd name="connsiteY19" fmla="*/ 3198751 h 3273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70997" h="3273515">
                <a:moveTo>
                  <a:pt x="290262" y="3198751"/>
                </a:moveTo>
                <a:cubicBezTo>
                  <a:pt x="290262" y="3198751"/>
                  <a:pt x="400210" y="3052154"/>
                  <a:pt x="432462" y="2978855"/>
                </a:cubicBezTo>
                <a:cubicBezTo>
                  <a:pt x="464713" y="2905556"/>
                  <a:pt x="570996" y="2808069"/>
                  <a:pt x="570996" y="2808069"/>
                </a:cubicBezTo>
                <a:cubicBezTo>
                  <a:pt x="570996" y="2808069"/>
                  <a:pt x="570996" y="2808069"/>
                  <a:pt x="620106" y="2734771"/>
                </a:cubicBezTo>
                <a:cubicBezTo>
                  <a:pt x="669216" y="2661472"/>
                  <a:pt x="669216" y="2588174"/>
                  <a:pt x="669216" y="2588174"/>
                </a:cubicBezTo>
                <a:lnTo>
                  <a:pt x="693405" y="2221681"/>
                </a:lnTo>
                <a:lnTo>
                  <a:pt x="766703" y="2050895"/>
                </a:lnTo>
                <a:lnTo>
                  <a:pt x="920630" y="2050895"/>
                </a:lnTo>
                <a:lnTo>
                  <a:pt x="996861" y="1928486"/>
                </a:lnTo>
                <a:lnTo>
                  <a:pt x="1101678" y="1806077"/>
                </a:lnTo>
                <a:cubicBezTo>
                  <a:pt x="1101678" y="1806077"/>
                  <a:pt x="1133196" y="1635292"/>
                  <a:pt x="1101678" y="1512883"/>
                </a:cubicBezTo>
                <a:lnTo>
                  <a:pt x="1270998" y="1171312"/>
                </a:lnTo>
                <a:lnTo>
                  <a:pt x="1270998" y="1023982"/>
                </a:lnTo>
                <a:lnTo>
                  <a:pt x="1092149" y="755709"/>
                </a:lnTo>
                <a:cubicBezTo>
                  <a:pt x="1092149" y="755709"/>
                  <a:pt x="889112" y="633300"/>
                  <a:pt x="693405" y="450786"/>
                </a:cubicBezTo>
                <a:lnTo>
                  <a:pt x="546808" y="291729"/>
                </a:lnTo>
                <a:lnTo>
                  <a:pt x="290262" y="291729"/>
                </a:lnTo>
                <a:lnTo>
                  <a:pt x="0" y="0"/>
                </a:lnTo>
                <a:lnTo>
                  <a:pt x="0" y="3273516"/>
                </a:lnTo>
                <a:cubicBezTo>
                  <a:pt x="116545" y="3200950"/>
                  <a:pt x="290262" y="3198751"/>
                  <a:pt x="290262" y="3198751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A298D570-8D87-4FF6-95FE-4FE9F9566ABB}"/>
              </a:ext>
            </a:extLst>
          </p:cNvPr>
          <p:cNvSpPr/>
          <p:nvPr/>
        </p:nvSpPr>
        <p:spPr>
          <a:xfrm flipH="1">
            <a:off x="-465363" y="-575954"/>
            <a:ext cx="3302101" cy="1833930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rgbClr val="F9AE3C">
              <a:alpha val="80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A04BB74D-9A22-41BE-B782-B0F11B4FE180}"/>
              </a:ext>
            </a:extLst>
          </p:cNvPr>
          <p:cNvGrpSpPr/>
          <p:nvPr/>
        </p:nvGrpSpPr>
        <p:grpSpPr>
          <a:xfrm>
            <a:off x="6335114" y="1207229"/>
            <a:ext cx="2632292" cy="2632292"/>
            <a:chOff x="7254659" y="3254021"/>
            <a:chExt cx="2632292" cy="2632292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52476688-6AE5-417A-8FC3-689386199120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8" name="50%">
              <a:extLst>
                <a:ext uri="{FF2B5EF4-FFF2-40B4-BE49-F238E27FC236}">
                  <a16:creationId xmlns:a16="http://schemas.microsoft.com/office/drawing/2014/main" id="{A041E13B-B22A-4ADC-A8F6-A62FBBC7B27A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9" name="OFF">
              <a:extLst>
                <a:ext uri="{FF2B5EF4-FFF2-40B4-BE49-F238E27FC236}">
                  <a16:creationId xmlns:a16="http://schemas.microsoft.com/office/drawing/2014/main" id="{513F0DB3-C8BB-41E5-8651-635408B83F67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8EB4DDB1-54F7-4C3E-930B-C8FEEAA0A020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8E0F02D1-1734-444C-983D-0EA1E0F10378}"/>
              </a:ext>
            </a:extLst>
          </p:cNvPr>
          <p:cNvSpPr/>
          <p:nvPr/>
        </p:nvSpPr>
        <p:spPr>
          <a:xfrm rot="396939" flipV="1">
            <a:off x="5676686" y="2753270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7E9099E5-4ADB-48DC-8201-AC65F39B7EBF}"/>
              </a:ext>
            </a:extLst>
          </p:cNvPr>
          <p:cNvSpPr/>
          <p:nvPr/>
        </p:nvSpPr>
        <p:spPr>
          <a:xfrm rot="570047" flipV="1">
            <a:off x="8423983" y="1094172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33" name="YOUR LOGO">
            <a:extLst>
              <a:ext uri="{FF2B5EF4-FFF2-40B4-BE49-F238E27FC236}">
                <a16:creationId xmlns:a16="http://schemas.microsoft.com/office/drawing/2014/main" id="{13C45FEC-2419-429C-84E4-B74744906B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28637" y="804740"/>
            <a:ext cx="860749" cy="215188"/>
          </a:xfrm>
          <a:prstGeom prst="rect">
            <a:avLst/>
          </a:prstGeom>
        </p:spPr>
      </p:pic>
      <p:sp>
        <p:nvSpPr>
          <p:cNvPr id="34" name="Transition">
            <a:extLst>
              <a:ext uri="{FF2B5EF4-FFF2-40B4-BE49-F238E27FC236}">
                <a16:creationId xmlns:a16="http://schemas.microsoft.com/office/drawing/2014/main" id="{B7216FD7-CF10-4C58-871B-218294F81262}"/>
              </a:ext>
            </a:extLst>
          </p:cNvPr>
          <p:cNvSpPr/>
          <p:nvPr/>
        </p:nvSpPr>
        <p:spPr>
          <a:xfrm rot="6418013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Transition">
            <a:extLst>
              <a:ext uri="{FF2B5EF4-FFF2-40B4-BE49-F238E27FC236}">
                <a16:creationId xmlns:a16="http://schemas.microsoft.com/office/drawing/2014/main" id="{F4851750-D20D-4DCE-AEE3-279E90A7742E}"/>
              </a:ext>
            </a:extLst>
          </p:cNvPr>
          <p:cNvSpPr/>
          <p:nvPr/>
        </p:nvSpPr>
        <p:spPr>
          <a:xfrm rot="6418013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2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accel="21000" decel="79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path" presetSubtype="0" decel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85185E-6 -2.59259E-6 L -0.10648 0.00564 " pathEditMode="relative" rAng="0" ptsTypes="AA">
                                      <p:cBhvr>
                                        <p:cTn id="1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4" y="27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1.38889E-6 0.03458 L 1.38889E-6 1.80556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31481E-7 -0.03081 L 2.31481E-7 -1.06481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8" accel="20000" decel="8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path" presetSubtype="0" accel="48000" decel="50000" autoRev="1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62963E-7 1.2037E-6 L -0.02836 -0.00159 " pathEditMode="relative" rAng="0" ptsTypes="AA">
                                      <p:cBhvr>
                                        <p:cTn id="61" dur="1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8" y="-8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" presetClass="entr" presetSubtype="3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03704E-6 -2.77778E-6 L 0.08522 0.03588 " pathEditMode="relative" rAng="0" ptsTypes="AA">
                                      <p:cBhvr>
                                        <p:cTn id="67" dur="1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3" y="179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91667E-6 -6.48148E-7 L 0.03776 -0.00188 " pathEditMode="relative" rAng="0" ptsTypes="AA">
                                      <p:cBhvr>
                                        <p:cTn id="73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8 -0.00377 L -4.58333E-6 3.7963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94444E-6 -0.0923 L -1.94444E-6 1.15741E-6 " pathEditMode="relative" rAng="0" ptsTypes="AA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106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  <p:bldP spid="4" grpId="1" animBg="1"/>
      <p:bldP spid="4" grpId="2" animBg="1"/>
      <p:bldP spid="24" grpId="0" animBg="1"/>
      <p:bldP spid="24" grpId="1" animBg="1"/>
      <p:bldP spid="5" grpId="0" animBg="1"/>
      <p:bldP spid="5" grpId="1" animBg="1"/>
      <p:bldP spid="7" grpId="0"/>
      <p:bldP spid="7" grpId="1"/>
      <p:bldP spid="7" grpId="2"/>
      <p:bldP spid="8" grpId="0"/>
      <p:bldP spid="9" grpId="0"/>
      <p:bldP spid="19" grpId="0"/>
      <p:bldP spid="20" grpId="0"/>
      <p:bldP spid="21" grpId="0" animBg="1"/>
      <p:bldP spid="21" grpId="1" animBg="1"/>
      <p:bldP spid="21" grpId="2" animBg="1"/>
      <p:bldP spid="21" grpId="3" animBg="1"/>
      <p:bldP spid="21" grpId="4" animBg="1"/>
      <p:bldP spid="22" grpId="0" animBg="1"/>
      <p:bldP spid="22" grpId="1" animBg="1"/>
      <p:bldP spid="22" grpId="2" animBg="1"/>
      <p:bldP spid="22" grpId="3" animBg="1"/>
      <p:bldP spid="22" grpId="4" animBg="1"/>
      <p:bldP spid="23" grpId="0" animBg="1"/>
      <p:bldP spid="23" grpId="1" animBg="1"/>
      <p:bldP spid="25" grpId="0" animBg="1"/>
      <p:bldP spid="25" grpId="1" animBg="1"/>
      <p:bldP spid="31" grpId="0" animBg="1"/>
      <p:bldP spid="32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">
            <a:extLst>
              <a:ext uri="{FF2B5EF4-FFF2-40B4-BE49-F238E27FC236}">
                <a16:creationId xmlns:a16="http://schemas.microsoft.com/office/drawing/2014/main" id="{B2FB0009-E7FF-4E48-A4BB-8187980936BA}"/>
              </a:ext>
            </a:extLst>
          </p:cNvPr>
          <p:cNvSpPr/>
          <p:nvPr/>
        </p:nvSpPr>
        <p:spPr>
          <a:xfrm>
            <a:off x="3687096" y="0"/>
            <a:ext cx="8672052" cy="10972800"/>
          </a:xfrm>
          <a:prstGeom prst="rect">
            <a:avLst/>
          </a:prstGeom>
          <a:blipFill>
            <a:blip r:embed="rId2"/>
            <a:srcRect/>
            <a:stretch>
              <a:fillRect l="-23491" r="-6630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49962853-8C66-4E0E-AAEF-1CB507C51F96}"/>
              </a:ext>
            </a:extLst>
          </p:cNvPr>
          <p:cNvSpPr/>
          <p:nvPr/>
        </p:nvSpPr>
        <p:spPr>
          <a:xfrm>
            <a:off x="-2685092" y="-1"/>
            <a:ext cx="9906464" cy="10972800"/>
          </a:xfrm>
          <a:custGeom>
            <a:avLst/>
            <a:gdLst>
              <a:gd name="connsiteX0" fmla="*/ 0 w 10739004"/>
              <a:gd name="connsiteY0" fmla="*/ 0 h 10972800"/>
              <a:gd name="connsiteX1" fmla="*/ 10739004 w 10739004"/>
              <a:gd name="connsiteY1" fmla="*/ 0 h 10972800"/>
              <a:gd name="connsiteX2" fmla="*/ 10657955 w 10739004"/>
              <a:gd name="connsiteY2" fmla="*/ 237183 h 10972800"/>
              <a:gd name="connsiteX3" fmla="*/ 10657955 w 10739004"/>
              <a:gd name="connsiteY3" fmla="*/ 505573 h 10972800"/>
              <a:gd name="connsiteX4" fmla="*/ 10514561 w 10739004"/>
              <a:gd name="connsiteY4" fmla="*/ 823896 h 10972800"/>
              <a:gd name="connsiteX5" fmla="*/ 10514561 w 10739004"/>
              <a:gd name="connsiteY5" fmla="*/ 1079803 h 10972800"/>
              <a:gd name="connsiteX6" fmla="*/ 10321290 w 10739004"/>
              <a:gd name="connsiteY6" fmla="*/ 1329469 h 10972800"/>
              <a:gd name="connsiteX7" fmla="*/ 10321290 w 10739004"/>
              <a:gd name="connsiteY7" fmla="*/ 1497993 h 10972800"/>
              <a:gd name="connsiteX8" fmla="*/ 10321290 w 10739004"/>
              <a:gd name="connsiteY8" fmla="*/ 1728934 h 10972800"/>
              <a:gd name="connsiteX9" fmla="*/ 10308820 w 10739004"/>
              <a:gd name="connsiteY9" fmla="*/ 1897458 h 10972800"/>
              <a:gd name="connsiteX10" fmla="*/ 10196599 w 10739004"/>
              <a:gd name="connsiteY10" fmla="*/ 2022291 h 10972800"/>
              <a:gd name="connsiteX11" fmla="*/ 10071908 w 10739004"/>
              <a:gd name="connsiteY11" fmla="*/ 2128399 h 10972800"/>
              <a:gd name="connsiteX12" fmla="*/ 10071908 w 10739004"/>
              <a:gd name="connsiteY12" fmla="*/ 2315648 h 10972800"/>
              <a:gd name="connsiteX13" fmla="*/ 10046970 w 10739004"/>
              <a:gd name="connsiteY13" fmla="*/ 2409273 h 10972800"/>
              <a:gd name="connsiteX14" fmla="*/ 10046970 w 10739004"/>
              <a:gd name="connsiteY14" fmla="*/ 2821221 h 10972800"/>
              <a:gd name="connsiteX15" fmla="*/ 9922279 w 10739004"/>
              <a:gd name="connsiteY15" fmla="*/ 2821221 h 10972800"/>
              <a:gd name="connsiteX16" fmla="*/ 9797588 w 10739004"/>
              <a:gd name="connsiteY16" fmla="*/ 2946054 h 10972800"/>
              <a:gd name="connsiteX17" fmla="*/ 9672897 w 10739004"/>
              <a:gd name="connsiteY17" fmla="*/ 3089611 h 10972800"/>
              <a:gd name="connsiteX18" fmla="*/ 9591848 w 10739004"/>
              <a:gd name="connsiteY18" fmla="*/ 3333035 h 10972800"/>
              <a:gd name="connsiteX19" fmla="*/ 9548206 w 10739004"/>
              <a:gd name="connsiteY19" fmla="*/ 3501559 h 10972800"/>
              <a:gd name="connsiteX20" fmla="*/ 9548206 w 10739004"/>
              <a:gd name="connsiteY20" fmla="*/ 3720017 h 10972800"/>
              <a:gd name="connsiteX21" fmla="*/ 9541972 w 10739004"/>
              <a:gd name="connsiteY21" fmla="*/ 3938474 h 10972800"/>
              <a:gd name="connsiteX22" fmla="*/ 9429750 w 10739004"/>
              <a:gd name="connsiteY22" fmla="*/ 4082032 h 10972800"/>
              <a:gd name="connsiteX23" fmla="*/ 9354935 w 10739004"/>
              <a:gd name="connsiteY23" fmla="*/ 4181898 h 10972800"/>
              <a:gd name="connsiteX24" fmla="*/ 9211541 w 10739004"/>
              <a:gd name="connsiteY24" fmla="*/ 4475255 h 10972800"/>
              <a:gd name="connsiteX25" fmla="*/ 9205306 w 10739004"/>
              <a:gd name="connsiteY25" fmla="*/ 4768612 h 10972800"/>
              <a:gd name="connsiteX26" fmla="*/ 9199072 w 10739004"/>
              <a:gd name="connsiteY26" fmla="*/ 5061969 h 10972800"/>
              <a:gd name="connsiteX27" fmla="*/ 9199072 w 10739004"/>
              <a:gd name="connsiteY27" fmla="*/ 5330359 h 10972800"/>
              <a:gd name="connsiteX28" fmla="*/ 9192837 w 10739004"/>
              <a:gd name="connsiteY28" fmla="*/ 5723582 h 10972800"/>
              <a:gd name="connsiteX29" fmla="*/ 9192837 w 10739004"/>
              <a:gd name="connsiteY29" fmla="*/ 5867140 h 10972800"/>
              <a:gd name="connsiteX30" fmla="*/ 9074381 w 10739004"/>
              <a:gd name="connsiteY30" fmla="*/ 5991973 h 10972800"/>
              <a:gd name="connsiteX31" fmla="*/ 8881110 w 10739004"/>
              <a:gd name="connsiteY31" fmla="*/ 6235397 h 10972800"/>
              <a:gd name="connsiteX32" fmla="*/ 8881110 w 10739004"/>
              <a:gd name="connsiteY32" fmla="*/ 6378955 h 10972800"/>
              <a:gd name="connsiteX33" fmla="*/ 8881110 w 10739004"/>
              <a:gd name="connsiteY33" fmla="*/ 6672311 h 10972800"/>
              <a:gd name="connsiteX34" fmla="*/ 8637963 w 10739004"/>
              <a:gd name="connsiteY34" fmla="*/ 6865802 h 10972800"/>
              <a:gd name="connsiteX35" fmla="*/ 8637963 w 10739004"/>
              <a:gd name="connsiteY35" fmla="*/ 6990635 h 10972800"/>
              <a:gd name="connsiteX36" fmla="*/ 8388581 w 10739004"/>
              <a:gd name="connsiteY36" fmla="*/ 7333925 h 10972800"/>
              <a:gd name="connsiteX37" fmla="*/ 8388581 w 10739004"/>
              <a:gd name="connsiteY37" fmla="*/ 7458758 h 10972800"/>
              <a:gd name="connsiteX38" fmla="*/ 8388581 w 10739004"/>
              <a:gd name="connsiteY38" fmla="*/ 7702182 h 10972800"/>
              <a:gd name="connsiteX39" fmla="*/ 8382346 w 10739004"/>
              <a:gd name="connsiteY39" fmla="*/ 7895673 h 10972800"/>
              <a:gd name="connsiteX40" fmla="*/ 8295063 w 10739004"/>
              <a:gd name="connsiteY40" fmla="*/ 7970573 h 10972800"/>
              <a:gd name="connsiteX41" fmla="*/ 8076853 w 10739004"/>
              <a:gd name="connsiteY41" fmla="*/ 8313863 h 10972800"/>
              <a:gd name="connsiteX42" fmla="*/ 7952163 w 10739004"/>
              <a:gd name="connsiteY42" fmla="*/ 8557286 h 10972800"/>
              <a:gd name="connsiteX43" fmla="*/ 7952163 w 10739004"/>
              <a:gd name="connsiteY43" fmla="*/ 8875609 h 10972800"/>
              <a:gd name="connsiteX44" fmla="*/ 7709015 w 10739004"/>
              <a:gd name="connsiteY44" fmla="*/ 9100308 h 10972800"/>
              <a:gd name="connsiteX45" fmla="*/ 7584324 w 10739004"/>
              <a:gd name="connsiteY45" fmla="*/ 9218899 h 10972800"/>
              <a:gd name="connsiteX46" fmla="*/ 7584324 w 10739004"/>
              <a:gd name="connsiteY46" fmla="*/ 9387423 h 10972800"/>
              <a:gd name="connsiteX47" fmla="*/ 7515744 w 10739004"/>
              <a:gd name="connsiteY47" fmla="*/ 9711989 h 10972800"/>
              <a:gd name="connsiteX48" fmla="*/ 7366116 w 10739004"/>
              <a:gd name="connsiteY48" fmla="*/ 10017829 h 10972800"/>
              <a:gd name="connsiteX49" fmla="*/ 7147907 w 10739004"/>
              <a:gd name="connsiteY49" fmla="*/ 10292461 h 10972800"/>
              <a:gd name="connsiteX50" fmla="*/ 7004513 w 10739004"/>
              <a:gd name="connsiteY50" fmla="*/ 10292461 h 10972800"/>
              <a:gd name="connsiteX51" fmla="*/ 6861117 w 10739004"/>
              <a:gd name="connsiteY51" fmla="*/ 10610785 h 10972800"/>
              <a:gd name="connsiteX52" fmla="*/ 6861117 w 10739004"/>
              <a:gd name="connsiteY52" fmla="*/ 10735617 h 10972800"/>
              <a:gd name="connsiteX53" fmla="*/ 6861117 w 10739004"/>
              <a:gd name="connsiteY53" fmla="*/ 10972800 h 10972800"/>
              <a:gd name="connsiteX54" fmla="*/ 0 w 10739004"/>
              <a:gd name="connsiteY54" fmla="*/ 10972800 h 1097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739004" h="10972800">
                <a:moveTo>
                  <a:pt x="0" y="0"/>
                </a:moveTo>
                <a:lnTo>
                  <a:pt x="10739004" y="0"/>
                </a:lnTo>
                <a:lnTo>
                  <a:pt x="10657955" y="237183"/>
                </a:lnTo>
                <a:lnTo>
                  <a:pt x="10657955" y="505573"/>
                </a:lnTo>
                <a:lnTo>
                  <a:pt x="10514561" y="823896"/>
                </a:lnTo>
                <a:lnTo>
                  <a:pt x="10514561" y="1079803"/>
                </a:lnTo>
                <a:cubicBezTo>
                  <a:pt x="10389870" y="1192153"/>
                  <a:pt x="10321290" y="1329469"/>
                  <a:pt x="10321290" y="1329469"/>
                </a:cubicBezTo>
                <a:cubicBezTo>
                  <a:pt x="10321290" y="1329469"/>
                  <a:pt x="10346228" y="1360677"/>
                  <a:pt x="10321290" y="1497993"/>
                </a:cubicBezTo>
                <a:cubicBezTo>
                  <a:pt x="10296352" y="1635309"/>
                  <a:pt x="10321290" y="1728934"/>
                  <a:pt x="10321290" y="1728934"/>
                </a:cubicBezTo>
                <a:lnTo>
                  <a:pt x="10308820" y="1897458"/>
                </a:lnTo>
                <a:lnTo>
                  <a:pt x="10196599" y="2022291"/>
                </a:lnTo>
                <a:cubicBezTo>
                  <a:pt x="10196599" y="2022291"/>
                  <a:pt x="10103081" y="2122158"/>
                  <a:pt x="10071908" y="2128399"/>
                </a:cubicBezTo>
                <a:cubicBezTo>
                  <a:pt x="10046970" y="2134641"/>
                  <a:pt x="10096846" y="2215782"/>
                  <a:pt x="10071908" y="2315648"/>
                </a:cubicBezTo>
                <a:cubicBezTo>
                  <a:pt x="10046970" y="2409273"/>
                  <a:pt x="10046970" y="2409273"/>
                  <a:pt x="10046970" y="2409273"/>
                </a:cubicBezTo>
                <a:lnTo>
                  <a:pt x="10046970" y="2821221"/>
                </a:lnTo>
                <a:lnTo>
                  <a:pt x="9922279" y="2821221"/>
                </a:lnTo>
                <a:cubicBezTo>
                  <a:pt x="9922279" y="2821221"/>
                  <a:pt x="9922279" y="2802496"/>
                  <a:pt x="9797588" y="2946054"/>
                </a:cubicBezTo>
                <a:cubicBezTo>
                  <a:pt x="9672897" y="3089611"/>
                  <a:pt x="9672897" y="3089611"/>
                  <a:pt x="9672897" y="3089611"/>
                </a:cubicBezTo>
                <a:lnTo>
                  <a:pt x="9591848" y="3333035"/>
                </a:lnTo>
                <a:cubicBezTo>
                  <a:pt x="9548206" y="3501559"/>
                  <a:pt x="9548206" y="3283102"/>
                  <a:pt x="9548206" y="3501559"/>
                </a:cubicBezTo>
                <a:cubicBezTo>
                  <a:pt x="9548206" y="3720017"/>
                  <a:pt x="9548206" y="3720017"/>
                  <a:pt x="9548206" y="3720017"/>
                </a:cubicBezTo>
                <a:cubicBezTo>
                  <a:pt x="9548206" y="3720017"/>
                  <a:pt x="9610552" y="3925991"/>
                  <a:pt x="9541972" y="3938474"/>
                </a:cubicBezTo>
                <a:cubicBezTo>
                  <a:pt x="9473392" y="3950957"/>
                  <a:pt x="9498330" y="3988408"/>
                  <a:pt x="9429750" y="4082032"/>
                </a:cubicBezTo>
                <a:cubicBezTo>
                  <a:pt x="9354935" y="4181898"/>
                  <a:pt x="9504564" y="3888541"/>
                  <a:pt x="9354935" y="4181898"/>
                </a:cubicBezTo>
                <a:cubicBezTo>
                  <a:pt x="9211541" y="4475255"/>
                  <a:pt x="9186602" y="4281764"/>
                  <a:pt x="9211541" y="4475255"/>
                </a:cubicBezTo>
                <a:cubicBezTo>
                  <a:pt x="9236479" y="4668746"/>
                  <a:pt x="9167899" y="4668746"/>
                  <a:pt x="9205306" y="4768612"/>
                </a:cubicBezTo>
                <a:cubicBezTo>
                  <a:pt x="9236479" y="4868479"/>
                  <a:pt x="9199072" y="5061969"/>
                  <a:pt x="9199072" y="5061969"/>
                </a:cubicBezTo>
                <a:cubicBezTo>
                  <a:pt x="9199072" y="5061969"/>
                  <a:pt x="9180368" y="5230494"/>
                  <a:pt x="9199072" y="5330359"/>
                </a:cubicBezTo>
                <a:cubicBezTo>
                  <a:pt x="9217775" y="5430226"/>
                  <a:pt x="9192837" y="5723582"/>
                  <a:pt x="9192837" y="5723582"/>
                </a:cubicBezTo>
                <a:lnTo>
                  <a:pt x="9192837" y="5867140"/>
                </a:lnTo>
                <a:cubicBezTo>
                  <a:pt x="9192837" y="5867140"/>
                  <a:pt x="9142961" y="5892107"/>
                  <a:pt x="9074381" y="5991973"/>
                </a:cubicBezTo>
                <a:cubicBezTo>
                  <a:pt x="8999566" y="6091840"/>
                  <a:pt x="8881110" y="6235397"/>
                  <a:pt x="8881110" y="6235397"/>
                </a:cubicBezTo>
                <a:lnTo>
                  <a:pt x="8881110" y="6378955"/>
                </a:lnTo>
                <a:lnTo>
                  <a:pt x="8881110" y="6672311"/>
                </a:lnTo>
                <a:lnTo>
                  <a:pt x="8637963" y="6865802"/>
                </a:lnTo>
                <a:cubicBezTo>
                  <a:pt x="8637963" y="6865802"/>
                  <a:pt x="8687839" y="6915736"/>
                  <a:pt x="8637963" y="6990635"/>
                </a:cubicBezTo>
                <a:cubicBezTo>
                  <a:pt x="8588086" y="7065535"/>
                  <a:pt x="8388581" y="7333925"/>
                  <a:pt x="8388581" y="7333925"/>
                </a:cubicBezTo>
                <a:cubicBezTo>
                  <a:pt x="8388581" y="7333925"/>
                  <a:pt x="8407284" y="7383859"/>
                  <a:pt x="8388581" y="7458758"/>
                </a:cubicBezTo>
                <a:cubicBezTo>
                  <a:pt x="8369877" y="7533657"/>
                  <a:pt x="8388581" y="7702182"/>
                  <a:pt x="8388581" y="7702182"/>
                </a:cubicBezTo>
                <a:cubicBezTo>
                  <a:pt x="8388581" y="7702182"/>
                  <a:pt x="8463395" y="7827015"/>
                  <a:pt x="8382346" y="7895673"/>
                </a:cubicBezTo>
                <a:cubicBezTo>
                  <a:pt x="8295063" y="7970573"/>
                  <a:pt x="8295063" y="7970573"/>
                  <a:pt x="8295063" y="7970573"/>
                </a:cubicBezTo>
                <a:cubicBezTo>
                  <a:pt x="8295063" y="7970573"/>
                  <a:pt x="8101791" y="8238963"/>
                  <a:pt x="8076853" y="8313863"/>
                </a:cubicBezTo>
                <a:cubicBezTo>
                  <a:pt x="8051915" y="8388762"/>
                  <a:pt x="7952163" y="8557286"/>
                  <a:pt x="7952163" y="8557286"/>
                </a:cubicBezTo>
                <a:lnTo>
                  <a:pt x="7952163" y="8875609"/>
                </a:lnTo>
                <a:lnTo>
                  <a:pt x="7709015" y="9100308"/>
                </a:lnTo>
                <a:lnTo>
                  <a:pt x="7584324" y="9218899"/>
                </a:lnTo>
                <a:lnTo>
                  <a:pt x="7584324" y="9387423"/>
                </a:lnTo>
                <a:lnTo>
                  <a:pt x="7515744" y="9711989"/>
                </a:lnTo>
                <a:lnTo>
                  <a:pt x="7366116" y="10017829"/>
                </a:lnTo>
                <a:cubicBezTo>
                  <a:pt x="7241425" y="10167628"/>
                  <a:pt x="7147907" y="10292461"/>
                  <a:pt x="7147907" y="10292461"/>
                </a:cubicBezTo>
                <a:lnTo>
                  <a:pt x="7004513" y="10292461"/>
                </a:lnTo>
                <a:lnTo>
                  <a:pt x="6861117" y="10610785"/>
                </a:lnTo>
                <a:lnTo>
                  <a:pt x="6861117" y="10735617"/>
                </a:lnTo>
                <a:lnTo>
                  <a:pt x="6861117" y="10972800"/>
                </a:lnTo>
                <a:lnTo>
                  <a:pt x="0" y="1097280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2" name="-">
            <a:extLst>
              <a:ext uri="{FF2B5EF4-FFF2-40B4-BE49-F238E27FC236}">
                <a16:creationId xmlns:a16="http://schemas.microsoft.com/office/drawing/2014/main" id="{4BF2B90C-B53B-48A2-8454-C8291110E051}"/>
              </a:ext>
            </a:extLst>
          </p:cNvPr>
          <p:cNvSpPr/>
          <p:nvPr/>
        </p:nvSpPr>
        <p:spPr>
          <a:xfrm>
            <a:off x="353604" y="353960"/>
            <a:ext cx="6836585" cy="10264879"/>
          </a:xfrm>
          <a:custGeom>
            <a:avLst/>
            <a:gdLst>
              <a:gd name="connsiteX0" fmla="*/ 0 w 7411132"/>
              <a:gd name="connsiteY0" fmla="*/ 0 h 10264879"/>
              <a:gd name="connsiteX1" fmla="*/ 7411132 w 7411132"/>
              <a:gd name="connsiteY1" fmla="*/ 0 h 10264879"/>
              <a:gd name="connsiteX2" fmla="*/ 7411132 w 7411132"/>
              <a:gd name="connsiteY2" fmla="*/ 151613 h 10264879"/>
              <a:gd name="connsiteX3" fmla="*/ 7267738 w 7411132"/>
              <a:gd name="connsiteY3" fmla="*/ 469936 h 10264879"/>
              <a:gd name="connsiteX4" fmla="*/ 7267738 w 7411132"/>
              <a:gd name="connsiteY4" fmla="*/ 725843 h 10264879"/>
              <a:gd name="connsiteX5" fmla="*/ 7074467 w 7411132"/>
              <a:gd name="connsiteY5" fmla="*/ 975509 h 10264879"/>
              <a:gd name="connsiteX6" fmla="*/ 7074467 w 7411132"/>
              <a:gd name="connsiteY6" fmla="*/ 1144033 h 10264879"/>
              <a:gd name="connsiteX7" fmla="*/ 7074467 w 7411132"/>
              <a:gd name="connsiteY7" fmla="*/ 1374974 h 10264879"/>
              <a:gd name="connsiteX8" fmla="*/ 7061997 w 7411132"/>
              <a:gd name="connsiteY8" fmla="*/ 1543498 h 10264879"/>
              <a:gd name="connsiteX9" fmla="*/ 6949776 w 7411132"/>
              <a:gd name="connsiteY9" fmla="*/ 1668331 h 10264879"/>
              <a:gd name="connsiteX10" fmla="*/ 6825085 w 7411132"/>
              <a:gd name="connsiteY10" fmla="*/ 1774439 h 10264879"/>
              <a:gd name="connsiteX11" fmla="*/ 6825085 w 7411132"/>
              <a:gd name="connsiteY11" fmla="*/ 1961688 h 10264879"/>
              <a:gd name="connsiteX12" fmla="*/ 6800147 w 7411132"/>
              <a:gd name="connsiteY12" fmla="*/ 2055313 h 10264879"/>
              <a:gd name="connsiteX13" fmla="*/ 6800147 w 7411132"/>
              <a:gd name="connsiteY13" fmla="*/ 2467261 h 10264879"/>
              <a:gd name="connsiteX14" fmla="*/ 6675456 w 7411132"/>
              <a:gd name="connsiteY14" fmla="*/ 2467261 h 10264879"/>
              <a:gd name="connsiteX15" fmla="*/ 6550765 w 7411132"/>
              <a:gd name="connsiteY15" fmla="*/ 2592094 h 10264879"/>
              <a:gd name="connsiteX16" fmla="*/ 6426074 w 7411132"/>
              <a:gd name="connsiteY16" fmla="*/ 2735651 h 10264879"/>
              <a:gd name="connsiteX17" fmla="*/ 6345025 w 7411132"/>
              <a:gd name="connsiteY17" fmla="*/ 2979075 h 10264879"/>
              <a:gd name="connsiteX18" fmla="*/ 6301383 w 7411132"/>
              <a:gd name="connsiteY18" fmla="*/ 3147599 h 10264879"/>
              <a:gd name="connsiteX19" fmla="*/ 6301383 w 7411132"/>
              <a:gd name="connsiteY19" fmla="*/ 3366057 h 10264879"/>
              <a:gd name="connsiteX20" fmla="*/ 6295149 w 7411132"/>
              <a:gd name="connsiteY20" fmla="*/ 3584514 h 10264879"/>
              <a:gd name="connsiteX21" fmla="*/ 6182927 w 7411132"/>
              <a:gd name="connsiteY21" fmla="*/ 3728072 h 10264879"/>
              <a:gd name="connsiteX22" fmla="*/ 6108112 w 7411132"/>
              <a:gd name="connsiteY22" fmla="*/ 3827938 h 10264879"/>
              <a:gd name="connsiteX23" fmla="*/ 5964718 w 7411132"/>
              <a:gd name="connsiteY23" fmla="*/ 4121295 h 10264879"/>
              <a:gd name="connsiteX24" fmla="*/ 5958483 w 7411132"/>
              <a:gd name="connsiteY24" fmla="*/ 4414652 h 10264879"/>
              <a:gd name="connsiteX25" fmla="*/ 5952249 w 7411132"/>
              <a:gd name="connsiteY25" fmla="*/ 4708009 h 10264879"/>
              <a:gd name="connsiteX26" fmla="*/ 5952249 w 7411132"/>
              <a:gd name="connsiteY26" fmla="*/ 4976399 h 10264879"/>
              <a:gd name="connsiteX27" fmla="*/ 5946014 w 7411132"/>
              <a:gd name="connsiteY27" fmla="*/ 5369622 h 10264879"/>
              <a:gd name="connsiteX28" fmla="*/ 5946014 w 7411132"/>
              <a:gd name="connsiteY28" fmla="*/ 5513180 h 10264879"/>
              <a:gd name="connsiteX29" fmla="*/ 5827558 w 7411132"/>
              <a:gd name="connsiteY29" fmla="*/ 5638013 h 10264879"/>
              <a:gd name="connsiteX30" fmla="*/ 5634287 w 7411132"/>
              <a:gd name="connsiteY30" fmla="*/ 5881437 h 10264879"/>
              <a:gd name="connsiteX31" fmla="*/ 5634287 w 7411132"/>
              <a:gd name="connsiteY31" fmla="*/ 6024995 h 10264879"/>
              <a:gd name="connsiteX32" fmla="*/ 5634287 w 7411132"/>
              <a:gd name="connsiteY32" fmla="*/ 6318351 h 10264879"/>
              <a:gd name="connsiteX33" fmla="*/ 5391140 w 7411132"/>
              <a:gd name="connsiteY33" fmla="*/ 6511842 h 10264879"/>
              <a:gd name="connsiteX34" fmla="*/ 5391140 w 7411132"/>
              <a:gd name="connsiteY34" fmla="*/ 6636675 h 10264879"/>
              <a:gd name="connsiteX35" fmla="*/ 5141758 w 7411132"/>
              <a:gd name="connsiteY35" fmla="*/ 6979965 h 10264879"/>
              <a:gd name="connsiteX36" fmla="*/ 5141758 w 7411132"/>
              <a:gd name="connsiteY36" fmla="*/ 7104798 h 10264879"/>
              <a:gd name="connsiteX37" fmla="*/ 5141758 w 7411132"/>
              <a:gd name="connsiteY37" fmla="*/ 7348222 h 10264879"/>
              <a:gd name="connsiteX38" fmla="*/ 5135523 w 7411132"/>
              <a:gd name="connsiteY38" fmla="*/ 7541713 h 10264879"/>
              <a:gd name="connsiteX39" fmla="*/ 5048240 w 7411132"/>
              <a:gd name="connsiteY39" fmla="*/ 7616613 h 10264879"/>
              <a:gd name="connsiteX40" fmla="*/ 4830030 w 7411132"/>
              <a:gd name="connsiteY40" fmla="*/ 7959903 h 10264879"/>
              <a:gd name="connsiteX41" fmla="*/ 4705340 w 7411132"/>
              <a:gd name="connsiteY41" fmla="*/ 8203326 h 10264879"/>
              <a:gd name="connsiteX42" fmla="*/ 4705340 w 7411132"/>
              <a:gd name="connsiteY42" fmla="*/ 8521649 h 10264879"/>
              <a:gd name="connsiteX43" fmla="*/ 4462192 w 7411132"/>
              <a:gd name="connsiteY43" fmla="*/ 8746348 h 10264879"/>
              <a:gd name="connsiteX44" fmla="*/ 4337501 w 7411132"/>
              <a:gd name="connsiteY44" fmla="*/ 8864939 h 10264879"/>
              <a:gd name="connsiteX45" fmla="*/ 4337501 w 7411132"/>
              <a:gd name="connsiteY45" fmla="*/ 9033463 h 10264879"/>
              <a:gd name="connsiteX46" fmla="*/ 4268921 w 7411132"/>
              <a:gd name="connsiteY46" fmla="*/ 9358029 h 10264879"/>
              <a:gd name="connsiteX47" fmla="*/ 4119293 w 7411132"/>
              <a:gd name="connsiteY47" fmla="*/ 9663869 h 10264879"/>
              <a:gd name="connsiteX48" fmla="*/ 3901084 w 7411132"/>
              <a:gd name="connsiteY48" fmla="*/ 9938501 h 10264879"/>
              <a:gd name="connsiteX49" fmla="*/ 3757690 w 7411132"/>
              <a:gd name="connsiteY49" fmla="*/ 9938501 h 10264879"/>
              <a:gd name="connsiteX50" fmla="*/ 3614294 w 7411132"/>
              <a:gd name="connsiteY50" fmla="*/ 10256825 h 10264879"/>
              <a:gd name="connsiteX51" fmla="*/ 3614294 w 7411132"/>
              <a:gd name="connsiteY51" fmla="*/ 10264879 h 10264879"/>
              <a:gd name="connsiteX52" fmla="*/ 0 w 7411132"/>
              <a:gd name="connsiteY52" fmla="*/ 10264879 h 10264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7411132" h="10264879">
                <a:moveTo>
                  <a:pt x="0" y="0"/>
                </a:moveTo>
                <a:lnTo>
                  <a:pt x="7411132" y="0"/>
                </a:lnTo>
                <a:lnTo>
                  <a:pt x="7411132" y="151613"/>
                </a:lnTo>
                <a:lnTo>
                  <a:pt x="7267738" y="469936"/>
                </a:lnTo>
                <a:lnTo>
                  <a:pt x="7267738" y="725843"/>
                </a:lnTo>
                <a:cubicBezTo>
                  <a:pt x="7143047" y="838193"/>
                  <a:pt x="7074467" y="975509"/>
                  <a:pt x="7074467" y="975509"/>
                </a:cubicBezTo>
                <a:cubicBezTo>
                  <a:pt x="7074467" y="975509"/>
                  <a:pt x="7099405" y="1006717"/>
                  <a:pt x="7074467" y="1144033"/>
                </a:cubicBezTo>
                <a:cubicBezTo>
                  <a:pt x="7049529" y="1281349"/>
                  <a:pt x="7074467" y="1374974"/>
                  <a:pt x="7074467" y="1374974"/>
                </a:cubicBezTo>
                <a:lnTo>
                  <a:pt x="7061997" y="1543498"/>
                </a:lnTo>
                <a:lnTo>
                  <a:pt x="6949776" y="1668331"/>
                </a:lnTo>
                <a:cubicBezTo>
                  <a:pt x="6949776" y="1668331"/>
                  <a:pt x="6856258" y="1768198"/>
                  <a:pt x="6825085" y="1774439"/>
                </a:cubicBezTo>
                <a:cubicBezTo>
                  <a:pt x="6800147" y="1780681"/>
                  <a:pt x="6850023" y="1861822"/>
                  <a:pt x="6825085" y="1961688"/>
                </a:cubicBezTo>
                <a:cubicBezTo>
                  <a:pt x="6800147" y="2055313"/>
                  <a:pt x="6800147" y="2055313"/>
                  <a:pt x="6800147" y="2055313"/>
                </a:cubicBezTo>
                <a:lnTo>
                  <a:pt x="6800147" y="2467261"/>
                </a:lnTo>
                <a:lnTo>
                  <a:pt x="6675456" y="2467261"/>
                </a:lnTo>
                <a:cubicBezTo>
                  <a:pt x="6675456" y="2467261"/>
                  <a:pt x="6675456" y="2448536"/>
                  <a:pt x="6550765" y="2592094"/>
                </a:cubicBezTo>
                <a:cubicBezTo>
                  <a:pt x="6426074" y="2735651"/>
                  <a:pt x="6426074" y="2735651"/>
                  <a:pt x="6426074" y="2735651"/>
                </a:cubicBezTo>
                <a:lnTo>
                  <a:pt x="6345025" y="2979075"/>
                </a:lnTo>
                <a:cubicBezTo>
                  <a:pt x="6301383" y="3147599"/>
                  <a:pt x="6301383" y="2929142"/>
                  <a:pt x="6301383" y="3147599"/>
                </a:cubicBezTo>
                <a:cubicBezTo>
                  <a:pt x="6301383" y="3366057"/>
                  <a:pt x="6301383" y="3366057"/>
                  <a:pt x="6301383" y="3366057"/>
                </a:cubicBezTo>
                <a:cubicBezTo>
                  <a:pt x="6301383" y="3366057"/>
                  <a:pt x="6363729" y="3572031"/>
                  <a:pt x="6295149" y="3584514"/>
                </a:cubicBezTo>
                <a:cubicBezTo>
                  <a:pt x="6226569" y="3596997"/>
                  <a:pt x="6251507" y="3634448"/>
                  <a:pt x="6182927" y="3728072"/>
                </a:cubicBezTo>
                <a:cubicBezTo>
                  <a:pt x="6108112" y="3827938"/>
                  <a:pt x="6257741" y="3534581"/>
                  <a:pt x="6108112" y="3827938"/>
                </a:cubicBezTo>
                <a:cubicBezTo>
                  <a:pt x="5964718" y="4121295"/>
                  <a:pt x="5939779" y="3927804"/>
                  <a:pt x="5964718" y="4121295"/>
                </a:cubicBezTo>
                <a:cubicBezTo>
                  <a:pt x="5989656" y="4314786"/>
                  <a:pt x="5921076" y="4314786"/>
                  <a:pt x="5958483" y="4414652"/>
                </a:cubicBezTo>
                <a:cubicBezTo>
                  <a:pt x="5989656" y="4514519"/>
                  <a:pt x="5952249" y="4708009"/>
                  <a:pt x="5952249" y="4708009"/>
                </a:cubicBezTo>
                <a:cubicBezTo>
                  <a:pt x="5952249" y="4708009"/>
                  <a:pt x="5933545" y="4876534"/>
                  <a:pt x="5952249" y="4976399"/>
                </a:cubicBezTo>
                <a:cubicBezTo>
                  <a:pt x="5970952" y="5076266"/>
                  <a:pt x="5946014" y="5369622"/>
                  <a:pt x="5946014" y="5369622"/>
                </a:cubicBezTo>
                <a:lnTo>
                  <a:pt x="5946014" y="5513180"/>
                </a:lnTo>
                <a:cubicBezTo>
                  <a:pt x="5946014" y="5513180"/>
                  <a:pt x="5896138" y="5538147"/>
                  <a:pt x="5827558" y="5638013"/>
                </a:cubicBezTo>
                <a:cubicBezTo>
                  <a:pt x="5752743" y="5737880"/>
                  <a:pt x="5634287" y="5881437"/>
                  <a:pt x="5634287" y="5881437"/>
                </a:cubicBezTo>
                <a:lnTo>
                  <a:pt x="5634287" y="6024995"/>
                </a:lnTo>
                <a:lnTo>
                  <a:pt x="5634287" y="6318351"/>
                </a:lnTo>
                <a:lnTo>
                  <a:pt x="5391140" y="6511842"/>
                </a:lnTo>
                <a:cubicBezTo>
                  <a:pt x="5391140" y="6511842"/>
                  <a:pt x="5441016" y="6561776"/>
                  <a:pt x="5391140" y="6636675"/>
                </a:cubicBezTo>
                <a:cubicBezTo>
                  <a:pt x="5341263" y="6711575"/>
                  <a:pt x="5141758" y="6979965"/>
                  <a:pt x="5141758" y="6979965"/>
                </a:cubicBezTo>
                <a:cubicBezTo>
                  <a:pt x="5141758" y="6979965"/>
                  <a:pt x="5160461" y="7029899"/>
                  <a:pt x="5141758" y="7104798"/>
                </a:cubicBezTo>
                <a:cubicBezTo>
                  <a:pt x="5123054" y="7179697"/>
                  <a:pt x="5141758" y="7348222"/>
                  <a:pt x="5141758" y="7348222"/>
                </a:cubicBezTo>
                <a:cubicBezTo>
                  <a:pt x="5141758" y="7348222"/>
                  <a:pt x="5216572" y="7473055"/>
                  <a:pt x="5135523" y="7541713"/>
                </a:cubicBezTo>
                <a:cubicBezTo>
                  <a:pt x="5048240" y="7616613"/>
                  <a:pt x="5048240" y="7616613"/>
                  <a:pt x="5048240" y="7616613"/>
                </a:cubicBezTo>
                <a:cubicBezTo>
                  <a:pt x="5048240" y="7616613"/>
                  <a:pt x="4854968" y="7885003"/>
                  <a:pt x="4830030" y="7959903"/>
                </a:cubicBezTo>
                <a:cubicBezTo>
                  <a:pt x="4805092" y="8034802"/>
                  <a:pt x="4705340" y="8203326"/>
                  <a:pt x="4705340" y="8203326"/>
                </a:cubicBezTo>
                <a:lnTo>
                  <a:pt x="4705340" y="8521649"/>
                </a:lnTo>
                <a:lnTo>
                  <a:pt x="4462192" y="8746348"/>
                </a:lnTo>
                <a:lnTo>
                  <a:pt x="4337501" y="8864939"/>
                </a:lnTo>
                <a:lnTo>
                  <a:pt x="4337501" y="9033463"/>
                </a:lnTo>
                <a:lnTo>
                  <a:pt x="4268921" y="9358029"/>
                </a:lnTo>
                <a:lnTo>
                  <a:pt x="4119293" y="9663869"/>
                </a:lnTo>
                <a:cubicBezTo>
                  <a:pt x="3994602" y="9813668"/>
                  <a:pt x="3901084" y="9938501"/>
                  <a:pt x="3901084" y="9938501"/>
                </a:cubicBezTo>
                <a:lnTo>
                  <a:pt x="3757690" y="9938501"/>
                </a:lnTo>
                <a:lnTo>
                  <a:pt x="3614294" y="10256825"/>
                </a:lnTo>
                <a:lnTo>
                  <a:pt x="3614294" y="10264879"/>
                </a:lnTo>
                <a:lnTo>
                  <a:pt x="0" y="102648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Very Fast">
            <a:extLst>
              <a:ext uri="{FF2B5EF4-FFF2-40B4-BE49-F238E27FC236}">
                <a16:creationId xmlns:a16="http://schemas.microsoft.com/office/drawing/2014/main" id="{CF7EF05A-381C-4824-8178-342B7D5FE074}"/>
              </a:ext>
            </a:extLst>
          </p:cNvPr>
          <p:cNvSpPr txBox="1"/>
          <p:nvPr/>
        </p:nvSpPr>
        <p:spPr>
          <a:xfrm>
            <a:off x="1085364" y="3078782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Very Fast</a:t>
            </a:r>
          </a:p>
        </p:txBody>
      </p:sp>
      <p:sp>
        <p:nvSpPr>
          <p:cNvPr id="17" name="Rendering">
            <a:extLst>
              <a:ext uri="{FF2B5EF4-FFF2-40B4-BE49-F238E27FC236}">
                <a16:creationId xmlns:a16="http://schemas.microsoft.com/office/drawing/2014/main" id="{4FF633D2-AD96-42C4-B267-34A63E416FD5}"/>
              </a:ext>
            </a:extLst>
          </p:cNvPr>
          <p:cNvSpPr/>
          <p:nvPr/>
        </p:nvSpPr>
        <p:spPr>
          <a:xfrm>
            <a:off x="976595" y="3413864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Rendering</a:t>
            </a:r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B9C44DC6-AA0E-4331-BAAC-FDB8CC594D61}"/>
              </a:ext>
            </a:extLst>
          </p:cNvPr>
          <p:cNvSpPr/>
          <p:nvPr/>
        </p:nvSpPr>
        <p:spPr>
          <a:xfrm flipV="1">
            <a:off x="-1179871" y="5148907"/>
            <a:ext cx="8347587" cy="2294963"/>
          </a:xfrm>
          <a:prstGeom prst="trapezoid">
            <a:avLst>
              <a:gd name="adj" fmla="val 52199"/>
            </a:avLst>
          </a:pr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-">
            <a:extLst>
              <a:ext uri="{FF2B5EF4-FFF2-40B4-BE49-F238E27FC236}">
                <a16:creationId xmlns:a16="http://schemas.microsoft.com/office/drawing/2014/main" id="{B7C6A4A9-6A9E-4A4B-B72A-261A2C34CDC5}"/>
              </a:ext>
            </a:extLst>
          </p:cNvPr>
          <p:cNvSpPr/>
          <p:nvPr/>
        </p:nvSpPr>
        <p:spPr>
          <a:xfrm>
            <a:off x="4050099" y="-519207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EB8D89ED-34C8-41F0-82ED-6C09F0E68CA3}"/>
              </a:ext>
            </a:extLst>
          </p:cNvPr>
          <p:cNvSpPr/>
          <p:nvPr/>
        </p:nvSpPr>
        <p:spPr>
          <a:xfrm>
            <a:off x="3929104" y="8539956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-">
            <a:extLst>
              <a:ext uri="{FF2B5EF4-FFF2-40B4-BE49-F238E27FC236}">
                <a16:creationId xmlns:a16="http://schemas.microsoft.com/office/drawing/2014/main" id="{CCEF8B86-8A4E-49A0-AA40-8AE75472F21A}"/>
              </a:ext>
            </a:extLst>
          </p:cNvPr>
          <p:cNvSpPr/>
          <p:nvPr/>
        </p:nvSpPr>
        <p:spPr>
          <a:xfrm flipH="1">
            <a:off x="216822" y="-111212"/>
            <a:ext cx="3961013" cy="2319846"/>
          </a:xfrm>
          <a:custGeom>
            <a:avLst/>
            <a:gdLst>
              <a:gd name="connsiteX0" fmla="*/ 0 w 3302101"/>
              <a:gd name="connsiteY0" fmla="*/ 0 h 1833930"/>
              <a:gd name="connsiteX1" fmla="*/ 485236 w 3302101"/>
              <a:gd name="connsiteY1" fmla="*/ 367959 h 1833930"/>
              <a:gd name="connsiteX2" fmla="*/ 1492359 w 3302101"/>
              <a:gd name="connsiteY2" fmla="*/ 771101 h 1833930"/>
              <a:gd name="connsiteX3" fmla="*/ 1665344 w 3302101"/>
              <a:gd name="connsiteY3" fmla="*/ 978536 h 1833930"/>
              <a:gd name="connsiteX4" fmla="*/ 2058224 w 3302101"/>
              <a:gd name="connsiteY4" fmla="*/ 1216024 h 1833930"/>
              <a:gd name="connsiteX5" fmla="*/ 2389534 w 3302101"/>
              <a:gd name="connsiteY5" fmla="*/ 1216024 h 1833930"/>
              <a:gd name="connsiteX6" fmla="*/ 2644613 w 3302101"/>
              <a:gd name="connsiteY6" fmla="*/ 1317176 h 1833930"/>
              <a:gd name="connsiteX7" fmla="*/ 2901158 w 3302101"/>
              <a:gd name="connsiteY7" fmla="*/ 1540737 h 1833930"/>
              <a:gd name="connsiteX8" fmla="*/ 3047755 w 3302101"/>
              <a:gd name="connsiteY8" fmla="*/ 1723983 h 1833930"/>
              <a:gd name="connsiteX9" fmla="*/ 3302102 w 3302101"/>
              <a:gd name="connsiteY9" fmla="*/ 1833931 h 1833930"/>
              <a:gd name="connsiteX10" fmla="*/ 3302102 w 3302101"/>
              <a:gd name="connsiteY10" fmla="*/ 0 h 1833930"/>
              <a:gd name="connsiteX11" fmla="*/ 0 w 3302101"/>
              <a:gd name="connsiteY11" fmla="*/ 0 h 183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02101" h="1833930">
                <a:moveTo>
                  <a:pt x="0" y="0"/>
                </a:moveTo>
                <a:lnTo>
                  <a:pt x="485236" y="367959"/>
                </a:lnTo>
                <a:lnTo>
                  <a:pt x="1492359" y="771101"/>
                </a:lnTo>
                <a:lnTo>
                  <a:pt x="1665344" y="978536"/>
                </a:lnTo>
                <a:cubicBezTo>
                  <a:pt x="1665344" y="978536"/>
                  <a:pt x="1807543" y="1257071"/>
                  <a:pt x="2058224" y="1216024"/>
                </a:cubicBezTo>
                <a:cubicBezTo>
                  <a:pt x="2308906" y="1174244"/>
                  <a:pt x="2389534" y="1216024"/>
                  <a:pt x="2389534" y="1216024"/>
                </a:cubicBezTo>
                <a:lnTo>
                  <a:pt x="2644613" y="1317176"/>
                </a:lnTo>
                <a:cubicBezTo>
                  <a:pt x="2901158" y="1540737"/>
                  <a:pt x="2754561" y="1357490"/>
                  <a:pt x="2901158" y="1540737"/>
                </a:cubicBezTo>
                <a:cubicBezTo>
                  <a:pt x="3047755" y="1723983"/>
                  <a:pt x="2793409" y="1614035"/>
                  <a:pt x="3047755" y="1723983"/>
                </a:cubicBezTo>
                <a:cubicBezTo>
                  <a:pt x="3302102" y="1833931"/>
                  <a:pt x="3302102" y="1833931"/>
                  <a:pt x="3302102" y="1833931"/>
                </a:cubicBezTo>
                <a:lnTo>
                  <a:pt x="330210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6" name="-">
            <a:extLst>
              <a:ext uri="{FF2B5EF4-FFF2-40B4-BE49-F238E27FC236}">
                <a16:creationId xmlns:a16="http://schemas.microsoft.com/office/drawing/2014/main" id="{D4E49FCD-86EE-41F5-961A-016E0CC09092}"/>
              </a:ext>
            </a:extLst>
          </p:cNvPr>
          <p:cNvGrpSpPr/>
          <p:nvPr/>
        </p:nvGrpSpPr>
        <p:grpSpPr>
          <a:xfrm>
            <a:off x="4919413" y="747582"/>
            <a:ext cx="2632292" cy="2632292"/>
            <a:chOff x="7254659" y="3254021"/>
            <a:chExt cx="2632292" cy="2632292"/>
          </a:xfrm>
        </p:grpSpPr>
        <p:sp>
          <p:nvSpPr>
            <p:cNvPr id="27" name="-">
              <a:extLst>
                <a:ext uri="{FF2B5EF4-FFF2-40B4-BE49-F238E27FC236}">
                  <a16:creationId xmlns:a16="http://schemas.microsoft.com/office/drawing/2014/main" id="{68149D0C-D80B-4F21-9A0F-D9AE1269F2A1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8" name="50%">
              <a:extLst>
                <a:ext uri="{FF2B5EF4-FFF2-40B4-BE49-F238E27FC236}">
                  <a16:creationId xmlns:a16="http://schemas.microsoft.com/office/drawing/2014/main" id="{278B3C3D-EFF0-479F-8F30-A5BEE5A2BF22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9" name="OFF">
              <a:extLst>
                <a:ext uri="{FF2B5EF4-FFF2-40B4-BE49-F238E27FC236}">
                  <a16:creationId xmlns:a16="http://schemas.microsoft.com/office/drawing/2014/main" id="{3522532B-9463-4E9F-8C47-CFB9BE5FFFD7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B0C9ED53-0D09-4EF9-8112-9ADA8397AA30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1" name="-">
            <a:extLst>
              <a:ext uri="{FF2B5EF4-FFF2-40B4-BE49-F238E27FC236}">
                <a16:creationId xmlns:a16="http://schemas.microsoft.com/office/drawing/2014/main" id="{4DAFE1CD-3ADE-4BDC-AD13-B6824C2D0C5A}"/>
              </a:ext>
            </a:extLst>
          </p:cNvPr>
          <p:cNvSpPr/>
          <p:nvPr/>
        </p:nvSpPr>
        <p:spPr>
          <a:xfrm rot="21203061">
            <a:off x="4076736" y="818812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5B724421-4C87-4786-85FB-35802D840963}"/>
              </a:ext>
            </a:extLst>
          </p:cNvPr>
          <p:cNvSpPr/>
          <p:nvPr/>
        </p:nvSpPr>
        <p:spPr>
          <a:xfrm rot="21029953">
            <a:off x="6929678" y="2191482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3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FDC002A1-B4F1-433A-8588-DD94BDA53719}"/>
              </a:ext>
            </a:extLst>
          </p:cNvPr>
          <p:cNvSpPr/>
          <p:nvPr/>
        </p:nvSpPr>
        <p:spPr>
          <a:xfrm>
            <a:off x="902787" y="5511727"/>
            <a:ext cx="5410340" cy="1167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Ut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est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dapibus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risus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odio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iaculis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, sit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euismod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arcu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ipsum at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In pharetra lacinia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metus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pulvinar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suscipit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 Aenean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eu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metus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Montserrat" panose="00000500000000000000" pitchFamily="50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Montserrat" panose="00000500000000000000" pitchFamily="50" charset="0"/>
              </a:rPr>
              <a:t>.</a:t>
            </a:r>
          </a:p>
        </p:txBody>
      </p:sp>
      <p:pic>
        <p:nvPicPr>
          <p:cNvPr id="34" name="YOUR LOGO">
            <a:extLst>
              <a:ext uri="{FF2B5EF4-FFF2-40B4-BE49-F238E27FC236}">
                <a16:creationId xmlns:a16="http://schemas.microsoft.com/office/drawing/2014/main" id="{AF38F4B6-ACCE-44FC-8097-6E516529F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6638" y="803766"/>
            <a:ext cx="860749" cy="215188"/>
          </a:xfrm>
          <a:prstGeom prst="rect">
            <a:avLst/>
          </a:prstGeom>
        </p:spPr>
      </p:pic>
      <p:grpSp>
        <p:nvGrpSpPr>
          <p:cNvPr id="35" name="-">
            <a:extLst>
              <a:ext uri="{FF2B5EF4-FFF2-40B4-BE49-F238E27FC236}">
                <a16:creationId xmlns:a16="http://schemas.microsoft.com/office/drawing/2014/main" id="{D2AF422E-FB49-49DF-8129-D6EED1A1E284}"/>
              </a:ext>
            </a:extLst>
          </p:cNvPr>
          <p:cNvGrpSpPr/>
          <p:nvPr/>
        </p:nvGrpSpPr>
        <p:grpSpPr>
          <a:xfrm>
            <a:off x="1085387" y="8261957"/>
            <a:ext cx="1860131" cy="451707"/>
            <a:chOff x="5165933" y="3686415"/>
            <a:chExt cx="1860132" cy="451706"/>
          </a:xfrm>
          <a:effectLst/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38614E7F-0E15-4E44-B9A1-A645D0738D92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7" name="Book Now">
              <a:extLst>
                <a:ext uri="{FF2B5EF4-FFF2-40B4-BE49-F238E27FC236}">
                  <a16:creationId xmlns:a16="http://schemas.microsoft.com/office/drawing/2014/main" id="{B8993557-9B38-41EE-BC8F-24D63D172C62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8" name="icon">
            <a:extLst>
              <a:ext uri="{FF2B5EF4-FFF2-40B4-BE49-F238E27FC236}">
                <a16:creationId xmlns:a16="http://schemas.microsoft.com/office/drawing/2014/main" id="{4E364175-58CE-4FCC-BE75-ECA64352D512}"/>
              </a:ext>
            </a:extLst>
          </p:cNvPr>
          <p:cNvGrpSpPr/>
          <p:nvPr/>
        </p:nvGrpSpPr>
        <p:grpSpPr>
          <a:xfrm>
            <a:off x="1020213" y="9503776"/>
            <a:ext cx="347472" cy="344998"/>
            <a:chOff x="2165628" y="8198255"/>
            <a:chExt cx="548640" cy="548640"/>
          </a:xfrm>
        </p:grpSpPr>
        <p:sp>
          <p:nvSpPr>
            <p:cNvPr id="39" name="-">
              <a:extLst>
                <a:ext uri="{FF2B5EF4-FFF2-40B4-BE49-F238E27FC236}">
                  <a16:creationId xmlns:a16="http://schemas.microsoft.com/office/drawing/2014/main" id="{6E0E4E19-4608-4D34-94AE-5F6490897147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0" name="-">
              <a:extLst>
                <a:ext uri="{FF2B5EF4-FFF2-40B4-BE49-F238E27FC236}">
                  <a16:creationId xmlns:a16="http://schemas.microsoft.com/office/drawing/2014/main" id="{CCC892CE-FC99-49E3-8A11-0BEE48184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41" name="icon">
            <a:extLst>
              <a:ext uri="{FF2B5EF4-FFF2-40B4-BE49-F238E27FC236}">
                <a16:creationId xmlns:a16="http://schemas.microsoft.com/office/drawing/2014/main" id="{ECFFC4E8-4F32-4994-857D-0DAC593D9884}"/>
              </a:ext>
            </a:extLst>
          </p:cNvPr>
          <p:cNvGrpSpPr/>
          <p:nvPr/>
        </p:nvGrpSpPr>
        <p:grpSpPr>
          <a:xfrm>
            <a:off x="1020213" y="8944305"/>
            <a:ext cx="347472" cy="344998"/>
            <a:chOff x="2106229" y="9031282"/>
            <a:chExt cx="548640" cy="548640"/>
          </a:xfrm>
        </p:grpSpPr>
        <p:sp>
          <p:nvSpPr>
            <p:cNvPr id="42" name="-">
              <a:extLst>
                <a:ext uri="{FF2B5EF4-FFF2-40B4-BE49-F238E27FC236}">
                  <a16:creationId xmlns:a16="http://schemas.microsoft.com/office/drawing/2014/main" id="{4CB32A7E-40CB-4EF3-8186-C31E9741A982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43" name="-">
              <a:extLst>
                <a:ext uri="{FF2B5EF4-FFF2-40B4-BE49-F238E27FC236}">
                  <a16:creationId xmlns:a16="http://schemas.microsoft.com/office/drawing/2014/main" id="{6C0A0B7F-758C-4A81-947D-CE7CA41B0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44" name="@yourinstahere">
            <a:extLst>
              <a:ext uri="{FF2B5EF4-FFF2-40B4-BE49-F238E27FC236}">
                <a16:creationId xmlns:a16="http://schemas.microsoft.com/office/drawing/2014/main" id="{AAC36C63-2B26-487E-838B-7D5847E32331}"/>
              </a:ext>
            </a:extLst>
          </p:cNvPr>
          <p:cNvSpPr txBox="1"/>
          <p:nvPr/>
        </p:nvSpPr>
        <p:spPr>
          <a:xfrm>
            <a:off x="1459906" y="9537777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45" name="Yourfacebookhere">
            <a:extLst>
              <a:ext uri="{FF2B5EF4-FFF2-40B4-BE49-F238E27FC236}">
                <a16:creationId xmlns:a16="http://schemas.microsoft.com/office/drawing/2014/main" id="{2643716C-0836-49C6-97D0-B7EDBA698CB8}"/>
              </a:ext>
            </a:extLst>
          </p:cNvPr>
          <p:cNvSpPr txBox="1"/>
          <p:nvPr/>
        </p:nvSpPr>
        <p:spPr>
          <a:xfrm>
            <a:off x="1423803" y="8978305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8" name="-">
            <a:extLst>
              <a:ext uri="{FF2B5EF4-FFF2-40B4-BE49-F238E27FC236}">
                <a16:creationId xmlns:a16="http://schemas.microsoft.com/office/drawing/2014/main" id="{71BECDC4-2B01-4413-8545-BCE56818D5FD}"/>
              </a:ext>
            </a:extLst>
          </p:cNvPr>
          <p:cNvSpPr/>
          <p:nvPr/>
        </p:nvSpPr>
        <p:spPr>
          <a:xfrm rot="20726447">
            <a:off x="8161279" y="5690672"/>
            <a:ext cx="5114344" cy="5586086"/>
          </a:xfrm>
          <a:custGeom>
            <a:avLst/>
            <a:gdLst>
              <a:gd name="connsiteX0" fmla="*/ 3619485 w 3619485"/>
              <a:gd name="connsiteY0" fmla="*/ 4133308 h 4135506"/>
              <a:gd name="connsiteX1" fmla="*/ 3619485 w 3619485"/>
              <a:gd name="connsiteY1" fmla="*/ 0 h 4135506"/>
              <a:gd name="connsiteX2" fmla="*/ 3328489 w 3619485"/>
              <a:gd name="connsiteY2" fmla="*/ 143665 h 4135506"/>
              <a:gd name="connsiteX3" fmla="*/ 3328489 w 3619485"/>
              <a:gd name="connsiteY3" fmla="*/ 477174 h 4135506"/>
              <a:gd name="connsiteX4" fmla="*/ 3035295 w 3619485"/>
              <a:gd name="connsiteY4" fmla="*/ 770368 h 4135506"/>
              <a:gd name="connsiteX5" fmla="*/ 3108593 w 3619485"/>
              <a:gd name="connsiteY5" fmla="*/ 1038641 h 4135506"/>
              <a:gd name="connsiteX6" fmla="*/ 3108593 w 3619485"/>
              <a:gd name="connsiteY6" fmla="*/ 1258537 h 4135506"/>
              <a:gd name="connsiteX7" fmla="*/ 2791211 w 3619485"/>
              <a:gd name="connsiteY7" fmla="*/ 1673406 h 4135506"/>
              <a:gd name="connsiteX8" fmla="*/ 2498017 w 3619485"/>
              <a:gd name="connsiteY8" fmla="*/ 1966601 h 4135506"/>
              <a:gd name="connsiteX9" fmla="*/ 2204822 w 3619485"/>
              <a:gd name="connsiteY9" fmla="*/ 2137387 h 4135506"/>
              <a:gd name="connsiteX10" fmla="*/ 2107335 w 3619485"/>
              <a:gd name="connsiteY10" fmla="*/ 2333094 h 4135506"/>
              <a:gd name="connsiteX11" fmla="*/ 2058225 w 3619485"/>
              <a:gd name="connsiteY11" fmla="*/ 2455503 h 4135506"/>
              <a:gd name="connsiteX12" fmla="*/ 2058225 w 3619485"/>
              <a:gd name="connsiteY12" fmla="*/ 2552990 h 4135506"/>
              <a:gd name="connsiteX13" fmla="*/ 1887439 w 3619485"/>
              <a:gd name="connsiteY13" fmla="*/ 2552990 h 4135506"/>
              <a:gd name="connsiteX14" fmla="*/ 1716653 w 3619485"/>
              <a:gd name="connsiteY14" fmla="*/ 2675399 h 4135506"/>
              <a:gd name="connsiteX15" fmla="*/ 1520946 w 3619485"/>
              <a:gd name="connsiteY15" fmla="*/ 2821996 h 4135506"/>
              <a:gd name="connsiteX16" fmla="*/ 1520946 w 3619485"/>
              <a:gd name="connsiteY16" fmla="*/ 2973724 h 4135506"/>
              <a:gd name="connsiteX17" fmla="*/ 1350160 w 3619485"/>
              <a:gd name="connsiteY17" fmla="*/ 3091002 h 4135506"/>
              <a:gd name="connsiteX18" fmla="*/ 1130264 w 3619485"/>
              <a:gd name="connsiteY18" fmla="*/ 3169432 h 4135506"/>
              <a:gd name="connsiteX19" fmla="*/ 886180 w 3619485"/>
              <a:gd name="connsiteY19" fmla="*/ 3248594 h 4135506"/>
              <a:gd name="connsiteX20" fmla="*/ 715394 w 3619485"/>
              <a:gd name="connsiteY20" fmla="*/ 3554982 h 4135506"/>
              <a:gd name="connsiteX21" fmla="*/ 617908 w 3619485"/>
              <a:gd name="connsiteY21" fmla="*/ 3628281 h 4135506"/>
              <a:gd name="connsiteX22" fmla="*/ 426597 w 3619485"/>
              <a:gd name="connsiteY22" fmla="*/ 3823988 h 4135506"/>
              <a:gd name="connsiteX23" fmla="*/ 251415 w 3619485"/>
              <a:gd name="connsiteY23" fmla="*/ 3970585 h 4135506"/>
              <a:gd name="connsiteX24" fmla="*/ 80628 w 3619485"/>
              <a:gd name="connsiteY24" fmla="*/ 4019695 h 4135506"/>
              <a:gd name="connsiteX25" fmla="*/ 0 w 3619485"/>
              <a:gd name="connsiteY25" fmla="*/ 4135507 h 4135506"/>
              <a:gd name="connsiteX26" fmla="*/ 3619485 w 3619485"/>
              <a:gd name="connsiteY26" fmla="*/ 4135507 h 413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19485" h="4135506">
                <a:moveTo>
                  <a:pt x="3619485" y="4133308"/>
                </a:moveTo>
                <a:lnTo>
                  <a:pt x="3619485" y="0"/>
                </a:lnTo>
                <a:lnTo>
                  <a:pt x="3328489" y="143665"/>
                </a:lnTo>
                <a:lnTo>
                  <a:pt x="3328489" y="477174"/>
                </a:lnTo>
                <a:lnTo>
                  <a:pt x="3035295" y="770368"/>
                </a:lnTo>
                <a:lnTo>
                  <a:pt x="3108593" y="1038641"/>
                </a:lnTo>
                <a:lnTo>
                  <a:pt x="3108593" y="1258537"/>
                </a:lnTo>
                <a:lnTo>
                  <a:pt x="2791211" y="1673406"/>
                </a:lnTo>
                <a:lnTo>
                  <a:pt x="2498017" y="1966601"/>
                </a:lnTo>
                <a:cubicBezTo>
                  <a:pt x="2327231" y="2039899"/>
                  <a:pt x="2204822" y="2137387"/>
                  <a:pt x="2204822" y="2137387"/>
                </a:cubicBezTo>
                <a:cubicBezTo>
                  <a:pt x="2204822" y="2137387"/>
                  <a:pt x="2155712" y="2210686"/>
                  <a:pt x="2107335" y="2333094"/>
                </a:cubicBezTo>
                <a:cubicBezTo>
                  <a:pt x="2058958" y="2455503"/>
                  <a:pt x="2058225" y="2455503"/>
                  <a:pt x="2058225" y="2455503"/>
                </a:cubicBezTo>
                <a:lnTo>
                  <a:pt x="2058225" y="2552990"/>
                </a:lnTo>
                <a:lnTo>
                  <a:pt x="1887439" y="2552990"/>
                </a:lnTo>
                <a:lnTo>
                  <a:pt x="1716653" y="2675399"/>
                </a:lnTo>
                <a:cubicBezTo>
                  <a:pt x="1520946" y="2821996"/>
                  <a:pt x="1520946" y="2821996"/>
                  <a:pt x="1520946" y="2821996"/>
                </a:cubicBezTo>
                <a:cubicBezTo>
                  <a:pt x="1520946" y="2821996"/>
                  <a:pt x="1691732" y="2856446"/>
                  <a:pt x="1520946" y="2973724"/>
                </a:cubicBezTo>
                <a:cubicBezTo>
                  <a:pt x="1350160" y="3091002"/>
                  <a:pt x="1350160" y="3091002"/>
                  <a:pt x="1350160" y="3091002"/>
                </a:cubicBezTo>
                <a:lnTo>
                  <a:pt x="1130264" y="3169432"/>
                </a:lnTo>
                <a:lnTo>
                  <a:pt x="886180" y="3248594"/>
                </a:lnTo>
                <a:cubicBezTo>
                  <a:pt x="886180" y="3248594"/>
                  <a:pt x="812882" y="3481683"/>
                  <a:pt x="715394" y="3554982"/>
                </a:cubicBezTo>
                <a:cubicBezTo>
                  <a:pt x="617908" y="3628281"/>
                  <a:pt x="617908" y="3628281"/>
                  <a:pt x="617908" y="3628281"/>
                </a:cubicBezTo>
                <a:lnTo>
                  <a:pt x="426597" y="3823988"/>
                </a:lnTo>
                <a:cubicBezTo>
                  <a:pt x="426597" y="3823988"/>
                  <a:pt x="422933" y="3921475"/>
                  <a:pt x="251415" y="3970585"/>
                </a:cubicBezTo>
                <a:cubicBezTo>
                  <a:pt x="80628" y="4019695"/>
                  <a:pt x="278535" y="3771946"/>
                  <a:pt x="80628" y="4019695"/>
                </a:cubicBezTo>
                <a:cubicBezTo>
                  <a:pt x="48377" y="4060010"/>
                  <a:pt x="21990" y="4098857"/>
                  <a:pt x="0" y="4135507"/>
                </a:cubicBezTo>
                <a:lnTo>
                  <a:pt x="3619485" y="4135507"/>
                </a:lnTo>
                <a:close/>
              </a:path>
            </a:pathLst>
          </a:custGeom>
          <a:solidFill>
            <a:srgbClr val="F9AE3C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Transition">
            <a:extLst>
              <a:ext uri="{FF2B5EF4-FFF2-40B4-BE49-F238E27FC236}">
                <a16:creationId xmlns:a16="http://schemas.microsoft.com/office/drawing/2014/main" id="{21FD3064-49FF-4AEA-93B3-9A63A8E88937}"/>
              </a:ext>
            </a:extLst>
          </p:cNvPr>
          <p:cNvSpPr/>
          <p:nvPr/>
        </p:nvSpPr>
        <p:spPr>
          <a:xfrm rot="11700000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0" name="Transition">
            <a:extLst>
              <a:ext uri="{FF2B5EF4-FFF2-40B4-BE49-F238E27FC236}">
                <a16:creationId xmlns:a16="http://schemas.microsoft.com/office/drawing/2014/main" id="{FCC7D8C5-465F-4F8E-8B01-12869B5B0147}"/>
              </a:ext>
            </a:extLst>
          </p:cNvPr>
          <p:cNvSpPr/>
          <p:nvPr/>
        </p:nvSpPr>
        <p:spPr>
          <a:xfrm rot="11700000" flipV="1">
            <a:off x="-2965914" y="-2528934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70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12963E-6 0 L -0.10489 0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52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4.02778E-6 0.03458 L -4.02778E-6 -2.36111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8148E-6 3.88889E-6 L -0.05382 -0.00261 " pathEditMode="relative" rAng="0" ptsTypes="AA">
                                      <p:cBhvr>
                                        <p:cTn id="35" dur="1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1" y="-13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7 -0.00376 L 1.85185E-7 -4.81481E-6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2963E-6 -0.09231 L -1.2963E-6 2.12963E-6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5E-6 -0.03082 L -3.75E-6 2.5E-6 " pathEditMode="relative" rAng="0" ptsTypes="AA">
                                      <p:cBhvr>
                                        <p:cTn id="8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4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85185E-6 1.85185E-6 L -0.01881 0.02532 " pathEditMode="relative" rAng="0" ptsTypes="AA">
                                      <p:cBhvr>
                                        <p:cTn id="109" dur="1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" y="1259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" presetClass="entr" presetSubtype="8" accel="20000" decel="8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4" grpId="0" animBg="1"/>
      <p:bldP spid="22" grpId="0" animBg="1"/>
      <p:bldP spid="16" grpId="0"/>
      <p:bldP spid="16" grpId="1"/>
      <p:bldP spid="16" grpId="2"/>
      <p:bldP spid="17" grpId="0"/>
      <p:bldP spid="5" grpId="0" animBg="1"/>
      <p:bldP spid="23" grpId="0" animBg="1"/>
      <p:bldP spid="23" grpId="1" animBg="1"/>
      <p:bldP spid="23" grpId="2" animBg="1"/>
      <p:bldP spid="23" grpId="3" animBg="1"/>
      <p:bldP spid="23" grpId="4" animBg="1"/>
      <p:bldP spid="24" grpId="0" animBg="1"/>
      <p:bldP spid="24" grpId="1" animBg="1"/>
      <p:bldP spid="24" grpId="2" animBg="1"/>
      <p:bldP spid="24" grpId="3" animBg="1"/>
      <p:bldP spid="24" grpId="4" animBg="1"/>
      <p:bldP spid="25" grpId="0" animBg="1"/>
      <p:bldP spid="25" grpId="1" animBg="1"/>
      <p:bldP spid="31" grpId="0" animBg="1"/>
      <p:bldP spid="32" grpId="0" animBg="1"/>
      <p:bldP spid="33" grpId="0"/>
      <p:bldP spid="44" grpId="0"/>
      <p:bldP spid="45" grpId="0"/>
      <p:bldP spid="48" grpId="0" animBg="1"/>
      <p:bldP spid="48" grpId="1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">
            <a:extLst>
              <a:ext uri="{FF2B5EF4-FFF2-40B4-BE49-F238E27FC236}">
                <a16:creationId xmlns:a16="http://schemas.microsoft.com/office/drawing/2014/main" id="{398909E2-CB8D-44CA-9473-54A23416271C}"/>
              </a:ext>
            </a:extLst>
          </p:cNvPr>
          <p:cNvSpPr/>
          <p:nvPr/>
        </p:nvSpPr>
        <p:spPr>
          <a:xfrm>
            <a:off x="0" y="3662642"/>
            <a:ext cx="10972800" cy="8372042"/>
          </a:xfrm>
          <a:prstGeom prst="rect">
            <a:avLst/>
          </a:prstGeom>
          <a:blipFill>
            <a:blip r:embed="rId2"/>
            <a:srcRect/>
            <a:stretch>
              <a:fillRect l="-7223" r="-722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-">
            <a:extLst>
              <a:ext uri="{FF2B5EF4-FFF2-40B4-BE49-F238E27FC236}">
                <a16:creationId xmlns:a16="http://schemas.microsoft.com/office/drawing/2014/main" id="{3DA50818-5512-42ED-9F49-559AAA4CF571}"/>
              </a:ext>
            </a:extLst>
          </p:cNvPr>
          <p:cNvSpPr/>
          <p:nvPr/>
        </p:nvSpPr>
        <p:spPr>
          <a:xfrm>
            <a:off x="0" y="-4367492"/>
            <a:ext cx="10972800" cy="9534005"/>
          </a:xfrm>
          <a:custGeom>
            <a:avLst/>
            <a:gdLst>
              <a:gd name="connsiteX0" fmla="*/ 0 w 10972800"/>
              <a:gd name="connsiteY0" fmla="*/ 0 h 9534005"/>
              <a:gd name="connsiteX1" fmla="*/ 10972800 w 10972800"/>
              <a:gd name="connsiteY1" fmla="*/ 0 h 9534005"/>
              <a:gd name="connsiteX2" fmla="*/ 10972800 w 10972800"/>
              <a:gd name="connsiteY2" fmla="*/ 8079278 h 9534005"/>
              <a:gd name="connsiteX3" fmla="*/ 10585599 w 10972800"/>
              <a:gd name="connsiteY3" fmla="*/ 8079278 h 9534005"/>
              <a:gd name="connsiteX4" fmla="*/ 10110964 w 10972800"/>
              <a:gd name="connsiteY4" fmla="*/ 8079278 h 9534005"/>
              <a:gd name="connsiteX5" fmla="*/ 9448974 w 10972800"/>
              <a:gd name="connsiteY5" fmla="*/ 8253845 h 9534005"/>
              <a:gd name="connsiteX6" fmla="*/ 9117978 w 10972800"/>
              <a:gd name="connsiteY6" fmla="*/ 8403474 h 9534005"/>
              <a:gd name="connsiteX7" fmla="*/ 8568402 w 10972800"/>
              <a:gd name="connsiteY7" fmla="*/ 8771313 h 9534005"/>
              <a:gd name="connsiteX8" fmla="*/ 7943883 w 10972800"/>
              <a:gd name="connsiteY8" fmla="*/ 8771313 h 9534005"/>
              <a:gd name="connsiteX9" fmla="*/ 7431777 w 10972800"/>
              <a:gd name="connsiteY9" fmla="*/ 8771313 h 9534005"/>
              <a:gd name="connsiteX10" fmla="*/ 6663619 w 10972800"/>
              <a:gd name="connsiteY10" fmla="*/ 9295015 h 9534005"/>
              <a:gd name="connsiteX11" fmla="*/ 6001628 w 10972800"/>
              <a:gd name="connsiteY11" fmla="*/ 9051867 h 9534005"/>
              <a:gd name="connsiteX12" fmla="*/ 5483278 w 10972800"/>
              <a:gd name="connsiteY12" fmla="*/ 9051867 h 9534005"/>
              <a:gd name="connsiteX13" fmla="*/ 4871250 w 10972800"/>
              <a:gd name="connsiteY13" fmla="*/ 9295015 h 9534005"/>
              <a:gd name="connsiteX14" fmla="*/ 4315427 w 10972800"/>
              <a:gd name="connsiteY14" fmla="*/ 9101743 h 9534005"/>
              <a:gd name="connsiteX15" fmla="*/ 4103090 w 10972800"/>
              <a:gd name="connsiteY15" fmla="*/ 9101743 h 9534005"/>
              <a:gd name="connsiteX16" fmla="*/ 3509798 w 10972800"/>
              <a:gd name="connsiteY16" fmla="*/ 9101743 h 9534005"/>
              <a:gd name="connsiteX17" fmla="*/ 2591754 w 10972800"/>
              <a:gd name="connsiteY17" fmla="*/ 9245138 h 9534005"/>
              <a:gd name="connsiteX18" fmla="*/ 2516812 w 10972800"/>
              <a:gd name="connsiteY18" fmla="*/ 9245138 h 9534005"/>
              <a:gd name="connsiteX19" fmla="*/ 2491832 w 10972800"/>
              <a:gd name="connsiteY19" fmla="*/ 9245138 h 9534005"/>
              <a:gd name="connsiteX20" fmla="*/ 2485586 w 10972800"/>
              <a:gd name="connsiteY20" fmla="*/ 9245138 h 9534005"/>
              <a:gd name="connsiteX21" fmla="*/ 2117120 w 10972800"/>
              <a:gd name="connsiteY21" fmla="*/ 9388533 h 9534005"/>
              <a:gd name="connsiteX22" fmla="*/ 1605014 w 10972800"/>
              <a:gd name="connsiteY22" fmla="*/ 9388533 h 9534005"/>
              <a:gd name="connsiteX23" fmla="*/ 1155361 w 10972800"/>
              <a:gd name="connsiteY23" fmla="*/ 9500754 h 9534005"/>
              <a:gd name="connsiteX24" fmla="*/ 612028 w 10972800"/>
              <a:gd name="connsiteY24" fmla="*/ 9500754 h 9534005"/>
              <a:gd name="connsiteX25" fmla="*/ 206092 w 10972800"/>
              <a:gd name="connsiteY25" fmla="*/ 9245138 h 9534005"/>
              <a:gd name="connsiteX26" fmla="*/ 0 w 10972800"/>
              <a:gd name="connsiteY26" fmla="*/ 9245138 h 9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972800" h="9534005">
                <a:moveTo>
                  <a:pt x="0" y="0"/>
                </a:moveTo>
                <a:lnTo>
                  <a:pt x="10972800" y="0"/>
                </a:lnTo>
                <a:lnTo>
                  <a:pt x="10972800" y="8079278"/>
                </a:lnTo>
                <a:cubicBezTo>
                  <a:pt x="10879122" y="8079278"/>
                  <a:pt x="10666786" y="8079278"/>
                  <a:pt x="10585599" y="8079278"/>
                </a:cubicBezTo>
                <a:cubicBezTo>
                  <a:pt x="10479430" y="8079278"/>
                  <a:pt x="10110964" y="8079278"/>
                  <a:pt x="10110964" y="8079278"/>
                </a:cubicBezTo>
                <a:cubicBezTo>
                  <a:pt x="10110964" y="8079278"/>
                  <a:pt x="9636330" y="8154093"/>
                  <a:pt x="9448974" y="8253845"/>
                </a:cubicBezTo>
                <a:cubicBezTo>
                  <a:pt x="9267863" y="8359833"/>
                  <a:pt x="9267863" y="8334895"/>
                  <a:pt x="9117978" y="8403474"/>
                </a:cubicBezTo>
                <a:cubicBezTo>
                  <a:pt x="8974339" y="8478289"/>
                  <a:pt x="8749513" y="8621684"/>
                  <a:pt x="8568402" y="8771313"/>
                </a:cubicBezTo>
                <a:cubicBezTo>
                  <a:pt x="8387292" y="8914707"/>
                  <a:pt x="7943883" y="8771313"/>
                  <a:pt x="7943883" y="8771313"/>
                </a:cubicBezTo>
                <a:lnTo>
                  <a:pt x="7431777" y="8771313"/>
                </a:lnTo>
                <a:cubicBezTo>
                  <a:pt x="7431777" y="8771313"/>
                  <a:pt x="6807259" y="9139151"/>
                  <a:pt x="6663619" y="9295015"/>
                </a:cubicBezTo>
                <a:cubicBezTo>
                  <a:pt x="6519980" y="9450878"/>
                  <a:pt x="6114042" y="8989522"/>
                  <a:pt x="6001628" y="9051867"/>
                </a:cubicBezTo>
                <a:cubicBezTo>
                  <a:pt x="5889216" y="9114213"/>
                  <a:pt x="5483278" y="9051867"/>
                  <a:pt x="5483278" y="9051867"/>
                </a:cubicBezTo>
                <a:lnTo>
                  <a:pt x="4871250" y="9295015"/>
                </a:lnTo>
                <a:cubicBezTo>
                  <a:pt x="4871250" y="9295015"/>
                  <a:pt x="4434086" y="9213965"/>
                  <a:pt x="4315427" y="9101743"/>
                </a:cubicBezTo>
                <a:cubicBezTo>
                  <a:pt x="4203015" y="8989522"/>
                  <a:pt x="4103090" y="9101743"/>
                  <a:pt x="4103090" y="9101743"/>
                </a:cubicBezTo>
                <a:lnTo>
                  <a:pt x="3509798" y="9101743"/>
                </a:lnTo>
                <a:cubicBezTo>
                  <a:pt x="3509798" y="9101743"/>
                  <a:pt x="2816581" y="9245138"/>
                  <a:pt x="2591754" y="9245138"/>
                </a:cubicBezTo>
                <a:cubicBezTo>
                  <a:pt x="2554283" y="9245138"/>
                  <a:pt x="2529303" y="9245138"/>
                  <a:pt x="2516812" y="9245138"/>
                </a:cubicBezTo>
                <a:cubicBezTo>
                  <a:pt x="2516812" y="9245138"/>
                  <a:pt x="2510567" y="9245138"/>
                  <a:pt x="2491832" y="9245138"/>
                </a:cubicBezTo>
                <a:cubicBezTo>
                  <a:pt x="2491832" y="9245138"/>
                  <a:pt x="2485586" y="9245138"/>
                  <a:pt x="2485586" y="9245138"/>
                </a:cubicBezTo>
                <a:cubicBezTo>
                  <a:pt x="2373173" y="9245138"/>
                  <a:pt x="2117120" y="9388533"/>
                  <a:pt x="2117120" y="9388533"/>
                </a:cubicBezTo>
                <a:lnTo>
                  <a:pt x="1605014" y="9388533"/>
                </a:lnTo>
                <a:cubicBezTo>
                  <a:pt x="1605014" y="9388533"/>
                  <a:pt x="1236548" y="9425940"/>
                  <a:pt x="1155361" y="9500754"/>
                </a:cubicBezTo>
                <a:cubicBezTo>
                  <a:pt x="1074173" y="9575569"/>
                  <a:pt x="724442" y="9500754"/>
                  <a:pt x="612028" y="9500754"/>
                </a:cubicBezTo>
                <a:cubicBezTo>
                  <a:pt x="499616" y="9500754"/>
                  <a:pt x="206092" y="9245138"/>
                  <a:pt x="206092" y="9245138"/>
                </a:cubicBezTo>
                <a:lnTo>
                  <a:pt x="0" y="92451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-">
            <a:extLst>
              <a:ext uri="{FF2B5EF4-FFF2-40B4-BE49-F238E27FC236}">
                <a16:creationId xmlns:a16="http://schemas.microsoft.com/office/drawing/2014/main" id="{463406B6-19AE-4EC5-A8A3-14BCF67DB080}"/>
              </a:ext>
            </a:extLst>
          </p:cNvPr>
          <p:cNvSpPr/>
          <p:nvPr/>
        </p:nvSpPr>
        <p:spPr>
          <a:xfrm>
            <a:off x="18704" y="-4538942"/>
            <a:ext cx="10972800" cy="9534005"/>
          </a:xfrm>
          <a:custGeom>
            <a:avLst/>
            <a:gdLst>
              <a:gd name="connsiteX0" fmla="*/ 0 w 10972800"/>
              <a:gd name="connsiteY0" fmla="*/ 0 h 9534005"/>
              <a:gd name="connsiteX1" fmla="*/ 10972800 w 10972800"/>
              <a:gd name="connsiteY1" fmla="*/ 0 h 9534005"/>
              <a:gd name="connsiteX2" fmla="*/ 10972800 w 10972800"/>
              <a:gd name="connsiteY2" fmla="*/ 8079278 h 9534005"/>
              <a:gd name="connsiteX3" fmla="*/ 10585599 w 10972800"/>
              <a:gd name="connsiteY3" fmla="*/ 8079278 h 9534005"/>
              <a:gd name="connsiteX4" fmla="*/ 10110964 w 10972800"/>
              <a:gd name="connsiteY4" fmla="*/ 8079278 h 9534005"/>
              <a:gd name="connsiteX5" fmla="*/ 9448974 w 10972800"/>
              <a:gd name="connsiteY5" fmla="*/ 8253845 h 9534005"/>
              <a:gd name="connsiteX6" fmla="*/ 9117978 w 10972800"/>
              <a:gd name="connsiteY6" fmla="*/ 8403474 h 9534005"/>
              <a:gd name="connsiteX7" fmla="*/ 8568402 w 10972800"/>
              <a:gd name="connsiteY7" fmla="*/ 8771313 h 9534005"/>
              <a:gd name="connsiteX8" fmla="*/ 7943883 w 10972800"/>
              <a:gd name="connsiteY8" fmla="*/ 8771313 h 9534005"/>
              <a:gd name="connsiteX9" fmla="*/ 7431777 w 10972800"/>
              <a:gd name="connsiteY9" fmla="*/ 8771313 h 9534005"/>
              <a:gd name="connsiteX10" fmla="*/ 6663619 w 10972800"/>
              <a:gd name="connsiteY10" fmla="*/ 9295015 h 9534005"/>
              <a:gd name="connsiteX11" fmla="*/ 6001628 w 10972800"/>
              <a:gd name="connsiteY11" fmla="*/ 9051867 h 9534005"/>
              <a:gd name="connsiteX12" fmla="*/ 5483278 w 10972800"/>
              <a:gd name="connsiteY12" fmla="*/ 9051867 h 9534005"/>
              <a:gd name="connsiteX13" fmla="*/ 4871250 w 10972800"/>
              <a:gd name="connsiteY13" fmla="*/ 9295015 h 9534005"/>
              <a:gd name="connsiteX14" fmla="*/ 4315427 w 10972800"/>
              <a:gd name="connsiteY14" fmla="*/ 9101743 h 9534005"/>
              <a:gd name="connsiteX15" fmla="*/ 4103090 w 10972800"/>
              <a:gd name="connsiteY15" fmla="*/ 9101743 h 9534005"/>
              <a:gd name="connsiteX16" fmla="*/ 3509798 w 10972800"/>
              <a:gd name="connsiteY16" fmla="*/ 9101743 h 9534005"/>
              <a:gd name="connsiteX17" fmla="*/ 2591754 w 10972800"/>
              <a:gd name="connsiteY17" fmla="*/ 9245138 h 9534005"/>
              <a:gd name="connsiteX18" fmla="*/ 2516812 w 10972800"/>
              <a:gd name="connsiteY18" fmla="*/ 9245138 h 9534005"/>
              <a:gd name="connsiteX19" fmla="*/ 2491832 w 10972800"/>
              <a:gd name="connsiteY19" fmla="*/ 9245138 h 9534005"/>
              <a:gd name="connsiteX20" fmla="*/ 2485586 w 10972800"/>
              <a:gd name="connsiteY20" fmla="*/ 9245138 h 9534005"/>
              <a:gd name="connsiteX21" fmla="*/ 2117120 w 10972800"/>
              <a:gd name="connsiteY21" fmla="*/ 9388533 h 9534005"/>
              <a:gd name="connsiteX22" fmla="*/ 1605014 w 10972800"/>
              <a:gd name="connsiteY22" fmla="*/ 9388533 h 9534005"/>
              <a:gd name="connsiteX23" fmla="*/ 1155361 w 10972800"/>
              <a:gd name="connsiteY23" fmla="*/ 9500754 h 9534005"/>
              <a:gd name="connsiteX24" fmla="*/ 612028 w 10972800"/>
              <a:gd name="connsiteY24" fmla="*/ 9500754 h 9534005"/>
              <a:gd name="connsiteX25" fmla="*/ 206092 w 10972800"/>
              <a:gd name="connsiteY25" fmla="*/ 9245138 h 9534005"/>
              <a:gd name="connsiteX26" fmla="*/ 0 w 10972800"/>
              <a:gd name="connsiteY26" fmla="*/ 9245138 h 9534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972800" h="9534005">
                <a:moveTo>
                  <a:pt x="0" y="0"/>
                </a:moveTo>
                <a:lnTo>
                  <a:pt x="10972800" y="0"/>
                </a:lnTo>
                <a:lnTo>
                  <a:pt x="10972800" y="8079278"/>
                </a:lnTo>
                <a:cubicBezTo>
                  <a:pt x="10879122" y="8079278"/>
                  <a:pt x="10666786" y="8079278"/>
                  <a:pt x="10585599" y="8079278"/>
                </a:cubicBezTo>
                <a:cubicBezTo>
                  <a:pt x="10479430" y="8079278"/>
                  <a:pt x="10110964" y="8079278"/>
                  <a:pt x="10110964" y="8079278"/>
                </a:cubicBezTo>
                <a:cubicBezTo>
                  <a:pt x="10110964" y="8079278"/>
                  <a:pt x="9636330" y="8154093"/>
                  <a:pt x="9448974" y="8253845"/>
                </a:cubicBezTo>
                <a:cubicBezTo>
                  <a:pt x="9267863" y="8359833"/>
                  <a:pt x="9267863" y="8334895"/>
                  <a:pt x="9117978" y="8403474"/>
                </a:cubicBezTo>
                <a:cubicBezTo>
                  <a:pt x="8974339" y="8478289"/>
                  <a:pt x="8749513" y="8621684"/>
                  <a:pt x="8568402" y="8771313"/>
                </a:cubicBezTo>
                <a:cubicBezTo>
                  <a:pt x="8387292" y="8914707"/>
                  <a:pt x="7943883" y="8771313"/>
                  <a:pt x="7943883" y="8771313"/>
                </a:cubicBezTo>
                <a:lnTo>
                  <a:pt x="7431777" y="8771313"/>
                </a:lnTo>
                <a:cubicBezTo>
                  <a:pt x="7431777" y="8771313"/>
                  <a:pt x="6807259" y="9139151"/>
                  <a:pt x="6663619" y="9295015"/>
                </a:cubicBezTo>
                <a:cubicBezTo>
                  <a:pt x="6519980" y="9450878"/>
                  <a:pt x="6114042" y="8989522"/>
                  <a:pt x="6001628" y="9051867"/>
                </a:cubicBezTo>
                <a:cubicBezTo>
                  <a:pt x="5889216" y="9114213"/>
                  <a:pt x="5483278" y="9051867"/>
                  <a:pt x="5483278" y="9051867"/>
                </a:cubicBezTo>
                <a:lnTo>
                  <a:pt x="4871250" y="9295015"/>
                </a:lnTo>
                <a:cubicBezTo>
                  <a:pt x="4871250" y="9295015"/>
                  <a:pt x="4434086" y="9213965"/>
                  <a:pt x="4315427" y="9101743"/>
                </a:cubicBezTo>
                <a:cubicBezTo>
                  <a:pt x="4203015" y="8989522"/>
                  <a:pt x="4103090" y="9101743"/>
                  <a:pt x="4103090" y="9101743"/>
                </a:cubicBezTo>
                <a:lnTo>
                  <a:pt x="3509798" y="9101743"/>
                </a:lnTo>
                <a:cubicBezTo>
                  <a:pt x="3509798" y="9101743"/>
                  <a:pt x="2816581" y="9245138"/>
                  <a:pt x="2591754" y="9245138"/>
                </a:cubicBezTo>
                <a:cubicBezTo>
                  <a:pt x="2554283" y="9245138"/>
                  <a:pt x="2529303" y="9245138"/>
                  <a:pt x="2516812" y="9245138"/>
                </a:cubicBezTo>
                <a:cubicBezTo>
                  <a:pt x="2516812" y="9245138"/>
                  <a:pt x="2510567" y="9245138"/>
                  <a:pt x="2491832" y="9245138"/>
                </a:cubicBezTo>
                <a:cubicBezTo>
                  <a:pt x="2491832" y="9245138"/>
                  <a:pt x="2485586" y="9245138"/>
                  <a:pt x="2485586" y="9245138"/>
                </a:cubicBezTo>
                <a:cubicBezTo>
                  <a:pt x="2373173" y="9245138"/>
                  <a:pt x="2117120" y="9388533"/>
                  <a:pt x="2117120" y="9388533"/>
                </a:cubicBezTo>
                <a:lnTo>
                  <a:pt x="1605014" y="9388533"/>
                </a:lnTo>
                <a:cubicBezTo>
                  <a:pt x="1605014" y="9388533"/>
                  <a:pt x="1236548" y="9425940"/>
                  <a:pt x="1155361" y="9500754"/>
                </a:cubicBezTo>
                <a:cubicBezTo>
                  <a:pt x="1074173" y="9575569"/>
                  <a:pt x="724442" y="9500754"/>
                  <a:pt x="612028" y="9500754"/>
                </a:cubicBezTo>
                <a:cubicBezTo>
                  <a:pt x="499616" y="9500754"/>
                  <a:pt x="206092" y="9245138"/>
                  <a:pt x="206092" y="9245138"/>
                </a:cubicBezTo>
                <a:lnTo>
                  <a:pt x="0" y="9245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-">
            <a:extLst>
              <a:ext uri="{FF2B5EF4-FFF2-40B4-BE49-F238E27FC236}">
                <a16:creationId xmlns:a16="http://schemas.microsoft.com/office/drawing/2014/main" id="{19E8BCA7-401E-4C90-8E14-143FFF972B0B}"/>
              </a:ext>
            </a:extLst>
          </p:cNvPr>
          <p:cNvSpPr/>
          <p:nvPr/>
        </p:nvSpPr>
        <p:spPr>
          <a:xfrm flipV="1">
            <a:off x="-1910890" y="-5230330"/>
            <a:ext cx="15754350" cy="8040856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0972800" h="8040856">
                <a:moveTo>
                  <a:pt x="0" y="0"/>
                </a:moveTo>
                <a:lnTo>
                  <a:pt x="204503" y="146597"/>
                </a:lnTo>
                <a:lnTo>
                  <a:pt x="461048" y="146597"/>
                </a:lnTo>
                <a:lnTo>
                  <a:pt x="827541" y="146597"/>
                </a:lnTo>
                <a:cubicBezTo>
                  <a:pt x="827541" y="146597"/>
                  <a:pt x="1669742" y="568064"/>
                  <a:pt x="1889638" y="568064"/>
                </a:cubicBezTo>
                <a:cubicBezTo>
                  <a:pt x="1889638" y="568064"/>
                  <a:pt x="2915085" y="623038"/>
                  <a:pt x="3134981" y="696337"/>
                </a:cubicBezTo>
                <a:lnTo>
                  <a:pt x="3420846" y="696337"/>
                </a:lnTo>
                <a:lnTo>
                  <a:pt x="3420846" y="879583"/>
                </a:lnTo>
                <a:lnTo>
                  <a:pt x="3961789" y="879583"/>
                </a:lnTo>
                <a:lnTo>
                  <a:pt x="4171423" y="879583"/>
                </a:lnTo>
                <a:lnTo>
                  <a:pt x="4416974" y="879583"/>
                </a:lnTo>
                <a:lnTo>
                  <a:pt x="4600220" y="879583"/>
                </a:lnTo>
                <a:lnTo>
                  <a:pt x="5113310" y="1246076"/>
                </a:lnTo>
                <a:lnTo>
                  <a:pt x="5457081" y="1612569"/>
                </a:lnTo>
                <a:lnTo>
                  <a:pt x="5663050" y="1612569"/>
                </a:lnTo>
                <a:lnTo>
                  <a:pt x="5919595" y="1779690"/>
                </a:lnTo>
                <a:lnTo>
                  <a:pt x="6102841" y="1779690"/>
                </a:lnTo>
                <a:cubicBezTo>
                  <a:pt x="6102841" y="1779690"/>
                  <a:pt x="6286088" y="1832465"/>
                  <a:pt x="6396036" y="1795816"/>
                </a:cubicBezTo>
                <a:cubicBezTo>
                  <a:pt x="6505984" y="1759166"/>
                  <a:pt x="6579282" y="1795816"/>
                  <a:pt x="6579282" y="1795816"/>
                </a:cubicBezTo>
                <a:lnTo>
                  <a:pt x="6799178" y="1795816"/>
                </a:lnTo>
                <a:lnTo>
                  <a:pt x="7058655" y="1979062"/>
                </a:lnTo>
                <a:lnTo>
                  <a:pt x="7348185" y="2052361"/>
                </a:lnTo>
                <a:cubicBezTo>
                  <a:pt x="7348185" y="2052361"/>
                  <a:pt x="7348185" y="2052361"/>
                  <a:pt x="7604730" y="2175502"/>
                </a:cubicBezTo>
                <a:cubicBezTo>
                  <a:pt x="7604730" y="2175502"/>
                  <a:pt x="7751327" y="2052361"/>
                  <a:pt x="7861275" y="2175502"/>
                </a:cubicBezTo>
                <a:cubicBezTo>
                  <a:pt x="7971223" y="2298644"/>
                  <a:pt x="8996670" y="2125659"/>
                  <a:pt x="8996670" y="2125659"/>
                </a:cubicBezTo>
                <a:lnTo>
                  <a:pt x="9216566" y="2382205"/>
                </a:lnTo>
                <a:lnTo>
                  <a:pt x="9546409" y="2382205"/>
                </a:lnTo>
                <a:lnTo>
                  <a:pt x="9839604" y="2382205"/>
                </a:lnTo>
                <a:lnTo>
                  <a:pt x="10132798" y="2382205"/>
                </a:lnTo>
                <a:lnTo>
                  <a:pt x="10462642" y="2382205"/>
                </a:lnTo>
                <a:lnTo>
                  <a:pt x="10719187" y="2555189"/>
                </a:lnTo>
                <a:lnTo>
                  <a:pt x="10972800" y="2555189"/>
                </a:lnTo>
                <a:lnTo>
                  <a:pt x="10972800" y="8040856"/>
                </a:lnTo>
                <a:lnTo>
                  <a:pt x="0" y="80408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3D268FE6-716F-4B04-817E-B11EC1B634C3}"/>
              </a:ext>
            </a:extLst>
          </p:cNvPr>
          <p:cNvSpPr/>
          <p:nvPr/>
        </p:nvSpPr>
        <p:spPr>
          <a:xfrm>
            <a:off x="-1214" y="-275138"/>
            <a:ext cx="11934998" cy="1265612"/>
          </a:xfrm>
          <a:custGeom>
            <a:avLst/>
            <a:gdLst>
              <a:gd name="connsiteX0" fmla="*/ 0 w 10954096"/>
              <a:gd name="connsiteY0" fmla="*/ 336665 h 1265612"/>
              <a:gd name="connsiteX1" fmla="*/ 49876 w 10954096"/>
              <a:gd name="connsiteY1" fmla="*/ 367838 h 1265612"/>
              <a:gd name="connsiteX2" fmla="*/ 729442 w 10954096"/>
              <a:gd name="connsiteY2" fmla="*/ 193271 h 1265612"/>
              <a:gd name="connsiteX3" fmla="*/ 1346662 w 10954096"/>
              <a:gd name="connsiteY3" fmla="*/ 517467 h 1265612"/>
              <a:gd name="connsiteX4" fmla="*/ 1571106 w 10954096"/>
              <a:gd name="connsiteY4" fmla="*/ 517467 h 1265612"/>
              <a:gd name="connsiteX5" fmla="*/ 2007524 w 10954096"/>
              <a:gd name="connsiteY5" fmla="*/ 517467 h 1265612"/>
              <a:gd name="connsiteX6" fmla="*/ 2443942 w 10954096"/>
              <a:gd name="connsiteY6" fmla="*/ 667096 h 1265612"/>
              <a:gd name="connsiteX7" fmla="*/ 3005051 w 10954096"/>
              <a:gd name="connsiteY7" fmla="*/ 517467 h 1265612"/>
              <a:gd name="connsiteX8" fmla="*/ 3541222 w 10954096"/>
              <a:gd name="connsiteY8" fmla="*/ 517467 h 1265612"/>
              <a:gd name="connsiteX9" fmla="*/ 3871653 w 10954096"/>
              <a:gd name="connsiteY9" fmla="*/ 517467 h 1265612"/>
              <a:gd name="connsiteX10" fmla="*/ 4308071 w 10954096"/>
              <a:gd name="connsiteY10" fmla="*/ 667096 h 1265612"/>
              <a:gd name="connsiteX11" fmla="*/ 4887884 w 10954096"/>
              <a:gd name="connsiteY11" fmla="*/ 667096 h 1265612"/>
              <a:gd name="connsiteX12" fmla="*/ 5336771 w 10954096"/>
              <a:gd name="connsiteY12" fmla="*/ 904009 h 1265612"/>
              <a:gd name="connsiteX13" fmla="*/ 5972695 w 10954096"/>
              <a:gd name="connsiteY13" fmla="*/ 978824 h 1265612"/>
              <a:gd name="connsiteX14" fmla="*/ 6895407 w 10954096"/>
              <a:gd name="connsiteY14" fmla="*/ 1215736 h 1265612"/>
              <a:gd name="connsiteX15" fmla="*/ 7107382 w 10954096"/>
              <a:gd name="connsiteY15" fmla="*/ 978824 h 1265612"/>
              <a:gd name="connsiteX16" fmla="*/ 7793182 w 10954096"/>
              <a:gd name="connsiteY16" fmla="*/ 916478 h 1265612"/>
              <a:gd name="connsiteX17" fmla="*/ 8217131 w 10954096"/>
              <a:gd name="connsiteY17" fmla="*/ 916478 h 1265612"/>
              <a:gd name="connsiteX18" fmla="*/ 8634845 w 10954096"/>
              <a:gd name="connsiteY18" fmla="*/ 941416 h 1265612"/>
              <a:gd name="connsiteX19" fmla="*/ 9052560 w 10954096"/>
              <a:gd name="connsiteY19" fmla="*/ 916478 h 1265612"/>
              <a:gd name="connsiteX20" fmla="*/ 9401695 w 10954096"/>
              <a:gd name="connsiteY20" fmla="*/ 916478 h 1265612"/>
              <a:gd name="connsiteX21" fmla="*/ 9825644 w 10954096"/>
              <a:gd name="connsiteY21" fmla="*/ 947651 h 1265612"/>
              <a:gd name="connsiteX22" fmla="*/ 10131136 w 10954096"/>
              <a:gd name="connsiteY22" fmla="*/ 916478 h 1265612"/>
              <a:gd name="connsiteX23" fmla="*/ 10461567 w 10954096"/>
              <a:gd name="connsiteY23" fmla="*/ 978824 h 1265612"/>
              <a:gd name="connsiteX24" fmla="*/ 10954096 w 10954096"/>
              <a:gd name="connsiteY24" fmla="*/ 1265613 h 1265612"/>
              <a:gd name="connsiteX25" fmla="*/ 10954096 w 10954096"/>
              <a:gd name="connsiteY25" fmla="*/ 0 h 1265612"/>
              <a:gd name="connsiteX26" fmla="*/ 0 w 10954096"/>
              <a:gd name="connsiteY26" fmla="*/ 0 h 1265612"/>
              <a:gd name="connsiteX27" fmla="*/ 0 w 10954096"/>
              <a:gd name="connsiteY27" fmla="*/ 336665 h 1265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954096" h="1265612">
                <a:moveTo>
                  <a:pt x="0" y="336665"/>
                </a:moveTo>
                <a:lnTo>
                  <a:pt x="49876" y="367838"/>
                </a:lnTo>
                <a:cubicBezTo>
                  <a:pt x="49876" y="367838"/>
                  <a:pt x="548640" y="330431"/>
                  <a:pt x="729442" y="193271"/>
                </a:cubicBezTo>
                <a:cubicBezTo>
                  <a:pt x="910244" y="56111"/>
                  <a:pt x="1097280" y="480060"/>
                  <a:pt x="1346662" y="517467"/>
                </a:cubicBezTo>
                <a:cubicBezTo>
                  <a:pt x="1602278" y="554875"/>
                  <a:pt x="1571106" y="517467"/>
                  <a:pt x="1571106" y="517467"/>
                </a:cubicBezTo>
                <a:lnTo>
                  <a:pt x="2007524" y="517467"/>
                </a:lnTo>
                <a:lnTo>
                  <a:pt x="2443942" y="667096"/>
                </a:lnTo>
                <a:lnTo>
                  <a:pt x="3005051" y="517467"/>
                </a:lnTo>
                <a:cubicBezTo>
                  <a:pt x="3005051" y="517467"/>
                  <a:pt x="3323013" y="517467"/>
                  <a:pt x="3541222" y="517467"/>
                </a:cubicBezTo>
                <a:cubicBezTo>
                  <a:pt x="3759431" y="517467"/>
                  <a:pt x="3759431" y="517467"/>
                  <a:pt x="3871653" y="517467"/>
                </a:cubicBezTo>
                <a:cubicBezTo>
                  <a:pt x="3983875" y="517467"/>
                  <a:pt x="4308071" y="667096"/>
                  <a:pt x="4308071" y="667096"/>
                </a:cubicBezTo>
                <a:cubicBezTo>
                  <a:pt x="4308071" y="667096"/>
                  <a:pt x="4713317" y="667096"/>
                  <a:pt x="4887884" y="667096"/>
                </a:cubicBezTo>
                <a:cubicBezTo>
                  <a:pt x="5062451" y="667096"/>
                  <a:pt x="5230784" y="847898"/>
                  <a:pt x="5336771" y="904009"/>
                </a:cubicBezTo>
                <a:cubicBezTo>
                  <a:pt x="5442759" y="960120"/>
                  <a:pt x="5854239" y="922713"/>
                  <a:pt x="5972695" y="978824"/>
                </a:cubicBezTo>
                <a:cubicBezTo>
                  <a:pt x="6091151" y="1034935"/>
                  <a:pt x="6621087" y="1103515"/>
                  <a:pt x="6895407" y="1215736"/>
                </a:cubicBezTo>
                <a:cubicBezTo>
                  <a:pt x="7169728" y="1327958"/>
                  <a:pt x="7107382" y="978824"/>
                  <a:pt x="7107382" y="978824"/>
                </a:cubicBezTo>
                <a:lnTo>
                  <a:pt x="7793182" y="916478"/>
                </a:lnTo>
                <a:lnTo>
                  <a:pt x="8217131" y="916478"/>
                </a:lnTo>
                <a:lnTo>
                  <a:pt x="8634845" y="941416"/>
                </a:lnTo>
                <a:lnTo>
                  <a:pt x="9052560" y="916478"/>
                </a:lnTo>
                <a:cubicBezTo>
                  <a:pt x="9052560" y="916478"/>
                  <a:pt x="9289473" y="879071"/>
                  <a:pt x="9401695" y="916478"/>
                </a:cubicBezTo>
                <a:cubicBezTo>
                  <a:pt x="9513917" y="953885"/>
                  <a:pt x="9825644" y="947651"/>
                  <a:pt x="9825644" y="947651"/>
                </a:cubicBezTo>
                <a:lnTo>
                  <a:pt x="10131136" y="916478"/>
                </a:lnTo>
                <a:lnTo>
                  <a:pt x="10461567" y="978824"/>
                </a:lnTo>
                <a:lnTo>
                  <a:pt x="10954096" y="1265613"/>
                </a:lnTo>
                <a:lnTo>
                  <a:pt x="10954096" y="0"/>
                </a:lnTo>
                <a:lnTo>
                  <a:pt x="0" y="0"/>
                </a:lnTo>
                <a:lnTo>
                  <a:pt x="0" y="336665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53185E1-8BF9-4880-B381-484D3E947D42}"/>
              </a:ext>
            </a:extLst>
          </p:cNvPr>
          <p:cNvSpPr/>
          <p:nvPr/>
        </p:nvSpPr>
        <p:spPr>
          <a:xfrm>
            <a:off x="-1409354" y="9020044"/>
            <a:ext cx="6215841" cy="2425238"/>
          </a:xfrm>
          <a:custGeom>
            <a:avLst/>
            <a:gdLst>
              <a:gd name="connsiteX0" fmla="*/ 6215842 w 6215841"/>
              <a:gd name="connsiteY0" fmla="*/ 2419004 h 2425238"/>
              <a:gd name="connsiteX1" fmla="*/ 5885411 w 6215841"/>
              <a:gd name="connsiteY1" fmla="*/ 2238203 h 2425238"/>
              <a:gd name="connsiteX2" fmla="*/ 5648499 w 6215841"/>
              <a:gd name="connsiteY2" fmla="*/ 2238203 h 2425238"/>
              <a:gd name="connsiteX3" fmla="*/ 5261956 w 6215841"/>
              <a:gd name="connsiteY3" fmla="*/ 2107277 h 2425238"/>
              <a:gd name="connsiteX4" fmla="*/ 5099858 w 6215841"/>
              <a:gd name="connsiteY4" fmla="*/ 1926475 h 2425238"/>
              <a:gd name="connsiteX5" fmla="*/ 4806835 w 6215841"/>
              <a:gd name="connsiteY5" fmla="*/ 1851661 h 2425238"/>
              <a:gd name="connsiteX6" fmla="*/ 4563688 w 6215841"/>
              <a:gd name="connsiteY6" fmla="*/ 1851661 h 2425238"/>
              <a:gd name="connsiteX7" fmla="*/ 4470169 w 6215841"/>
              <a:gd name="connsiteY7" fmla="*/ 1851661 h 2425238"/>
              <a:gd name="connsiteX8" fmla="*/ 4364182 w 6215841"/>
              <a:gd name="connsiteY8" fmla="*/ 1677093 h 2425238"/>
              <a:gd name="connsiteX9" fmla="*/ 4195849 w 6215841"/>
              <a:gd name="connsiteY9" fmla="*/ 1664624 h 2425238"/>
              <a:gd name="connsiteX10" fmla="*/ 3977640 w 6215841"/>
              <a:gd name="connsiteY10" fmla="*/ 1627217 h 2425238"/>
              <a:gd name="connsiteX11" fmla="*/ 3665913 w 6215841"/>
              <a:gd name="connsiteY11" fmla="*/ 1527464 h 2425238"/>
              <a:gd name="connsiteX12" fmla="*/ 3217026 w 6215841"/>
              <a:gd name="connsiteY12" fmla="*/ 1396539 h 2425238"/>
              <a:gd name="connsiteX13" fmla="*/ 2786842 w 6215841"/>
              <a:gd name="connsiteY13" fmla="*/ 1253144 h 2425238"/>
              <a:gd name="connsiteX14" fmla="*/ 2712027 w 6215841"/>
              <a:gd name="connsiteY14" fmla="*/ 1240675 h 2425238"/>
              <a:gd name="connsiteX15" fmla="*/ 2456411 w 6215841"/>
              <a:gd name="connsiteY15" fmla="*/ 1009997 h 2425238"/>
              <a:gd name="connsiteX16" fmla="*/ 2144684 w 6215841"/>
              <a:gd name="connsiteY16" fmla="*/ 1009997 h 2425238"/>
              <a:gd name="connsiteX17" fmla="*/ 1577340 w 6215841"/>
              <a:gd name="connsiteY17" fmla="*/ 1009997 h 2425238"/>
              <a:gd name="connsiteX18" fmla="*/ 1359131 w 6215841"/>
              <a:gd name="connsiteY18" fmla="*/ 841664 h 2425238"/>
              <a:gd name="connsiteX19" fmla="*/ 1159625 w 6215841"/>
              <a:gd name="connsiteY19" fmla="*/ 698270 h 2425238"/>
              <a:gd name="connsiteX20" fmla="*/ 748145 w 6215841"/>
              <a:gd name="connsiteY20" fmla="*/ 461357 h 2425238"/>
              <a:gd name="connsiteX21" fmla="*/ 529936 w 6215841"/>
              <a:gd name="connsiteY21" fmla="*/ 243148 h 2425238"/>
              <a:gd name="connsiteX22" fmla="*/ 293024 w 6215841"/>
              <a:gd name="connsiteY22" fmla="*/ 243148 h 2425238"/>
              <a:gd name="connsiteX23" fmla="*/ 162098 w 6215841"/>
              <a:gd name="connsiteY23" fmla="*/ 243148 h 2425238"/>
              <a:gd name="connsiteX24" fmla="*/ 0 w 6215841"/>
              <a:gd name="connsiteY24" fmla="*/ 0 h 2425238"/>
              <a:gd name="connsiteX25" fmla="*/ 0 w 6215841"/>
              <a:gd name="connsiteY25" fmla="*/ 2425239 h 2425238"/>
              <a:gd name="connsiteX26" fmla="*/ 6215842 w 6215841"/>
              <a:gd name="connsiteY26" fmla="*/ 2425239 h 2425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215841" h="2425238">
                <a:moveTo>
                  <a:pt x="6215842" y="2419004"/>
                </a:moveTo>
                <a:cubicBezTo>
                  <a:pt x="6097386" y="2344190"/>
                  <a:pt x="5966460" y="2263140"/>
                  <a:pt x="5885411" y="2238203"/>
                </a:cubicBezTo>
                <a:cubicBezTo>
                  <a:pt x="5723313" y="2182091"/>
                  <a:pt x="5742017" y="2313017"/>
                  <a:pt x="5648499" y="2238203"/>
                </a:cubicBezTo>
                <a:cubicBezTo>
                  <a:pt x="5554980" y="2163388"/>
                  <a:pt x="5318067" y="2163388"/>
                  <a:pt x="5261956" y="2107277"/>
                </a:cubicBezTo>
                <a:cubicBezTo>
                  <a:pt x="5205846" y="2051166"/>
                  <a:pt x="5280660" y="1995055"/>
                  <a:pt x="5099858" y="1926475"/>
                </a:cubicBezTo>
                <a:cubicBezTo>
                  <a:pt x="4919056" y="1851661"/>
                  <a:pt x="4806835" y="1851661"/>
                  <a:pt x="4806835" y="1851661"/>
                </a:cubicBezTo>
                <a:lnTo>
                  <a:pt x="4563688" y="1851661"/>
                </a:lnTo>
                <a:cubicBezTo>
                  <a:pt x="4563688" y="1851661"/>
                  <a:pt x="4582391" y="2032462"/>
                  <a:pt x="4470169" y="1851661"/>
                </a:cubicBezTo>
                <a:cubicBezTo>
                  <a:pt x="4401589" y="1739439"/>
                  <a:pt x="4376651" y="1695797"/>
                  <a:pt x="4364182" y="1677093"/>
                </a:cubicBezTo>
                <a:cubicBezTo>
                  <a:pt x="4357947" y="1683327"/>
                  <a:pt x="4333010" y="1689562"/>
                  <a:pt x="4195849" y="1664624"/>
                </a:cubicBezTo>
                <a:cubicBezTo>
                  <a:pt x="3977640" y="1627217"/>
                  <a:pt x="4083628" y="1664624"/>
                  <a:pt x="3977640" y="1627217"/>
                </a:cubicBezTo>
                <a:cubicBezTo>
                  <a:pt x="3865418" y="1589809"/>
                  <a:pt x="3958936" y="1577340"/>
                  <a:pt x="3665913" y="1527464"/>
                </a:cubicBezTo>
                <a:cubicBezTo>
                  <a:pt x="3372889" y="1477588"/>
                  <a:pt x="3347951" y="1440180"/>
                  <a:pt x="3217026" y="1396539"/>
                </a:cubicBezTo>
                <a:cubicBezTo>
                  <a:pt x="3079866" y="1352897"/>
                  <a:pt x="2861657" y="1265613"/>
                  <a:pt x="2786842" y="1253144"/>
                </a:cubicBezTo>
                <a:cubicBezTo>
                  <a:pt x="2712027" y="1240675"/>
                  <a:pt x="2712027" y="1240675"/>
                  <a:pt x="2712027" y="1240675"/>
                </a:cubicBezTo>
                <a:cubicBezTo>
                  <a:pt x="2712027" y="1240675"/>
                  <a:pt x="2674620" y="997527"/>
                  <a:pt x="2456411" y="1009997"/>
                </a:cubicBezTo>
                <a:cubicBezTo>
                  <a:pt x="2238202" y="1022466"/>
                  <a:pt x="2381596" y="997527"/>
                  <a:pt x="2144684" y="1009997"/>
                </a:cubicBezTo>
                <a:cubicBezTo>
                  <a:pt x="1907771" y="1022466"/>
                  <a:pt x="1658389" y="1091046"/>
                  <a:pt x="1577340" y="1009997"/>
                </a:cubicBezTo>
                <a:cubicBezTo>
                  <a:pt x="1502525" y="928948"/>
                  <a:pt x="1359131" y="841664"/>
                  <a:pt x="1359131" y="841664"/>
                </a:cubicBezTo>
                <a:cubicBezTo>
                  <a:pt x="1359131" y="841664"/>
                  <a:pt x="1265613" y="822961"/>
                  <a:pt x="1159625" y="698270"/>
                </a:cubicBezTo>
                <a:cubicBezTo>
                  <a:pt x="1059873" y="567344"/>
                  <a:pt x="748145" y="461357"/>
                  <a:pt x="748145" y="461357"/>
                </a:cubicBezTo>
                <a:cubicBezTo>
                  <a:pt x="748145" y="461357"/>
                  <a:pt x="586047" y="243148"/>
                  <a:pt x="529936" y="243148"/>
                </a:cubicBezTo>
                <a:cubicBezTo>
                  <a:pt x="473825" y="243148"/>
                  <a:pt x="293024" y="243148"/>
                  <a:pt x="293024" y="243148"/>
                </a:cubicBezTo>
                <a:cubicBezTo>
                  <a:pt x="293024" y="243148"/>
                  <a:pt x="218209" y="355370"/>
                  <a:pt x="162098" y="243148"/>
                </a:cubicBezTo>
                <a:cubicBezTo>
                  <a:pt x="105987" y="130926"/>
                  <a:pt x="168333" y="81049"/>
                  <a:pt x="0" y="0"/>
                </a:cubicBezTo>
                <a:lnTo>
                  <a:pt x="0" y="2425239"/>
                </a:lnTo>
                <a:lnTo>
                  <a:pt x="6215842" y="242523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6234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-">
            <a:extLst>
              <a:ext uri="{FF2B5EF4-FFF2-40B4-BE49-F238E27FC236}">
                <a16:creationId xmlns:a16="http://schemas.microsoft.com/office/drawing/2014/main" id="{96D921E5-62CC-4B2D-A102-44269C9725FD}"/>
              </a:ext>
            </a:extLst>
          </p:cNvPr>
          <p:cNvSpPr/>
          <p:nvPr/>
        </p:nvSpPr>
        <p:spPr>
          <a:xfrm>
            <a:off x="9131335" y="10225393"/>
            <a:ext cx="117277" cy="2138120"/>
          </a:xfrm>
          <a:custGeom>
            <a:avLst/>
            <a:gdLst>
              <a:gd name="connsiteX0" fmla="*/ 0 w 117277"/>
              <a:gd name="connsiteY0" fmla="*/ 58639 h 2138120"/>
              <a:gd name="connsiteX1" fmla="*/ 58639 w 117277"/>
              <a:gd name="connsiteY1" fmla="*/ 0 h 2138120"/>
              <a:gd name="connsiteX2" fmla="*/ 117278 w 117277"/>
              <a:gd name="connsiteY2" fmla="*/ 58639 h 2138120"/>
              <a:gd name="connsiteX3" fmla="*/ 58639 w 117277"/>
              <a:gd name="connsiteY3" fmla="*/ 117278 h 2138120"/>
              <a:gd name="connsiteX4" fmla="*/ 0 w 117277"/>
              <a:gd name="connsiteY4" fmla="*/ 58639 h 2138120"/>
              <a:gd name="connsiteX5" fmla="*/ 58639 w 117277"/>
              <a:gd name="connsiteY5" fmla="*/ 505760 h 2138120"/>
              <a:gd name="connsiteX6" fmla="*/ 0 w 117277"/>
              <a:gd name="connsiteY6" fmla="*/ 564399 h 2138120"/>
              <a:gd name="connsiteX7" fmla="*/ 58639 w 117277"/>
              <a:gd name="connsiteY7" fmla="*/ 623038 h 2138120"/>
              <a:gd name="connsiteX8" fmla="*/ 117278 w 117277"/>
              <a:gd name="connsiteY8" fmla="*/ 564399 h 2138120"/>
              <a:gd name="connsiteX9" fmla="*/ 58639 w 117277"/>
              <a:gd name="connsiteY9" fmla="*/ 505760 h 2138120"/>
              <a:gd name="connsiteX10" fmla="*/ 58639 w 117277"/>
              <a:gd name="connsiteY10" fmla="*/ 1010788 h 2138120"/>
              <a:gd name="connsiteX11" fmla="*/ 0 w 117277"/>
              <a:gd name="connsiteY11" fmla="*/ 1069427 h 2138120"/>
              <a:gd name="connsiteX12" fmla="*/ 58639 w 117277"/>
              <a:gd name="connsiteY12" fmla="*/ 1128066 h 2138120"/>
              <a:gd name="connsiteX13" fmla="*/ 117278 w 117277"/>
              <a:gd name="connsiteY13" fmla="*/ 1069427 h 2138120"/>
              <a:gd name="connsiteX14" fmla="*/ 58639 w 117277"/>
              <a:gd name="connsiteY14" fmla="*/ 1010788 h 2138120"/>
              <a:gd name="connsiteX15" fmla="*/ 58639 w 117277"/>
              <a:gd name="connsiteY15" fmla="*/ 1515815 h 2138120"/>
              <a:gd name="connsiteX16" fmla="*/ 0 w 117277"/>
              <a:gd name="connsiteY16" fmla="*/ 1574454 h 2138120"/>
              <a:gd name="connsiteX17" fmla="*/ 58639 w 117277"/>
              <a:gd name="connsiteY17" fmla="*/ 1633093 h 2138120"/>
              <a:gd name="connsiteX18" fmla="*/ 117278 w 117277"/>
              <a:gd name="connsiteY18" fmla="*/ 1574454 h 2138120"/>
              <a:gd name="connsiteX19" fmla="*/ 58639 w 117277"/>
              <a:gd name="connsiteY19" fmla="*/ 1515815 h 2138120"/>
              <a:gd name="connsiteX20" fmla="*/ 58639 w 117277"/>
              <a:gd name="connsiteY20" fmla="*/ 2020842 h 2138120"/>
              <a:gd name="connsiteX21" fmla="*/ 0 w 117277"/>
              <a:gd name="connsiteY21" fmla="*/ 2079481 h 2138120"/>
              <a:gd name="connsiteX22" fmla="*/ 58639 w 117277"/>
              <a:gd name="connsiteY22" fmla="*/ 2138120 h 2138120"/>
              <a:gd name="connsiteX23" fmla="*/ 117278 w 117277"/>
              <a:gd name="connsiteY23" fmla="*/ 2079481 h 2138120"/>
              <a:gd name="connsiteX24" fmla="*/ 58639 w 117277"/>
              <a:gd name="connsiteY24" fmla="*/ 2020842 h 213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7277" h="2138120">
                <a:moveTo>
                  <a:pt x="0" y="58639"/>
                </a:moveTo>
                <a:cubicBezTo>
                  <a:pt x="0" y="26388"/>
                  <a:pt x="26388" y="0"/>
                  <a:pt x="58639" y="0"/>
                </a:cubicBezTo>
                <a:cubicBezTo>
                  <a:pt x="90890" y="0"/>
                  <a:pt x="117278" y="26388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ubicBezTo>
                  <a:pt x="26388" y="117278"/>
                  <a:pt x="0" y="90890"/>
                  <a:pt x="0" y="58639"/>
                </a:cubicBezTo>
                <a:close/>
                <a:moveTo>
                  <a:pt x="58639" y="505760"/>
                </a:moveTo>
                <a:cubicBezTo>
                  <a:pt x="26388" y="505760"/>
                  <a:pt x="0" y="532148"/>
                  <a:pt x="0" y="564399"/>
                </a:cubicBezTo>
                <a:cubicBezTo>
                  <a:pt x="0" y="596651"/>
                  <a:pt x="26388" y="623038"/>
                  <a:pt x="58639" y="623038"/>
                </a:cubicBezTo>
                <a:cubicBezTo>
                  <a:pt x="90890" y="623038"/>
                  <a:pt x="117278" y="596651"/>
                  <a:pt x="117278" y="564399"/>
                </a:cubicBezTo>
                <a:cubicBezTo>
                  <a:pt x="116545" y="531415"/>
                  <a:pt x="90890" y="505760"/>
                  <a:pt x="58639" y="505760"/>
                </a:cubicBezTo>
                <a:close/>
                <a:moveTo>
                  <a:pt x="58639" y="1010788"/>
                </a:moveTo>
                <a:cubicBezTo>
                  <a:pt x="26388" y="1010788"/>
                  <a:pt x="0" y="1037175"/>
                  <a:pt x="0" y="1069427"/>
                </a:cubicBezTo>
                <a:cubicBezTo>
                  <a:pt x="0" y="1101678"/>
                  <a:pt x="26388" y="1128066"/>
                  <a:pt x="58639" y="1128066"/>
                </a:cubicBezTo>
                <a:cubicBezTo>
                  <a:pt x="90890" y="1128066"/>
                  <a:pt x="117278" y="1101678"/>
                  <a:pt x="117278" y="1069427"/>
                </a:cubicBezTo>
                <a:cubicBezTo>
                  <a:pt x="116545" y="1036442"/>
                  <a:pt x="90890" y="1010788"/>
                  <a:pt x="58639" y="1010788"/>
                </a:cubicBezTo>
                <a:close/>
                <a:moveTo>
                  <a:pt x="58639" y="1515815"/>
                </a:moveTo>
                <a:cubicBezTo>
                  <a:pt x="26388" y="1515815"/>
                  <a:pt x="0" y="1542203"/>
                  <a:pt x="0" y="1574454"/>
                </a:cubicBezTo>
                <a:cubicBezTo>
                  <a:pt x="0" y="1606705"/>
                  <a:pt x="26388" y="1633093"/>
                  <a:pt x="58639" y="1633093"/>
                </a:cubicBezTo>
                <a:cubicBezTo>
                  <a:pt x="90890" y="1633093"/>
                  <a:pt x="117278" y="1606705"/>
                  <a:pt x="117278" y="1574454"/>
                </a:cubicBezTo>
                <a:cubicBezTo>
                  <a:pt x="116545" y="1541469"/>
                  <a:pt x="90890" y="1515815"/>
                  <a:pt x="58639" y="1515815"/>
                </a:cubicBezTo>
                <a:close/>
                <a:moveTo>
                  <a:pt x="58639" y="2020842"/>
                </a:moveTo>
                <a:cubicBezTo>
                  <a:pt x="26388" y="2020842"/>
                  <a:pt x="0" y="2047230"/>
                  <a:pt x="0" y="2079481"/>
                </a:cubicBezTo>
                <a:cubicBezTo>
                  <a:pt x="0" y="2111733"/>
                  <a:pt x="26388" y="2138120"/>
                  <a:pt x="58639" y="2138120"/>
                </a:cubicBezTo>
                <a:cubicBezTo>
                  <a:pt x="90890" y="2138120"/>
                  <a:pt x="117278" y="2111733"/>
                  <a:pt x="117278" y="2079481"/>
                </a:cubicBezTo>
                <a:cubicBezTo>
                  <a:pt x="116545" y="2047230"/>
                  <a:pt x="90890" y="2020842"/>
                  <a:pt x="58639" y="2020842"/>
                </a:cubicBezTo>
                <a:close/>
              </a:path>
            </a:pathLst>
          </a:custGeom>
          <a:solidFill>
            <a:schemeClr val="bg1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-">
            <a:extLst>
              <a:ext uri="{FF2B5EF4-FFF2-40B4-BE49-F238E27FC236}">
                <a16:creationId xmlns:a16="http://schemas.microsoft.com/office/drawing/2014/main" id="{ECA834CA-FBFE-44E4-8C88-15311A08ABE5}"/>
              </a:ext>
            </a:extLst>
          </p:cNvPr>
          <p:cNvSpPr/>
          <p:nvPr/>
        </p:nvSpPr>
        <p:spPr>
          <a:xfrm>
            <a:off x="-595253" y="3539914"/>
            <a:ext cx="2138120" cy="117277"/>
          </a:xfrm>
          <a:custGeom>
            <a:avLst/>
            <a:gdLst>
              <a:gd name="connsiteX0" fmla="*/ 58639 w 2138120"/>
              <a:gd name="connsiteY0" fmla="*/ 117278 h 117277"/>
              <a:gd name="connsiteX1" fmla="*/ 0 w 2138120"/>
              <a:gd name="connsiteY1" fmla="*/ 58639 h 117277"/>
              <a:gd name="connsiteX2" fmla="*/ 58639 w 2138120"/>
              <a:gd name="connsiteY2" fmla="*/ 0 h 117277"/>
              <a:gd name="connsiteX3" fmla="*/ 117278 w 2138120"/>
              <a:gd name="connsiteY3" fmla="*/ 58639 h 117277"/>
              <a:gd name="connsiteX4" fmla="*/ 58639 w 2138120"/>
              <a:gd name="connsiteY4" fmla="*/ 117278 h 117277"/>
              <a:gd name="connsiteX5" fmla="*/ 505760 w 2138120"/>
              <a:gd name="connsiteY5" fmla="*/ 58639 h 117277"/>
              <a:gd name="connsiteX6" fmla="*/ 564399 w 2138120"/>
              <a:gd name="connsiteY6" fmla="*/ 117278 h 117277"/>
              <a:gd name="connsiteX7" fmla="*/ 623038 w 2138120"/>
              <a:gd name="connsiteY7" fmla="*/ 58639 h 117277"/>
              <a:gd name="connsiteX8" fmla="*/ 564399 w 2138120"/>
              <a:gd name="connsiteY8" fmla="*/ 0 h 117277"/>
              <a:gd name="connsiteX9" fmla="*/ 505760 w 2138120"/>
              <a:gd name="connsiteY9" fmla="*/ 58639 h 117277"/>
              <a:gd name="connsiteX10" fmla="*/ 1010788 w 2138120"/>
              <a:gd name="connsiteY10" fmla="*/ 58639 h 117277"/>
              <a:gd name="connsiteX11" fmla="*/ 1069427 w 2138120"/>
              <a:gd name="connsiteY11" fmla="*/ 117278 h 117277"/>
              <a:gd name="connsiteX12" fmla="*/ 1128066 w 2138120"/>
              <a:gd name="connsiteY12" fmla="*/ 58639 h 117277"/>
              <a:gd name="connsiteX13" fmla="*/ 1069427 w 2138120"/>
              <a:gd name="connsiteY13" fmla="*/ 0 h 117277"/>
              <a:gd name="connsiteX14" fmla="*/ 1010788 w 2138120"/>
              <a:gd name="connsiteY14" fmla="*/ 58639 h 117277"/>
              <a:gd name="connsiteX15" fmla="*/ 1515815 w 2138120"/>
              <a:gd name="connsiteY15" fmla="*/ 58639 h 117277"/>
              <a:gd name="connsiteX16" fmla="*/ 1574454 w 2138120"/>
              <a:gd name="connsiteY16" fmla="*/ 117278 h 117277"/>
              <a:gd name="connsiteX17" fmla="*/ 1633093 w 2138120"/>
              <a:gd name="connsiteY17" fmla="*/ 58639 h 117277"/>
              <a:gd name="connsiteX18" fmla="*/ 1574454 w 2138120"/>
              <a:gd name="connsiteY18" fmla="*/ 0 h 117277"/>
              <a:gd name="connsiteX19" fmla="*/ 1515815 w 2138120"/>
              <a:gd name="connsiteY19" fmla="*/ 58639 h 117277"/>
              <a:gd name="connsiteX20" fmla="*/ 2020842 w 2138120"/>
              <a:gd name="connsiteY20" fmla="*/ 58639 h 117277"/>
              <a:gd name="connsiteX21" fmla="*/ 2079481 w 2138120"/>
              <a:gd name="connsiteY21" fmla="*/ 117278 h 117277"/>
              <a:gd name="connsiteX22" fmla="*/ 2138120 w 2138120"/>
              <a:gd name="connsiteY22" fmla="*/ 58639 h 117277"/>
              <a:gd name="connsiteX23" fmla="*/ 2079481 w 2138120"/>
              <a:gd name="connsiteY23" fmla="*/ 0 h 117277"/>
              <a:gd name="connsiteX24" fmla="*/ 2020842 w 2138120"/>
              <a:gd name="connsiteY24" fmla="*/ 58639 h 117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38120" h="117277">
                <a:moveTo>
                  <a:pt x="58639" y="117278"/>
                </a:moveTo>
                <a:cubicBezTo>
                  <a:pt x="26388" y="117278"/>
                  <a:pt x="0" y="90890"/>
                  <a:pt x="0" y="58639"/>
                </a:cubicBezTo>
                <a:cubicBezTo>
                  <a:pt x="0" y="26387"/>
                  <a:pt x="26388" y="0"/>
                  <a:pt x="58639" y="0"/>
                </a:cubicBezTo>
                <a:cubicBezTo>
                  <a:pt x="90890" y="0"/>
                  <a:pt x="117278" y="26387"/>
                  <a:pt x="117278" y="58639"/>
                </a:cubicBezTo>
                <a:cubicBezTo>
                  <a:pt x="117278" y="90890"/>
                  <a:pt x="90890" y="117278"/>
                  <a:pt x="58639" y="117278"/>
                </a:cubicBezTo>
                <a:close/>
                <a:moveTo>
                  <a:pt x="505760" y="58639"/>
                </a:moveTo>
                <a:cubicBezTo>
                  <a:pt x="505760" y="90890"/>
                  <a:pt x="532148" y="117278"/>
                  <a:pt x="564399" y="117278"/>
                </a:cubicBezTo>
                <a:cubicBezTo>
                  <a:pt x="596651" y="117278"/>
                  <a:pt x="623038" y="90890"/>
                  <a:pt x="623038" y="58639"/>
                </a:cubicBezTo>
                <a:cubicBezTo>
                  <a:pt x="623038" y="26387"/>
                  <a:pt x="596651" y="0"/>
                  <a:pt x="564399" y="0"/>
                </a:cubicBezTo>
                <a:cubicBezTo>
                  <a:pt x="531415" y="733"/>
                  <a:pt x="505760" y="26387"/>
                  <a:pt x="505760" y="58639"/>
                </a:cubicBezTo>
                <a:close/>
                <a:moveTo>
                  <a:pt x="1010788" y="58639"/>
                </a:moveTo>
                <a:cubicBezTo>
                  <a:pt x="1010788" y="90890"/>
                  <a:pt x="1037175" y="117278"/>
                  <a:pt x="1069427" y="117278"/>
                </a:cubicBezTo>
                <a:cubicBezTo>
                  <a:pt x="1101678" y="117278"/>
                  <a:pt x="1128066" y="90890"/>
                  <a:pt x="1128066" y="58639"/>
                </a:cubicBezTo>
                <a:cubicBezTo>
                  <a:pt x="1128066" y="26387"/>
                  <a:pt x="1101678" y="0"/>
                  <a:pt x="1069427" y="0"/>
                </a:cubicBezTo>
                <a:cubicBezTo>
                  <a:pt x="1037175" y="733"/>
                  <a:pt x="1010788" y="26387"/>
                  <a:pt x="1010788" y="58639"/>
                </a:cubicBezTo>
                <a:close/>
                <a:moveTo>
                  <a:pt x="1515815" y="58639"/>
                </a:moveTo>
                <a:cubicBezTo>
                  <a:pt x="1515815" y="90890"/>
                  <a:pt x="1542202" y="117278"/>
                  <a:pt x="1574454" y="117278"/>
                </a:cubicBezTo>
                <a:cubicBezTo>
                  <a:pt x="1606705" y="117278"/>
                  <a:pt x="1633093" y="90890"/>
                  <a:pt x="1633093" y="58639"/>
                </a:cubicBezTo>
                <a:cubicBezTo>
                  <a:pt x="1633093" y="26387"/>
                  <a:pt x="1606705" y="0"/>
                  <a:pt x="1574454" y="0"/>
                </a:cubicBezTo>
                <a:cubicBezTo>
                  <a:pt x="1542202" y="733"/>
                  <a:pt x="1515815" y="26387"/>
                  <a:pt x="1515815" y="58639"/>
                </a:cubicBezTo>
                <a:close/>
                <a:moveTo>
                  <a:pt x="2020842" y="58639"/>
                </a:moveTo>
                <a:cubicBezTo>
                  <a:pt x="2020842" y="90890"/>
                  <a:pt x="2047230" y="117278"/>
                  <a:pt x="2079481" y="117278"/>
                </a:cubicBezTo>
                <a:cubicBezTo>
                  <a:pt x="2111733" y="117278"/>
                  <a:pt x="2138120" y="90890"/>
                  <a:pt x="2138120" y="58639"/>
                </a:cubicBezTo>
                <a:cubicBezTo>
                  <a:pt x="2138120" y="26387"/>
                  <a:pt x="2111733" y="0"/>
                  <a:pt x="2079481" y="0"/>
                </a:cubicBezTo>
                <a:cubicBezTo>
                  <a:pt x="2047230" y="0"/>
                  <a:pt x="2020842" y="26387"/>
                  <a:pt x="2020842" y="58639"/>
                </a:cubicBezTo>
                <a:close/>
              </a:path>
            </a:pathLst>
          </a:custGeom>
          <a:solidFill>
            <a:srgbClr val="000000"/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8" name="-">
            <a:extLst>
              <a:ext uri="{FF2B5EF4-FFF2-40B4-BE49-F238E27FC236}">
                <a16:creationId xmlns:a16="http://schemas.microsoft.com/office/drawing/2014/main" id="{FC7AA312-1CD2-4E33-B533-1D02CDB740D6}"/>
              </a:ext>
            </a:extLst>
          </p:cNvPr>
          <p:cNvGrpSpPr/>
          <p:nvPr/>
        </p:nvGrpSpPr>
        <p:grpSpPr>
          <a:xfrm>
            <a:off x="1845779" y="3448016"/>
            <a:ext cx="2632292" cy="2632292"/>
            <a:chOff x="7254659" y="3254021"/>
            <a:chExt cx="2632292" cy="2632292"/>
          </a:xfrm>
        </p:grpSpPr>
        <p:sp>
          <p:nvSpPr>
            <p:cNvPr id="19" name="-">
              <a:extLst>
                <a:ext uri="{FF2B5EF4-FFF2-40B4-BE49-F238E27FC236}">
                  <a16:creationId xmlns:a16="http://schemas.microsoft.com/office/drawing/2014/main" id="{6AEC58A2-7EE6-44C0-8C6B-CAAB6B28B4B2}"/>
                </a:ext>
              </a:extLst>
            </p:cNvPr>
            <p:cNvSpPr/>
            <p:nvPr/>
          </p:nvSpPr>
          <p:spPr>
            <a:xfrm>
              <a:off x="7254659" y="3254021"/>
              <a:ext cx="2632292" cy="2632292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solidFill>
              <a:srgbClr val="F9AE3C"/>
            </a:solidFill>
            <a:ln w="7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20" name="50%">
              <a:extLst>
                <a:ext uri="{FF2B5EF4-FFF2-40B4-BE49-F238E27FC236}">
                  <a16:creationId xmlns:a16="http://schemas.microsoft.com/office/drawing/2014/main" id="{00D72EFE-8991-4435-96EF-2F98D173B17F}"/>
                </a:ext>
              </a:extLst>
            </p:cNvPr>
            <p:cNvSpPr txBox="1"/>
            <p:nvPr/>
          </p:nvSpPr>
          <p:spPr>
            <a:xfrm>
              <a:off x="7707309" y="3750688"/>
              <a:ext cx="18405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50%</a:t>
              </a:r>
            </a:p>
          </p:txBody>
        </p:sp>
        <p:sp>
          <p:nvSpPr>
            <p:cNvPr id="21" name="OFF">
              <a:extLst>
                <a:ext uri="{FF2B5EF4-FFF2-40B4-BE49-F238E27FC236}">
                  <a16:creationId xmlns:a16="http://schemas.microsoft.com/office/drawing/2014/main" id="{1C78A3A1-579A-4FD2-85FA-FAA70AC064AE}"/>
                </a:ext>
              </a:extLst>
            </p:cNvPr>
            <p:cNvSpPr txBox="1"/>
            <p:nvPr/>
          </p:nvSpPr>
          <p:spPr>
            <a:xfrm>
              <a:off x="7707309" y="4386024"/>
              <a:ext cx="18181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0" b="1" dirty="0">
                  <a:latin typeface="Montserrat" panose="00000500000000000000" pitchFamily="50" charset="0"/>
                </a:rPr>
                <a:t>OFF</a:t>
              </a:r>
            </a:p>
          </p:txBody>
        </p:sp>
        <p:sp>
          <p:nvSpPr>
            <p:cNvPr id="22" name="-">
              <a:extLst>
                <a:ext uri="{FF2B5EF4-FFF2-40B4-BE49-F238E27FC236}">
                  <a16:creationId xmlns:a16="http://schemas.microsoft.com/office/drawing/2014/main" id="{00A0A0FE-12A0-466B-87D2-2A5CE00084EE}"/>
                </a:ext>
              </a:extLst>
            </p:cNvPr>
            <p:cNvSpPr/>
            <p:nvPr/>
          </p:nvSpPr>
          <p:spPr>
            <a:xfrm>
              <a:off x="7407060" y="3406422"/>
              <a:ext cx="2327491" cy="2327491"/>
            </a:xfrm>
            <a:custGeom>
              <a:avLst/>
              <a:gdLst>
                <a:gd name="connsiteX0" fmla="*/ 3389327 w 3389327"/>
                <a:gd name="connsiteY0" fmla="*/ 1694664 h 3389327"/>
                <a:gd name="connsiteX1" fmla="*/ 1694664 w 3389327"/>
                <a:gd name="connsiteY1" fmla="*/ 3389327 h 3389327"/>
                <a:gd name="connsiteX2" fmla="*/ 0 w 3389327"/>
                <a:gd name="connsiteY2" fmla="*/ 1694664 h 3389327"/>
                <a:gd name="connsiteX3" fmla="*/ 1694664 w 3389327"/>
                <a:gd name="connsiteY3" fmla="*/ 0 h 3389327"/>
                <a:gd name="connsiteX4" fmla="*/ 3389327 w 3389327"/>
                <a:gd name="connsiteY4" fmla="*/ 1694664 h 338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9327" h="3389327">
                  <a:moveTo>
                    <a:pt x="3389327" y="1694664"/>
                  </a:moveTo>
                  <a:cubicBezTo>
                    <a:pt x="3389327" y="2630601"/>
                    <a:pt x="2630601" y="3389327"/>
                    <a:pt x="1694664" y="3389327"/>
                  </a:cubicBezTo>
                  <a:cubicBezTo>
                    <a:pt x="758727" y="3389327"/>
                    <a:pt x="0" y="2630601"/>
                    <a:pt x="0" y="1694664"/>
                  </a:cubicBezTo>
                  <a:cubicBezTo>
                    <a:pt x="0" y="758727"/>
                    <a:pt x="758727" y="0"/>
                    <a:pt x="1694664" y="0"/>
                  </a:cubicBezTo>
                  <a:cubicBezTo>
                    <a:pt x="2630601" y="0"/>
                    <a:pt x="3389327" y="758727"/>
                    <a:pt x="3389327" y="1694664"/>
                  </a:cubicBezTo>
                  <a:close/>
                </a:path>
              </a:pathLst>
            </a:custGeom>
            <a:noFill/>
            <a:ln w="733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3" name="-">
            <a:extLst>
              <a:ext uri="{FF2B5EF4-FFF2-40B4-BE49-F238E27FC236}">
                <a16:creationId xmlns:a16="http://schemas.microsoft.com/office/drawing/2014/main" id="{2E4B785B-5EC1-4793-AFF3-0C370DE1A906}"/>
              </a:ext>
            </a:extLst>
          </p:cNvPr>
          <p:cNvSpPr/>
          <p:nvPr/>
        </p:nvSpPr>
        <p:spPr>
          <a:xfrm rot="396939" flipH="1">
            <a:off x="1094712" y="5082864"/>
            <a:ext cx="1334034" cy="1135395"/>
          </a:xfrm>
          <a:custGeom>
            <a:avLst/>
            <a:gdLst>
              <a:gd name="connsiteX0" fmla="*/ 0 w 1334034"/>
              <a:gd name="connsiteY0" fmla="*/ 475708 h 1135395"/>
              <a:gd name="connsiteX1" fmla="*/ 57173 w 1334034"/>
              <a:gd name="connsiteY1" fmla="*/ 444923 h 1135395"/>
              <a:gd name="connsiteX2" fmla="*/ 65235 w 1334034"/>
              <a:gd name="connsiteY2" fmla="*/ 376022 h 1135395"/>
              <a:gd name="connsiteX3" fmla="*/ 182513 w 1334034"/>
              <a:gd name="connsiteY3" fmla="*/ 368692 h 1135395"/>
              <a:gd name="connsiteX4" fmla="*/ 156126 w 1334034"/>
              <a:gd name="connsiteY4" fmla="*/ 295393 h 1135395"/>
              <a:gd name="connsiteX5" fmla="*/ 264608 w 1334034"/>
              <a:gd name="connsiteY5" fmla="*/ 255079 h 1135395"/>
              <a:gd name="connsiteX6" fmla="*/ 227958 w 1334034"/>
              <a:gd name="connsiteY6" fmla="*/ 128273 h 1135395"/>
              <a:gd name="connsiteX7" fmla="*/ 362828 w 1334034"/>
              <a:gd name="connsiteY7" fmla="*/ 105550 h 1135395"/>
              <a:gd name="connsiteX8" fmla="*/ 372357 w 1334034"/>
              <a:gd name="connsiteY8" fmla="*/ 0 h 1135395"/>
              <a:gd name="connsiteX9" fmla="*/ 1292254 w 1334034"/>
              <a:gd name="connsiteY9" fmla="*/ 604713 h 1135395"/>
              <a:gd name="connsiteX10" fmla="*/ 1334034 w 1334034"/>
              <a:gd name="connsiteY10" fmla="*/ 771834 h 1135395"/>
              <a:gd name="connsiteX11" fmla="*/ 1150055 w 1334034"/>
              <a:gd name="connsiteY11" fmla="*/ 786494 h 1135395"/>
              <a:gd name="connsiteX12" fmla="*/ 1181574 w 1334034"/>
              <a:gd name="connsiteY12" fmla="*/ 932358 h 1135395"/>
              <a:gd name="connsiteX13" fmla="*/ 1056966 w 1334034"/>
              <a:gd name="connsiteY13" fmla="*/ 962411 h 1135395"/>
              <a:gd name="connsiteX14" fmla="*/ 1048170 w 1334034"/>
              <a:gd name="connsiteY14" fmla="*/ 1135395 h 1135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5395">
                <a:moveTo>
                  <a:pt x="0" y="475708"/>
                </a:moveTo>
                <a:lnTo>
                  <a:pt x="57173" y="444923"/>
                </a:lnTo>
                <a:lnTo>
                  <a:pt x="65235" y="376022"/>
                </a:lnTo>
                <a:lnTo>
                  <a:pt x="182513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8273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4" y="604713"/>
                </a:lnTo>
                <a:lnTo>
                  <a:pt x="1334034" y="771834"/>
                </a:lnTo>
                <a:lnTo>
                  <a:pt x="1150055" y="786494"/>
                </a:lnTo>
                <a:lnTo>
                  <a:pt x="1181574" y="932358"/>
                </a:lnTo>
                <a:lnTo>
                  <a:pt x="1056966" y="962411"/>
                </a:lnTo>
                <a:lnTo>
                  <a:pt x="1048170" y="1135395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AF9C9637-F490-4FD4-9A05-82FEB47AD857}"/>
              </a:ext>
            </a:extLst>
          </p:cNvPr>
          <p:cNvSpPr/>
          <p:nvPr/>
        </p:nvSpPr>
        <p:spPr>
          <a:xfrm rot="570047" flipH="1">
            <a:off x="3999025" y="3474727"/>
            <a:ext cx="1334034" cy="1136128"/>
          </a:xfrm>
          <a:custGeom>
            <a:avLst/>
            <a:gdLst>
              <a:gd name="connsiteX0" fmla="*/ 0 w 1334034"/>
              <a:gd name="connsiteY0" fmla="*/ 475708 h 1136128"/>
              <a:gd name="connsiteX1" fmla="*/ 57173 w 1334034"/>
              <a:gd name="connsiteY1" fmla="*/ 445655 h 1136128"/>
              <a:gd name="connsiteX2" fmla="*/ 65969 w 1334034"/>
              <a:gd name="connsiteY2" fmla="*/ 376022 h 1136128"/>
              <a:gd name="connsiteX3" fmla="*/ 182514 w 1334034"/>
              <a:gd name="connsiteY3" fmla="*/ 368692 h 1136128"/>
              <a:gd name="connsiteX4" fmla="*/ 156126 w 1334034"/>
              <a:gd name="connsiteY4" fmla="*/ 295393 h 1136128"/>
              <a:gd name="connsiteX5" fmla="*/ 264608 w 1334034"/>
              <a:gd name="connsiteY5" fmla="*/ 255079 h 1136128"/>
              <a:gd name="connsiteX6" fmla="*/ 227958 w 1334034"/>
              <a:gd name="connsiteY6" fmla="*/ 129005 h 1136128"/>
              <a:gd name="connsiteX7" fmla="*/ 362828 w 1334034"/>
              <a:gd name="connsiteY7" fmla="*/ 105550 h 1136128"/>
              <a:gd name="connsiteX8" fmla="*/ 372357 w 1334034"/>
              <a:gd name="connsiteY8" fmla="*/ 0 h 1136128"/>
              <a:gd name="connsiteX9" fmla="*/ 1292255 w 1334034"/>
              <a:gd name="connsiteY9" fmla="*/ 604713 h 1136128"/>
              <a:gd name="connsiteX10" fmla="*/ 1334035 w 1334034"/>
              <a:gd name="connsiteY10" fmla="*/ 771834 h 1136128"/>
              <a:gd name="connsiteX11" fmla="*/ 1150055 w 1334034"/>
              <a:gd name="connsiteY11" fmla="*/ 787227 h 1136128"/>
              <a:gd name="connsiteX12" fmla="*/ 1181573 w 1334034"/>
              <a:gd name="connsiteY12" fmla="*/ 933091 h 1136128"/>
              <a:gd name="connsiteX13" fmla="*/ 1056965 w 1334034"/>
              <a:gd name="connsiteY13" fmla="*/ 962411 h 1136128"/>
              <a:gd name="connsiteX14" fmla="*/ 1048903 w 1334034"/>
              <a:gd name="connsiteY14" fmla="*/ 1136128 h 113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34034" h="1136128">
                <a:moveTo>
                  <a:pt x="0" y="475708"/>
                </a:moveTo>
                <a:lnTo>
                  <a:pt x="57173" y="445655"/>
                </a:lnTo>
                <a:lnTo>
                  <a:pt x="65969" y="376022"/>
                </a:lnTo>
                <a:lnTo>
                  <a:pt x="182514" y="368692"/>
                </a:lnTo>
                <a:lnTo>
                  <a:pt x="156126" y="295393"/>
                </a:lnTo>
                <a:lnTo>
                  <a:pt x="264608" y="255079"/>
                </a:lnTo>
                <a:lnTo>
                  <a:pt x="227958" y="129005"/>
                </a:lnTo>
                <a:lnTo>
                  <a:pt x="362828" y="105550"/>
                </a:lnTo>
                <a:lnTo>
                  <a:pt x="372357" y="0"/>
                </a:lnTo>
                <a:lnTo>
                  <a:pt x="1292255" y="604713"/>
                </a:lnTo>
                <a:lnTo>
                  <a:pt x="1334035" y="771834"/>
                </a:lnTo>
                <a:lnTo>
                  <a:pt x="1150055" y="787227"/>
                </a:lnTo>
                <a:lnTo>
                  <a:pt x="1181573" y="933091"/>
                </a:lnTo>
                <a:lnTo>
                  <a:pt x="1056965" y="962411"/>
                </a:lnTo>
                <a:lnTo>
                  <a:pt x="1048903" y="1136128"/>
                </a:lnTo>
                <a:close/>
              </a:path>
            </a:pathLst>
          </a:custGeom>
          <a:solidFill>
            <a:srgbClr val="FFFFFF">
              <a:alpha val="67000"/>
            </a:srgbClr>
          </a:solidFill>
          <a:ln w="733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Grab It">
            <a:extLst>
              <a:ext uri="{FF2B5EF4-FFF2-40B4-BE49-F238E27FC236}">
                <a16:creationId xmlns:a16="http://schemas.microsoft.com/office/drawing/2014/main" id="{D664B83F-7409-4F7E-AE64-DB2DA33130A8}"/>
              </a:ext>
            </a:extLst>
          </p:cNvPr>
          <p:cNvSpPr txBox="1"/>
          <p:nvPr/>
        </p:nvSpPr>
        <p:spPr>
          <a:xfrm>
            <a:off x="1142783" y="1842590"/>
            <a:ext cx="4698249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Grab It</a:t>
            </a:r>
          </a:p>
        </p:txBody>
      </p:sp>
      <p:sp>
        <p:nvSpPr>
          <p:cNvPr id="26" name="Now">
            <a:extLst>
              <a:ext uri="{FF2B5EF4-FFF2-40B4-BE49-F238E27FC236}">
                <a16:creationId xmlns:a16="http://schemas.microsoft.com/office/drawing/2014/main" id="{6E42C058-B78B-4B84-AC7B-2ABCDA952CFF}"/>
              </a:ext>
            </a:extLst>
          </p:cNvPr>
          <p:cNvSpPr/>
          <p:nvPr/>
        </p:nvSpPr>
        <p:spPr>
          <a:xfrm>
            <a:off x="112207" y="2254786"/>
            <a:ext cx="444281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srgbClr val="F9AE3C"/>
                </a:solidFill>
                <a:latin typeface="Modern Love" panose="04090805081005020601" pitchFamily="82" charset="0"/>
              </a:rPr>
              <a:t>Now</a:t>
            </a:r>
          </a:p>
        </p:txBody>
      </p:sp>
      <p:sp>
        <p:nvSpPr>
          <p:cNvPr id="27" name="Lorem ipsum koncone sam memet saiki ndue kantor dewe sugih nemen saiki wonge lek ditakoki opo rahasiane yoo dikei wonge uapik enakan lek dijak ngobrol sambil ngopi">
            <a:extLst>
              <a:ext uri="{FF2B5EF4-FFF2-40B4-BE49-F238E27FC236}">
                <a16:creationId xmlns:a16="http://schemas.microsoft.com/office/drawing/2014/main" id="{98370AC7-90BA-4DC1-A396-7696A9E1FF89}"/>
              </a:ext>
            </a:extLst>
          </p:cNvPr>
          <p:cNvSpPr/>
          <p:nvPr/>
        </p:nvSpPr>
        <p:spPr>
          <a:xfrm>
            <a:off x="5408783" y="1511568"/>
            <a:ext cx="5373635" cy="890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Lorem ipsum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koncone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memet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ndue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kantor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dewe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sugih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nemen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saiki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ditakoki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opo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rahasiane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yoo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dikei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wonge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uapik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enakan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lek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dijak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ngobrol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sambil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Montserrat" panose="00000500000000000000" pitchFamily="50" charset="0"/>
              </a:rPr>
              <a:t>ngopi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Montserrat" panose="00000500000000000000" pitchFamily="50" charset="0"/>
            </a:endParaRPr>
          </a:p>
        </p:txBody>
      </p:sp>
      <p:pic>
        <p:nvPicPr>
          <p:cNvPr id="28" name="YOUR LOGO">
            <a:extLst>
              <a:ext uri="{FF2B5EF4-FFF2-40B4-BE49-F238E27FC236}">
                <a16:creationId xmlns:a16="http://schemas.microsoft.com/office/drawing/2014/main" id="{1CA9D864-7F5A-4276-8181-3F11D0E1FF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3807" y="750894"/>
            <a:ext cx="860749" cy="215188"/>
          </a:xfrm>
          <a:prstGeom prst="rect">
            <a:avLst/>
          </a:prstGeom>
        </p:spPr>
      </p:pic>
      <p:grpSp>
        <p:nvGrpSpPr>
          <p:cNvPr id="29" name="-">
            <a:extLst>
              <a:ext uri="{FF2B5EF4-FFF2-40B4-BE49-F238E27FC236}">
                <a16:creationId xmlns:a16="http://schemas.microsoft.com/office/drawing/2014/main" id="{422A4377-EBFF-473C-954B-78F26C8A4122}"/>
              </a:ext>
            </a:extLst>
          </p:cNvPr>
          <p:cNvGrpSpPr/>
          <p:nvPr/>
        </p:nvGrpSpPr>
        <p:grpSpPr>
          <a:xfrm>
            <a:off x="5505104" y="2706040"/>
            <a:ext cx="1860131" cy="451707"/>
            <a:chOff x="5165933" y="3686415"/>
            <a:chExt cx="1860132" cy="451706"/>
          </a:xfrm>
          <a:effectLst/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D1EC1DE2-CB4E-4E18-9459-36F38B78848C}"/>
                </a:ext>
              </a:extLst>
            </p:cNvPr>
            <p:cNvSpPr/>
            <p:nvPr/>
          </p:nvSpPr>
          <p:spPr>
            <a:xfrm>
              <a:off x="5165933" y="3686415"/>
              <a:ext cx="1860132" cy="451706"/>
            </a:xfrm>
            <a:prstGeom prst="roundRect">
              <a:avLst>
                <a:gd name="adj" fmla="val 31444"/>
              </a:avLst>
            </a:prstGeom>
            <a:solidFill>
              <a:srgbClr val="F9AE3C"/>
            </a:solidFill>
            <a:ln>
              <a:noFill/>
            </a:ln>
            <a:effectLst>
              <a:outerShdw blurRad="2540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99" dirty="0">
                <a:solidFill>
                  <a:srgbClr val="00B0F0"/>
                </a:solidFill>
                <a:latin typeface="Montserrat" panose="00000500000000000000" pitchFamily="50" charset="0"/>
              </a:endParaRPr>
            </a:p>
          </p:txBody>
        </p:sp>
        <p:sp>
          <p:nvSpPr>
            <p:cNvPr id="31" name="Book Now">
              <a:extLst>
                <a:ext uri="{FF2B5EF4-FFF2-40B4-BE49-F238E27FC236}">
                  <a16:creationId xmlns:a16="http://schemas.microsoft.com/office/drawing/2014/main" id="{8B4E05B5-9A02-4D2D-B975-169AD0DF9BD0}"/>
                </a:ext>
              </a:extLst>
            </p:cNvPr>
            <p:cNvSpPr txBox="1"/>
            <p:nvPr/>
          </p:nvSpPr>
          <p:spPr>
            <a:xfrm>
              <a:off x="5448231" y="3738896"/>
              <a:ext cx="1295548" cy="338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  <a:latin typeface="Montserrat" panose="00000500000000000000" pitchFamily="50" charset="0"/>
                </a:rPr>
                <a:t>Book Now</a:t>
              </a:r>
            </a:p>
          </p:txBody>
        </p:sp>
      </p:grpSp>
      <p:grpSp>
        <p:nvGrpSpPr>
          <p:cNvPr id="32" name="icon">
            <a:extLst>
              <a:ext uri="{FF2B5EF4-FFF2-40B4-BE49-F238E27FC236}">
                <a16:creationId xmlns:a16="http://schemas.microsoft.com/office/drawing/2014/main" id="{8693809B-02CB-49D4-AE27-4F49DAD4963C}"/>
              </a:ext>
            </a:extLst>
          </p:cNvPr>
          <p:cNvGrpSpPr/>
          <p:nvPr/>
        </p:nvGrpSpPr>
        <p:grpSpPr>
          <a:xfrm>
            <a:off x="7625478" y="3289476"/>
            <a:ext cx="347472" cy="344998"/>
            <a:chOff x="2165628" y="8198255"/>
            <a:chExt cx="548640" cy="548640"/>
          </a:xfrm>
        </p:grpSpPr>
        <p:sp>
          <p:nvSpPr>
            <p:cNvPr id="33" name="-">
              <a:extLst>
                <a:ext uri="{FF2B5EF4-FFF2-40B4-BE49-F238E27FC236}">
                  <a16:creationId xmlns:a16="http://schemas.microsoft.com/office/drawing/2014/main" id="{A6F4CE04-FF8B-4A92-8A3A-C7DBCF2AF428}"/>
                </a:ext>
              </a:extLst>
            </p:cNvPr>
            <p:cNvSpPr/>
            <p:nvPr/>
          </p:nvSpPr>
          <p:spPr>
            <a:xfrm>
              <a:off x="2165628" y="8198255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34" name="-">
              <a:extLst>
                <a:ext uri="{FF2B5EF4-FFF2-40B4-BE49-F238E27FC236}">
                  <a16:creationId xmlns:a16="http://schemas.microsoft.com/office/drawing/2014/main" id="{34C4DCAF-2E91-4BBE-948B-A4A828475A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268498" y="8301125"/>
              <a:ext cx="342900" cy="342900"/>
            </a:xfrm>
            <a:prstGeom prst="rect">
              <a:avLst/>
            </a:prstGeom>
          </p:spPr>
        </p:pic>
      </p:grpSp>
      <p:grpSp>
        <p:nvGrpSpPr>
          <p:cNvPr id="35" name="icon">
            <a:extLst>
              <a:ext uri="{FF2B5EF4-FFF2-40B4-BE49-F238E27FC236}">
                <a16:creationId xmlns:a16="http://schemas.microsoft.com/office/drawing/2014/main" id="{DE23A326-A3AA-4887-A416-82277A220A70}"/>
              </a:ext>
            </a:extLst>
          </p:cNvPr>
          <p:cNvGrpSpPr/>
          <p:nvPr/>
        </p:nvGrpSpPr>
        <p:grpSpPr>
          <a:xfrm>
            <a:off x="5388698" y="3293978"/>
            <a:ext cx="347472" cy="344998"/>
            <a:chOff x="2106229" y="9031282"/>
            <a:chExt cx="548640" cy="548640"/>
          </a:xfrm>
        </p:grpSpPr>
        <p:sp>
          <p:nvSpPr>
            <p:cNvPr id="36" name="-">
              <a:extLst>
                <a:ext uri="{FF2B5EF4-FFF2-40B4-BE49-F238E27FC236}">
                  <a16:creationId xmlns:a16="http://schemas.microsoft.com/office/drawing/2014/main" id="{09B31A3B-AA60-4641-B368-0D1C54DB8582}"/>
                </a:ext>
              </a:extLst>
            </p:cNvPr>
            <p:cNvSpPr/>
            <p:nvPr/>
          </p:nvSpPr>
          <p:spPr>
            <a:xfrm>
              <a:off x="2106229" y="9031282"/>
              <a:ext cx="548640" cy="54864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70" dirty="0">
                <a:solidFill>
                  <a:schemeClr val="bg1"/>
                </a:solidFill>
                <a:latin typeface="Montserrat" panose="00000500000000000000" pitchFamily="50" charset="0"/>
              </a:endParaRPr>
            </a:p>
          </p:txBody>
        </p:sp>
        <p:pic>
          <p:nvPicPr>
            <p:cNvPr id="37" name="-">
              <a:extLst>
                <a:ext uri="{FF2B5EF4-FFF2-40B4-BE49-F238E27FC236}">
                  <a16:creationId xmlns:a16="http://schemas.microsoft.com/office/drawing/2014/main" id="{AF6FC4AD-1085-4B2E-9154-DE0AD086E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304349" y="9143677"/>
              <a:ext cx="152400" cy="323850"/>
            </a:xfrm>
            <a:prstGeom prst="rect">
              <a:avLst/>
            </a:prstGeom>
          </p:spPr>
        </p:pic>
      </p:grpSp>
      <p:sp>
        <p:nvSpPr>
          <p:cNvPr id="38" name="@yourinstahere">
            <a:extLst>
              <a:ext uri="{FF2B5EF4-FFF2-40B4-BE49-F238E27FC236}">
                <a16:creationId xmlns:a16="http://schemas.microsoft.com/office/drawing/2014/main" id="{52D73C79-C49F-4ED0-8445-5A50DD66D1FA}"/>
              </a:ext>
            </a:extLst>
          </p:cNvPr>
          <p:cNvSpPr txBox="1"/>
          <p:nvPr/>
        </p:nvSpPr>
        <p:spPr>
          <a:xfrm>
            <a:off x="8065171" y="3323477"/>
            <a:ext cx="14513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@yourinstahere</a:t>
            </a:r>
          </a:p>
        </p:txBody>
      </p:sp>
      <p:sp>
        <p:nvSpPr>
          <p:cNvPr id="39" name="Yourfacebookhere">
            <a:extLst>
              <a:ext uri="{FF2B5EF4-FFF2-40B4-BE49-F238E27FC236}">
                <a16:creationId xmlns:a16="http://schemas.microsoft.com/office/drawing/2014/main" id="{2EEE05A1-5D49-4EBC-9065-C3E50D7C7B0E}"/>
              </a:ext>
            </a:extLst>
          </p:cNvPr>
          <p:cNvSpPr txBox="1"/>
          <p:nvPr/>
        </p:nvSpPr>
        <p:spPr>
          <a:xfrm>
            <a:off x="5792288" y="3327978"/>
            <a:ext cx="16214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" panose="00000500000000000000" pitchFamily="50" charset="0"/>
              </a:rPr>
              <a:t>yourfacebookhere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Montserrat" panose="00000500000000000000" pitchFamily="50" charset="0"/>
            </a:endParaRPr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28A15727-46D8-48F3-9F64-6B7B9D4085F7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1" name="Transition">
            <a:extLst>
              <a:ext uri="{FF2B5EF4-FFF2-40B4-BE49-F238E27FC236}">
                <a16:creationId xmlns:a16="http://schemas.microsoft.com/office/drawing/2014/main" id="{1038821E-2667-498E-9E20-38BAC4774EEA}"/>
              </a:ext>
            </a:extLst>
          </p:cNvPr>
          <p:cNvSpPr/>
          <p:nvPr/>
        </p:nvSpPr>
        <p:spPr>
          <a:xfrm rot="900000" flipV="1">
            <a:off x="-2817861" y="-2673009"/>
            <a:ext cx="16904628" cy="16030668"/>
          </a:xfrm>
          <a:custGeom>
            <a:avLst/>
            <a:gdLst>
              <a:gd name="connsiteX0" fmla="*/ 0 w 10972800"/>
              <a:gd name="connsiteY0" fmla="*/ 0 h 8040856"/>
              <a:gd name="connsiteX1" fmla="*/ 204503 w 10972800"/>
              <a:gd name="connsiteY1" fmla="*/ 146597 h 8040856"/>
              <a:gd name="connsiteX2" fmla="*/ 461048 w 10972800"/>
              <a:gd name="connsiteY2" fmla="*/ 146597 h 8040856"/>
              <a:gd name="connsiteX3" fmla="*/ 827541 w 10972800"/>
              <a:gd name="connsiteY3" fmla="*/ 146597 h 8040856"/>
              <a:gd name="connsiteX4" fmla="*/ 1889638 w 10972800"/>
              <a:gd name="connsiteY4" fmla="*/ 568064 h 8040856"/>
              <a:gd name="connsiteX5" fmla="*/ 3134981 w 10972800"/>
              <a:gd name="connsiteY5" fmla="*/ 696337 h 8040856"/>
              <a:gd name="connsiteX6" fmla="*/ 3420846 w 10972800"/>
              <a:gd name="connsiteY6" fmla="*/ 696337 h 8040856"/>
              <a:gd name="connsiteX7" fmla="*/ 3420846 w 10972800"/>
              <a:gd name="connsiteY7" fmla="*/ 879583 h 8040856"/>
              <a:gd name="connsiteX8" fmla="*/ 3961789 w 10972800"/>
              <a:gd name="connsiteY8" fmla="*/ 879583 h 8040856"/>
              <a:gd name="connsiteX9" fmla="*/ 4171423 w 10972800"/>
              <a:gd name="connsiteY9" fmla="*/ 879583 h 8040856"/>
              <a:gd name="connsiteX10" fmla="*/ 4416974 w 10972800"/>
              <a:gd name="connsiteY10" fmla="*/ 879583 h 8040856"/>
              <a:gd name="connsiteX11" fmla="*/ 4600220 w 10972800"/>
              <a:gd name="connsiteY11" fmla="*/ 879583 h 8040856"/>
              <a:gd name="connsiteX12" fmla="*/ 5113310 w 10972800"/>
              <a:gd name="connsiteY12" fmla="*/ 1246076 h 8040856"/>
              <a:gd name="connsiteX13" fmla="*/ 5457081 w 10972800"/>
              <a:gd name="connsiteY13" fmla="*/ 1612569 h 8040856"/>
              <a:gd name="connsiteX14" fmla="*/ 5663050 w 10972800"/>
              <a:gd name="connsiteY14" fmla="*/ 1612569 h 8040856"/>
              <a:gd name="connsiteX15" fmla="*/ 5919595 w 10972800"/>
              <a:gd name="connsiteY15" fmla="*/ 1779690 h 8040856"/>
              <a:gd name="connsiteX16" fmla="*/ 6102841 w 10972800"/>
              <a:gd name="connsiteY16" fmla="*/ 1779690 h 8040856"/>
              <a:gd name="connsiteX17" fmla="*/ 6396036 w 10972800"/>
              <a:gd name="connsiteY17" fmla="*/ 1795816 h 8040856"/>
              <a:gd name="connsiteX18" fmla="*/ 6579282 w 10972800"/>
              <a:gd name="connsiteY18" fmla="*/ 1795816 h 8040856"/>
              <a:gd name="connsiteX19" fmla="*/ 6799178 w 10972800"/>
              <a:gd name="connsiteY19" fmla="*/ 1795816 h 8040856"/>
              <a:gd name="connsiteX20" fmla="*/ 7058655 w 10972800"/>
              <a:gd name="connsiteY20" fmla="*/ 1979062 h 8040856"/>
              <a:gd name="connsiteX21" fmla="*/ 7348185 w 10972800"/>
              <a:gd name="connsiteY21" fmla="*/ 2052361 h 8040856"/>
              <a:gd name="connsiteX22" fmla="*/ 7604730 w 10972800"/>
              <a:gd name="connsiteY22" fmla="*/ 2175502 h 8040856"/>
              <a:gd name="connsiteX23" fmla="*/ 7861275 w 10972800"/>
              <a:gd name="connsiteY23" fmla="*/ 2175502 h 8040856"/>
              <a:gd name="connsiteX24" fmla="*/ 8996670 w 10972800"/>
              <a:gd name="connsiteY24" fmla="*/ 2125659 h 8040856"/>
              <a:gd name="connsiteX25" fmla="*/ 9216566 w 10972800"/>
              <a:gd name="connsiteY25" fmla="*/ 2382205 h 8040856"/>
              <a:gd name="connsiteX26" fmla="*/ 9546409 w 10972800"/>
              <a:gd name="connsiteY26" fmla="*/ 2382205 h 8040856"/>
              <a:gd name="connsiteX27" fmla="*/ 9839604 w 10972800"/>
              <a:gd name="connsiteY27" fmla="*/ 2382205 h 8040856"/>
              <a:gd name="connsiteX28" fmla="*/ 10132798 w 10972800"/>
              <a:gd name="connsiteY28" fmla="*/ 2382205 h 8040856"/>
              <a:gd name="connsiteX29" fmla="*/ 10462642 w 10972800"/>
              <a:gd name="connsiteY29" fmla="*/ 2382205 h 8040856"/>
              <a:gd name="connsiteX30" fmla="*/ 10719187 w 10972800"/>
              <a:gd name="connsiteY30" fmla="*/ 2555189 h 8040856"/>
              <a:gd name="connsiteX31" fmla="*/ 10972800 w 10972800"/>
              <a:gd name="connsiteY31" fmla="*/ 2555189 h 8040856"/>
              <a:gd name="connsiteX32" fmla="*/ 10972800 w 10972800"/>
              <a:gd name="connsiteY32" fmla="*/ 8040856 h 8040856"/>
              <a:gd name="connsiteX33" fmla="*/ 0 w 10972800"/>
              <a:gd name="connsiteY33" fmla="*/ 8040856 h 8040856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2521751 w 13494551"/>
              <a:gd name="connsiteY0" fmla="*/ 0 h 10553457"/>
              <a:gd name="connsiteX1" fmla="*/ 2726254 w 13494551"/>
              <a:gd name="connsiteY1" fmla="*/ 146597 h 10553457"/>
              <a:gd name="connsiteX2" fmla="*/ 2982799 w 13494551"/>
              <a:gd name="connsiteY2" fmla="*/ 146597 h 10553457"/>
              <a:gd name="connsiteX3" fmla="*/ 3349292 w 13494551"/>
              <a:gd name="connsiteY3" fmla="*/ 146597 h 10553457"/>
              <a:gd name="connsiteX4" fmla="*/ 4411389 w 13494551"/>
              <a:gd name="connsiteY4" fmla="*/ 568064 h 10553457"/>
              <a:gd name="connsiteX5" fmla="*/ 5656732 w 13494551"/>
              <a:gd name="connsiteY5" fmla="*/ 696337 h 10553457"/>
              <a:gd name="connsiteX6" fmla="*/ 5942597 w 13494551"/>
              <a:gd name="connsiteY6" fmla="*/ 696337 h 10553457"/>
              <a:gd name="connsiteX7" fmla="*/ 5942597 w 13494551"/>
              <a:gd name="connsiteY7" fmla="*/ 879583 h 10553457"/>
              <a:gd name="connsiteX8" fmla="*/ 6483540 w 13494551"/>
              <a:gd name="connsiteY8" fmla="*/ 879583 h 10553457"/>
              <a:gd name="connsiteX9" fmla="*/ 6693174 w 13494551"/>
              <a:gd name="connsiteY9" fmla="*/ 879583 h 10553457"/>
              <a:gd name="connsiteX10" fmla="*/ 6938725 w 13494551"/>
              <a:gd name="connsiteY10" fmla="*/ 879583 h 10553457"/>
              <a:gd name="connsiteX11" fmla="*/ 7121971 w 13494551"/>
              <a:gd name="connsiteY11" fmla="*/ 879583 h 10553457"/>
              <a:gd name="connsiteX12" fmla="*/ 7635061 w 13494551"/>
              <a:gd name="connsiteY12" fmla="*/ 1246076 h 10553457"/>
              <a:gd name="connsiteX13" fmla="*/ 7978832 w 13494551"/>
              <a:gd name="connsiteY13" fmla="*/ 1612569 h 10553457"/>
              <a:gd name="connsiteX14" fmla="*/ 8184801 w 13494551"/>
              <a:gd name="connsiteY14" fmla="*/ 1612569 h 10553457"/>
              <a:gd name="connsiteX15" fmla="*/ 8441346 w 13494551"/>
              <a:gd name="connsiteY15" fmla="*/ 1779690 h 10553457"/>
              <a:gd name="connsiteX16" fmla="*/ 8624592 w 13494551"/>
              <a:gd name="connsiteY16" fmla="*/ 1779690 h 10553457"/>
              <a:gd name="connsiteX17" fmla="*/ 8917787 w 13494551"/>
              <a:gd name="connsiteY17" fmla="*/ 1795816 h 10553457"/>
              <a:gd name="connsiteX18" fmla="*/ 9101033 w 13494551"/>
              <a:gd name="connsiteY18" fmla="*/ 1795816 h 10553457"/>
              <a:gd name="connsiteX19" fmla="*/ 9320929 w 13494551"/>
              <a:gd name="connsiteY19" fmla="*/ 1795816 h 10553457"/>
              <a:gd name="connsiteX20" fmla="*/ 9580406 w 13494551"/>
              <a:gd name="connsiteY20" fmla="*/ 1979062 h 10553457"/>
              <a:gd name="connsiteX21" fmla="*/ 9869936 w 13494551"/>
              <a:gd name="connsiteY21" fmla="*/ 2052361 h 10553457"/>
              <a:gd name="connsiteX22" fmla="*/ 10126481 w 13494551"/>
              <a:gd name="connsiteY22" fmla="*/ 2175502 h 10553457"/>
              <a:gd name="connsiteX23" fmla="*/ 10383026 w 13494551"/>
              <a:gd name="connsiteY23" fmla="*/ 2175502 h 10553457"/>
              <a:gd name="connsiteX24" fmla="*/ 11518421 w 13494551"/>
              <a:gd name="connsiteY24" fmla="*/ 2125659 h 10553457"/>
              <a:gd name="connsiteX25" fmla="*/ 11738317 w 13494551"/>
              <a:gd name="connsiteY25" fmla="*/ 2382205 h 10553457"/>
              <a:gd name="connsiteX26" fmla="*/ 12068160 w 13494551"/>
              <a:gd name="connsiteY26" fmla="*/ 2382205 h 10553457"/>
              <a:gd name="connsiteX27" fmla="*/ 12361355 w 13494551"/>
              <a:gd name="connsiteY27" fmla="*/ 2382205 h 10553457"/>
              <a:gd name="connsiteX28" fmla="*/ 12654549 w 13494551"/>
              <a:gd name="connsiteY28" fmla="*/ 2382205 h 10553457"/>
              <a:gd name="connsiteX29" fmla="*/ 12984393 w 13494551"/>
              <a:gd name="connsiteY29" fmla="*/ 2382205 h 10553457"/>
              <a:gd name="connsiteX30" fmla="*/ 13240938 w 13494551"/>
              <a:gd name="connsiteY30" fmla="*/ 2555189 h 10553457"/>
              <a:gd name="connsiteX31" fmla="*/ 13494551 w 13494551"/>
              <a:gd name="connsiteY31" fmla="*/ 2555189 h 10553457"/>
              <a:gd name="connsiteX32" fmla="*/ 13494551 w 13494551"/>
              <a:gd name="connsiteY32" fmla="*/ 8040856 h 10553457"/>
              <a:gd name="connsiteX33" fmla="*/ 530868 w 13494551"/>
              <a:gd name="connsiteY33" fmla="*/ 10131309 h 10553457"/>
              <a:gd name="connsiteX34" fmla="*/ 2521751 w 13494551"/>
              <a:gd name="connsiteY34" fmla="*/ 0 h 10553457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2521751 w 13494551"/>
              <a:gd name="connsiteY0" fmla="*/ 0 h 10131309"/>
              <a:gd name="connsiteX1" fmla="*/ 2726254 w 13494551"/>
              <a:gd name="connsiteY1" fmla="*/ 146597 h 10131309"/>
              <a:gd name="connsiteX2" fmla="*/ 2982799 w 13494551"/>
              <a:gd name="connsiteY2" fmla="*/ 146597 h 10131309"/>
              <a:gd name="connsiteX3" fmla="*/ 3349292 w 13494551"/>
              <a:gd name="connsiteY3" fmla="*/ 146597 h 10131309"/>
              <a:gd name="connsiteX4" fmla="*/ 4411389 w 13494551"/>
              <a:gd name="connsiteY4" fmla="*/ 568064 h 10131309"/>
              <a:gd name="connsiteX5" fmla="*/ 5656732 w 13494551"/>
              <a:gd name="connsiteY5" fmla="*/ 696337 h 10131309"/>
              <a:gd name="connsiteX6" fmla="*/ 5942597 w 13494551"/>
              <a:gd name="connsiteY6" fmla="*/ 696337 h 10131309"/>
              <a:gd name="connsiteX7" fmla="*/ 5942597 w 13494551"/>
              <a:gd name="connsiteY7" fmla="*/ 879583 h 10131309"/>
              <a:gd name="connsiteX8" fmla="*/ 6483540 w 13494551"/>
              <a:gd name="connsiteY8" fmla="*/ 879583 h 10131309"/>
              <a:gd name="connsiteX9" fmla="*/ 6693174 w 13494551"/>
              <a:gd name="connsiteY9" fmla="*/ 879583 h 10131309"/>
              <a:gd name="connsiteX10" fmla="*/ 6938725 w 13494551"/>
              <a:gd name="connsiteY10" fmla="*/ 879583 h 10131309"/>
              <a:gd name="connsiteX11" fmla="*/ 7121971 w 13494551"/>
              <a:gd name="connsiteY11" fmla="*/ 879583 h 10131309"/>
              <a:gd name="connsiteX12" fmla="*/ 7635061 w 13494551"/>
              <a:gd name="connsiteY12" fmla="*/ 1246076 h 10131309"/>
              <a:gd name="connsiteX13" fmla="*/ 7978832 w 13494551"/>
              <a:gd name="connsiteY13" fmla="*/ 1612569 h 10131309"/>
              <a:gd name="connsiteX14" fmla="*/ 8184801 w 13494551"/>
              <a:gd name="connsiteY14" fmla="*/ 1612569 h 10131309"/>
              <a:gd name="connsiteX15" fmla="*/ 8441346 w 13494551"/>
              <a:gd name="connsiteY15" fmla="*/ 1779690 h 10131309"/>
              <a:gd name="connsiteX16" fmla="*/ 8624592 w 13494551"/>
              <a:gd name="connsiteY16" fmla="*/ 1779690 h 10131309"/>
              <a:gd name="connsiteX17" fmla="*/ 8917787 w 13494551"/>
              <a:gd name="connsiteY17" fmla="*/ 1795816 h 10131309"/>
              <a:gd name="connsiteX18" fmla="*/ 9101033 w 13494551"/>
              <a:gd name="connsiteY18" fmla="*/ 1795816 h 10131309"/>
              <a:gd name="connsiteX19" fmla="*/ 9320929 w 13494551"/>
              <a:gd name="connsiteY19" fmla="*/ 1795816 h 10131309"/>
              <a:gd name="connsiteX20" fmla="*/ 9580406 w 13494551"/>
              <a:gd name="connsiteY20" fmla="*/ 1979062 h 10131309"/>
              <a:gd name="connsiteX21" fmla="*/ 9869936 w 13494551"/>
              <a:gd name="connsiteY21" fmla="*/ 2052361 h 10131309"/>
              <a:gd name="connsiteX22" fmla="*/ 10126481 w 13494551"/>
              <a:gd name="connsiteY22" fmla="*/ 2175502 h 10131309"/>
              <a:gd name="connsiteX23" fmla="*/ 10383026 w 13494551"/>
              <a:gd name="connsiteY23" fmla="*/ 2175502 h 10131309"/>
              <a:gd name="connsiteX24" fmla="*/ 11518421 w 13494551"/>
              <a:gd name="connsiteY24" fmla="*/ 2125659 h 10131309"/>
              <a:gd name="connsiteX25" fmla="*/ 11738317 w 13494551"/>
              <a:gd name="connsiteY25" fmla="*/ 2382205 h 10131309"/>
              <a:gd name="connsiteX26" fmla="*/ 12068160 w 13494551"/>
              <a:gd name="connsiteY26" fmla="*/ 2382205 h 10131309"/>
              <a:gd name="connsiteX27" fmla="*/ 12361355 w 13494551"/>
              <a:gd name="connsiteY27" fmla="*/ 2382205 h 10131309"/>
              <a:gd name="connsiteX28" fmla="*/ 12654549 w 13494551"/>
              <a:gd name="connsiteY28" fmla="*/ 2382205 h 10131309"/>
              <a:gd name="connsiteX29" fmla="*/ 12984393 w 13494551"/>
              <a:gd name="connsiteY29" fmla="*/ 2382205 h 10131309"/>
              <a:gd name="connsiteX30" fmla="*/ 13240938 w 13494551"/>
              <a:gd name="connsiteY30" fmla="*/ 2555189 h 10131309"/>
              <a:gd name="connsiteX31" fmla="*/ 13494551 w 13494551"/>
              <a:gd name="connsiteY31" fmla="*/ 2555189 h 10131309"/>
              <a:gd name="connsiteX32" fmla="*/ 13494551 w 13494551"/>
              <a:gd name="connsiteY32" fmla="*/ 8040856 h 10131309"/>
              <a:gd name="connsiteX33" fmla="*/ 530868 w 13494551"/>
              <a:gd name="connsiteY33" fmla="*/ 10131309 h 10131309"/>
              <a:gd name="connsiteX34" fmla="*/ 2521751 w 13494551"/>
              <a:gd name="connsiteY34" fmla="*/ 0 h 10131309"/>
              <a:gd name="connsiteX0" fmla="*/ 1990883 w 12963683"/>
              <a:gd name="connsiteY0" fmla="*/ 0 h 10131309"/>
              <a:gd name="connsiteX1" fmla="*/ 2195386 w 12963683"/>
              <a:gd name="connsiteY1" fmla="*/ 146597 h 10131309"/>
              <a:gd name="connsiteX2" fmla="*/ 2451931 w 12963683"/>
              <a:gd name="connsiteY2" fmla="*/ 146597 h 10131309"/>
              <a:gd name="connsiteX3" fmla="*/ 2818424 w 12963683"/>
              <a:gd name="connsiteY3" fmla="*/ 146597 h 10131309"/>
              <a:gd name="connsiteX4" fmla="*/ 3880521 w 12963683"/>
              <a:gd name="connsiteY4" fmla="*/ 568064 h 10131309"/>
              <a:gd name="connsiteX5" fmla="*/ 5125864 w 12963683"/>
              <a:gd name="connsiteY5" fmla="*/ 696337 h 10131309"/>
              <a:gd name="connsiteX6" fmla="*/ 5411729 w 12963683"/>
              <a:gd name="connsiteY6" fmla="*/ 696337 h 10131309"/>
              <a:gd name="connsiteX7" fmla="*/ 5411729 w 12963683"/>
              <a:gd name="connsiteY7" fmla="*/ 879583 h 10131309"/>
              <a:gd name="connsiteX8" fmla="*/ 5952672 w 12963683"/>
              <a:gd name="connsiteY8" fmla="*/ 879583 h 10131309"/>
              <a:gd name="connsiteX9" fmla="*/ 6162306 w 12963683"/>
              <a:gd name="connsiteY9" fmla="*/ 879583 h 10131309"/>
              <a:gd name="connsiteX10" fmla="*/ 6407857 w 12963683"/>
              <a:gd name="connsiteY10" fmla="*/ 879583 h 10131309"/>
              <a:gd name="connsiteX11" fmla="*/ 6591103 w 12963683"/>
              <a:gd name="connsiteY11" fmla="*/ 879583 h 10131309"/>
              <a:gd name="connsiteX12" fmla="*/ 7104193 w 12963683"/>
              <a:gd name="connsiteY12" fmla="*/ 1246076 h 10131309"/>
              <a:gd name="connsiteX13" fmla="*/ 7447964 w 12963683"/>
              <a:gd name="connsiteY13" fmla="*/ 1612569 h 10131309"/>
              <a:gd name="connsiteX14" fmla="*/ 7653933 w 12963683"/>
              <a:gd name="connsiteY14" fmla="*/ 1612569 h 10131309"/>
              <a:gd name="connsiteX15" fmla="*/ 7910478 w 12963683"/>
              <a:gd name="connsiteY15" fmla="*/ 1779690 h 10131309"/>
              <a:gd name="connsiteX16" fmla="*/ 8093724 w 12963683"/>
              <a:gd name="connsiteY16" fmla="*/ 1779690 h 10131309"/>
              <a:gd name="connsiteX17" fmla="*/ 8386919 w 12963683"/>
              <a:gd name="connsiteY17" fmla="*/ 1795816 h 10131309"/>
              <a:gd name="connsiteX18" fmla="*/ 8570165 w 12963683"/>
              <a:gd name="connsiteY18" fmla="*/ 1795816 h 10131309"/>
              <a:gd name="connsiteX19" fmla="*/ 8790061 w 12963683"/>
              <a:gd name="connsiteY19" fmla="*/ 1795816 h 10131309"/>
              <a:gd name="connsiteX20" fmla="*/ 9049538 w 12963683"/>
              <a:gd name="connsiteY20" fmla="*/ 1979062 h 10131309"/>
              <a:gd name="connsiteX21" fmla="*/ 9339068 w 12963683"/>
              <a:gd name="connsiteY21" fmla="*/ 2052361 h 10131309"/>
              <a:gd name="connsiteX22" fmla="*/ 9595613 w 12963683"/>
              <a:gd name="connsiteY22" fmla="*/ 2175502 h 10131309"/>
              <a:gd name="connsiteX23" fmla="*/ 9852158 w 12963683"/>
              <a:gd name="connsiteY23" fmla="*/ 2175502 h 10131309"/>
              <a:gd name="connsiteX24" fmla="*/ 10987553 w 12963683"/>
              <a:gd name="connsiteY24" fmla="*/ 2125659 h 10131309"/>
              <a:gd name="connsiteX25" fmla="*/ 11207449 w 12963683"/>
              <a:gd name="connsiteY25" fmla="*/ 2382205 h 10131309"/>
              <a:gd name="connsiteX26" fmla="*/ 11537292 w 12963683"/>
              <a:gd name="connsiteY26" fmla="*/ 2382205 h 10131309"/>
              <a:gd name="connsiteX27" fmla="*/ 11830487 w 12963683"/>
              <a:gd name="connsiteY27" fmla="*/ 2382205 h 10131309"/>
              <a:gd name="connsiteX28" fmla="*/ 12123681 w 12963683"/>
              <a:gd name="connsiteY28" fmla="*/ 2382205 h 10131309"/>
              <a:gd name="connsiteX29" fmla="*/ 12453525 w 12963683"/>
              <a:gd name="connsiteY29" fmla="*/ 2382205 h 10131309"/>
              <a:gd name="connsiteX30" fmla="*/ 12710070 w 12963683"/>
              <a:gd name="connsiteY30" fmla="*/ 2555189 h 10131309"/>
              <a:gd name="connsiteX31" fmla="*/ 12963683 w 12963683"/>
              <a:gd name="connsiteY31" fmla="*/ 2555189 h 10131309"/>
              <a:gd name="connsiteX32" fmla="*/ 12963683 w 12963683"/>
              <a:gd name="connsiteY32" fmla="*/ 8040856 h 10131309"/>
              <a:gd name="connsiteX33" fmla="*/ 0 w 12963683"/>
              <a:gd name="connsiteY33" fmla="*/ 10131309 h 10131309"/>
              <a:gd name="connsiteX34" fmla="*/ 1990883 w 12963683"/>
              <a:gd name="connsiteY34" fmla="*/ 0 h 10131309"/>
              <a:gd name="connsiteX0" fmla="*/ 1990883 w 12963683"/>
              <a:gd name="connsiteY0" fmla="*/ 0 h 13242617"/>
              <a:gd name="connsiteX1" fmla="*/ 2195386 w 12963683"/>
              <a:gd name="connsiteY1" fmla="*/ 146597 h 13242617"/>
              <a:gd name="connsiteX2" fmla="*/ 2451931 w 12963683"/>
              <a:gd name="connsiteY2" fmla="*/ 146597 h 13242617"/>
              <a:gd name="connsiteX3" fmla="*/ 2818424 w 12963683"/>
              <a:gd name="connsiteY3" fmla="*/ 146597 h 13242617"/>
              <a:gd name="connsiteX4" fmla="*/ 3880521 w 12963683"/>
              <a:gd name="connsiteY4" fmla="*/ 568064 h 13242617"/>
              <a:gd name="connsiteX5" fmla="*/ 5125864 w 12963683"/>
              <a:gd name="connsiteY5" fmla="*/ 696337 h 13242617"/>
              <a:gd name="connsiteX6" fmla="*/ 5411729 w 12963683"/>
              <a:gd name="connsiteY6" fmla="*/ 696337 h 13242617"/>
              <a:gd name="connsiteX7" fmla="*/ 5411729 w 12963683"/>
              <a:gd name="connsiteY7" fmla="*/ 879583 h 13242617"/>
              <a:gd name="connsiteX8" fmla="*/ 5952672 w 12963683"/>
              <a:gd name="connsiteY8" fmla="*/ 879583 h 13242617"/>
              <a:gd name="connsiteX9" fmla="*/ 6162306 w 12963683"/>
              <a:gd name="connsiteY9" fmla="*/ 879583 h 13242617"/>
              <a:gd name="connsiteX10" fmla="*/ 6407857 w 12963683"/>
              <a:gd name="connsiteY10" fmla="*/ 879583 h 13242617"/>
              <a:gd name="connsiteX11" fmla="*/ 6591103 w 12963683"/>
              <a:gd name="connsiteY11" fmla="*/ 879583 h 13242617"/>
              <a:gd name="connsiteX12" fmla="*/ 7104193 w 12963683"/>
              <a:gd name="connsiteY12" fmla="*/ 1246076 h 13242617"/>
              <a:gd name="connsiteX13" fmla="*/ 7447964 w 12963683"/>
              <a:gd name="connsiteY13" fmla="*/ 1612569 h 13242617"/>
              <a:gd name="connsiteX14" fmla="*/ 7653933 w 12963683"/>
              <a:gd name="connsiteY14" fmla="*/ 1612569 h 13242617"/>
              <a:gd name="connsiteX15" fmla="*/ 7910478 w 12963683"/>
              <a:gd name="connsiteY15" fmla="*/ 1779690 h 13242617"/>
              <a:gd name="connsiteX16" fmla="*/ 8093724 w 12963683"/>
              <a:gd name="connsiteY16" fmla="*/ 1779690 h 13242617"/>
              <a:gd name="connsiteX17" fmla="*/ 8386919 w 12963683"/>
              <a:gd name="connsiteY17" fmla="*/ 1795816 h 13242617"/>
              <a:gd name="connsiteX18" fmla="*/ 8570165 w 12963683"/>
              <a:gd name="connsiteY18" fmla="*/ 1795816 h 13242617"/>
              <a:gd name="connsiteX19" fmla="*/ 8790061 w 12963683"/>
              <a:gd name="connsiteY19" fmla="*/ 1795816 h 13242617"/>
              <a:gd name="connsiteX20" fmla="*/ 9049538 w 12963683"/>
              <a:gd name="connsiteY20" fmla="*/ 1979062 h 13242617"/>
              <a:gd name="connsiteX21" fmla="*/ 9339068 w 12963683"/>
              <a:gd name="connsiteY21" fmla="*/ 2052361 h 13242617"/>
              <a:gd name="connsiteX22" fmla="*/ 9595613 w 12963683"/>
              <a:gd name="connsiteY22" fmla="*/ 2175502 h 13242617"/>
              <a:gd name="connsiteX23" fmla="*/ 9852158 w 12963683"/>
              <a:gd name="connsiteY23" fmla="*/ 2175502 h 13242617"/>
              <a:gd name="connsiteX24" fmla="*/ 10987553 w 12963683"/>
              <a:gd name="connsiteY24" fmla="*/ 2125659 h 13242617"/>
              <a:gd name="connsiteX25" fmla="*/ 11207449 w 12963683"/>
              <a:gd name="connsiteY25" fmla="*/ 2382205 h 13242617"/>
              <a:gd name="connsiteX26" fmla="*/ 11537292 w 12963683"/>
              <a:gd name="connsiteY26" fmla="*/ 2382205 h 13242617"/>
              <a:gd name="connsiteX27" fmla="*/ 11830487 w 12963683"/>
              <a:gd name="connsiteY27" fmla="*/ 2382205 h 13242617"/>
              <a:gd name="connsiteX28" fmla="*/ 12123681 w 12963683"/>
              <a:gd name="connsiteY28" fmla="*/ 2382205 h 13242617"/>
              <a:gd name="connsiteX29" fmla="*/ 12453525 w 12963683"/>
              <a:gd name="connsiteY29" fmla="*/ 2382205 h 13242617"/>
              <a:gd name="connsiteX30" fmla="*/ 12710070 w 12963683"/>
              <a:gd name="connsiteY30" fmla="*/ 2555189 h 13242617"/>
              <a:gd name="connsiteX31" fmla="*/ 12963683 w 12963683"/>
              <a:gd name="connsiteY31" fmla="*/ 2555189 h 13242617"/>
              <a:gd name="connsiteX32" fmla="*/ 11865762 w 12963683"/>
              <a:gd name="connsiteY32" fmla="*/ 13044302 h 13242617"/>
              <a:gd name="connsiteX33" fmla="*/ 0 w 12963683"/>
              <a:gd name="connsiteY33" fmla="*/ 10131309 h 13242617"/>
              <a:gd name="connsiteX34" fmla="*/ 1990883 w 12963683"/>
              <a:gd name="connsiteY34" fmla="*/ 0 h 13242617"/>
              <a:gd name="connsiteX0" fmla="*/ 1990883 w 12963683"/>
              <a:gd name="connsiteY0" fmla="*/ 0 h 13349227"/>
              <a:gd name="connsiteX1" fmla="*/ 2195386 w 12963683"/>
              <a:gd name="connsiteY1" fmla="*/ 146597 h 13349227"/>
              <a:gd name="connsiteX2" fmla="*/ 2451931 w 12963683"/>
              <a:gd name="connsiteY2" fmla="*/ 146597 h 13349227"/>
              <a:gd name="connsiteX3" fmla="*/ 2818424 w 12963683"/>
              <a:gd name="connsiteY3" fmla="*/ 146597 h 13349227"/>
              <a:gd name="connsiteX4" fmla="*/ 3880521 w 12963683"/>
              <a:gd name="connsiteY4" fmla="*/ 568064 h 13349227"/>
              <a:gd name="connsiteX5" fmla="*/ 5125864 w 12963683"/>
              <a:gd name="connsiteY5" fmla="*/ 696337 h 13349227"/>
              <a:gd name="connsiteX6" fmla="*/ 5411729 w 12963683"/>
              <a:gd name="connsiteY6" fmla="*/ 696337 h 13349227"/>
              <a:gd name="connsiteX7" fmla="*/ 5411729 w 12963683"/>
              <a:gd name="connsiteY7" fmla="*/ 879583 h 13349227"/>
              <a:gd name="connsiteX8" fmla="*/ 5952672 w 12963683"/>
              <a:gd name="connsiteY8" fmla="*/ 879583 h 13349227"/>
              <a:gd name="connsiteX9" fmla="*/ 6162306 w 12963683"/>
              <a:gd name="connsiteY9" fmla="*/ 879583 h 13349227"/>
              <a:gd name="connsiteX10" fmla="*/ 6407857 w 12963683"/>
              <a:gd name="connsiteY10" fmla="*/ 879583 h 13349227"/>
              <a:gd name="connsiteX11" fmla="*/ 6591103 w 12963683"/>
              <a:gd name="connsiteY11" fmla="*/ 879583 h 13349227"/>
              <a:gd name="connsiteX12" fmla="*/ 7104193 w 12963683"/>
              <a:gd name="connsiteY12" fmla="*/ 1246076 h 13349227"/>
              <a:gd name="connsiteX13" fmla="*/ 7447964 w 12963683"/>
              <a:gd name="connsiteY13" fmla="*/ 1612569 h 13349227"/>
              <a:gd name="connsiteX14" fmla="*/ 7653933 w 12963683"/>
              <a:gd name="connsiteY14" fmla="*/ 1612569 h 13349227"/>
              <a:gd name="connsiteX15" fmla="*/ 7910478 w 12963683"/>
              <a:gd name="connsiteY15" fmla="*/ 1779690 h 13349227"/>
              <a:gd name="connsiteX16" fmla="*/ 8093724 w 12963683"/>
              <a:gd name="connsiteY16" fmla="*/ 1779690 h 13349227"/>
              <a:gd name="connsiteX17" fmla="*/ 8386919 w 12963683"/>
              <a:gd name="connsiteY17" fmla="*/ 1795816 h 13349227"/>
              <a:gd name="connsiteX18" fmla="*/ 8570165 w 12963683"/>
              <a:gd name="connsiteY18" fmla="*/ 1795816 h 13349227"/>
              <a:gd name="connsiteX19" fmla="*/ 8790061 w 12963683"/>
              <a:gd name="connsiteY19" fmla="*/ 1795816 h 13349227"/>
              <a:gd name="connsiteX20" fmla="*/ 9049538 w 12963683"/>
              <a:gd name="connsiteY20" fmla="*/ 1979062 h 13349227"/>
              <a:gd name="connsiteX21" fmla="*/ 9339068 w 12963683"/>
              <a:gd name="connsiteY21" fmla="*/ 2052361 h 13349227"/>
              <a:gd name="connsiteX22" fmla="*/ 9595613 w 12963683"/>
              <a:gd name="connsiteY22" fmla="*/ 2175502 h 13349227"/>
              <a:gd name="connsiteX23" fmla="*/ 9852158 w 12963683"/>
              <a:gd name="connsiteY23" fmla="*/ 2175502 h 13349227"/>
              <a:gd name="connsiteX24" fmla="*/ 10987553 w 12963683"/>
              <a:gd name="connsiteY24" fmla="*/ 2125659 h 13349227"/>
              <a:gd name="connsiteX25" fmla="*/ 11207449 w 12963683"/>
              <a:gd name="connsiteY25" fmla="*/ 2382205 h 13349227"/>
              <a:gd name="connsiteX26" fmla="*/ 11537292 w 12963683"/>
              <a:gd name="connsiteY26" fmla="*/ 2382205 h 13349227"/>
              <a:gd name="connsiteX27" fmla="*/ 11830487 w 12963683"/>
              <a:gd name="connsiteY27" fmla="*/ 2382205 h 13349227"/>
              <a:gd name="connsiteX28" fmla="*/ 12123681 w 12963683"/>
              <a:gd name="connsiteY28" fmla="*/ 2382205 h 13349227"/>
              <a:gd name="connsiteX29" fmla="*/ 12453525 w 12963683"/>
              <a:gd name="connsiteY29" fmla="*/ 2382205 h 13349227"/>
              <a:gd name="connsiteX30" fmla="*/ 12710070 w 12963683"/>
              <a:gd name="connsiteY30" fmla="*/ 2555189 h 13349227"/>
              <a:gd name="connsiteX31" fmla="*/ 12963683 w 12963683"/>
              <a:gd name="connsiteY31" fmla="*/ 2555189 h 13349227"/>
              <a:gd name="connsiteX32" fmla="*/ 11865762 w 12963683"/>
              <a:gd name="connsiteY32" fmla="*/ 13044302 h 13349227"/>
              <a:gd name="connsiteX33" fmla="*/ 0 w 12963683"/>
              <a:gd name="connsiteY33" fmla="*/ 10131309 h 13349227"/>
              <a:gd name="connsiteX34" fmla="*/ 1990883 w 12963683"/>
              <a:gd name="connsiteY34" fmla="*/ 0 h 13349227"/>
              <a:gd name="connsiteX0" fmla="*/ 1990883 w 12963683"/>
              <a:gd name="connsiteY0" fmla="*/ 0 h 13044302"/>
              <a:gd name="connsiteX1" fmla="*/ 2195386 w 12963683"/>
              <a:gd name="connsiteY1" fmla="*/ 146597 h 13044302"/>
              <a:gd name="connsiteX2" fmla="*/ 2451931 w 12963683"/>
              <a:gd name="connsiteY2" fmla="*/ 146597 h 13044302"/>
              <a:gd name="connsiteX3" fmla="*/ 2818424 w 12963683"/>
              <a:gd name="connsiteY3" fmla="*/ 146597 h 13044302"/>
              <a:gd name="connsiteX4" fmla="*/ 3880521 w 12963683"/>
              <a:gd name="connsiteY4" fmla="*/ 568064 h 13044302"/>
              <a:gd name="connsiteX5" fmla="*/ 5125864 w 12963683"/>
              <a:gd name="connsiteY5" fmla="*/ 696337 h 13044302"/>
              <a:gd name="connsiteX6" fmla="*/ 5411729 w 12963683"/>
              <a:gd name="connsiteY6" fmla="*/ 696337 h 13044302"/>
              <a:gd name="connsiteX7" fmla="*/ 5411729 w 12963683"/>
              <a:gd name="connsiteY7" fmla="*/ 879583 h 13044302"/>
              <a:gd name="connsiteX8" fmla="*/ 5952672 w 12963683"/>
              <a:gd name="connsiteY8" fmla="*/ 879583 h 13044302"/>
              <a:gd name="connsiteX9" fmla="*/ 6162306 w 12963683"/>
              <a:gd name="connsiteY9" fmla="*/ 879583 h 13044302"/>
              <a:gd name="connsiteX10" fmla="*/ 6407857 w 12963683"/>
              <a:gd name="connsiteY10" fmla="*/ 879583 h 13044302"/>
              <a:gd name="connsiteX11" fmla="*/ 6591103 w 12963683"/>
              <a:gd name="connsiteY11" fmla="*/ 879583 h 13044302"/>
              <a:gd name="connsiteX12" fmla="*/ 7104193 w 12963683"/>
              <a:gd name="connsiteY12" fmla="*/ 1246076 h 13044302"/>
              <a:gd name="connsiteX13" fmla="*/ 7447964 w 12963683"/>
              <a:gd name="connsiteY13" fmla="*/ 1612569 h 13044302"/>
              <a:gd name="connsiteX14" fmla="*/ 7653933 w 12963683"/>
              <a:gd name="connsiteY14" fmla="*/ 1612569 h 13044302"/>
              <a:gd name="connsiteX15" fmla="*/ 7910478 w 12963683"/>
              <a:gd name="connsiteY15" fmla="*/ 1779690 h 13044302"/>
              <a:gd name="connsiteX16" fmla="*/ 8093724 w 12963683"/>
              <a:gd name="connsiteY16" fmla="*/ 1779690 h 13044302"/>
              <a:gd name="connsiteX17" fmla="*/ 8386919 w 12963683"/>
              <a:gd name="connsiteY17" fmla="*/ 1795816 h 13044302"/>
              <a:gd name="connsiteX18" fmla="*/ 8570165 w 12963683"/>
              <a:gd name="connsiteY18" fmla="*/ 1795816 h 13044302"/>
              <a:gd name="connsiteX19" fmla="*/ 8790061 w 12963683"/>
              <a:gd name="connsiteY19" fmla="*/ 1795816 h 13044302"/>
              <a:gd name="connsiteX20" fmla="*/ 9049538 w 12963683"/>
              <a:gd name="connsiteY20" fmla="*/ 1979062 h 13044302"/>
              <a:gd name="connsiteX21" fmla="*/ 9339068 w 12963683"/>
              <a:gd name="connsiteY21" fmla="*/ 2052361 h 13044302"/>
              <a:gd name="connsiteX22" fmla="*/ 9595613 w 12963683"/>
              <a:gd name="connsiteY22" fmla="*/ 2175502 h 13044302"/>
              <a:gd name="connsiteX23" fmla="*/ 9852158 w 12963683"/>
              <a:gd name="connsiteY23" fmla="*/ 2175502 h 13044302"/>
              <a:gd name="connsiteX24" fmla="*/ 10987553 w 12963683"/>
              <a:gd name="connsiteY24" fmla="*/ 2125659 h 13044302"/>
              <a:gd name="connsiteX25" fmla="*/ 11207449 w 12963683"/>
              <a:gd name="connsiteY25" fmla="*/ 2382205 h 13044302"/>
              <a:gd name="connsiteX26" fmla="*/ 11537292 w 12963683"/>
              <a:gd name="connsiteY26" fmla="*/ 2382205 h 13044302"/>
              <a:gd name="connsiteX27" fmla="*/ 11830487 w 12963683"/>
              <a:gd name="connsiteY27" fmla="*/ 2382205 h 13044302"/>
              <a:gd name="connsiteX28" fmla="*/ 12123681 w 12963683"/>
              <a:gd name="connsiteY28" fmla="*/ 2382205 h 13044302"/>
              <a:gd name="connsiteX29" fmla="*/ 12453525 w 12963683"/>
              <a:gd name="connsiteY29" fmla="*/ 2382205 h 13044302"/>
              <a:gd name="connsiteX30" fmla="*/ 12710070 w 12963683"/>
              <a:gd name="connsiteY30" fmla="*/ 2555189 h 13044302"/>
              <a:gd name="connsiteX31" fmla="*/ 12963683 w 12963683"/>
              <a:gd name="connsiteY31" fmla="*/ 2555189 h 13044302"/>
              <a:gd name="connsiteX32" fmla="*/ 11865762 w 12963683"/>
              <a:gd name="connsiteY32" fmla="*/ 13044302 h 13044302"/>
              <a:gd name="connsiteX33" fmla="*/ 0 w 12963683"/>
              <a:gd name="connsiteY33" fmla="*/ 10131309 h 13044302"/>
              <a:gd name="connsiteX34" fmla="*/ 1990883 w 12963683"/>
              <a:gd name="connsiteY34" fmla="*/ 0 h 1304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2963683" h="13044302">
                <a:moveTo>
                  <a:pt x="1990883" y="0"/>
                </a:moveTo>
                <a:lnTo>
                  <a:pt x="2195386" y="146597"/>
                </a:lnTo>
                <a:lnTo>
                  <a:pt x="2451931" y="146597"/>
                </a:lnTo>
                <a:lnTo>
                  <a:pt x="2818424" y="146597"/>
                </a:lnTo>
                <a:cubicBezTo>
                  <a:pt x="2818424" y="146597"/>
                  <a:pt x="3660625" y="568064"/>
                  <a:pt x="3880521" y="568064"/>
                </a:cubicBezTo>
                <a:cubicBezTo>
                  <a:pt x="3880521" y="568064"/>
                  <a:pt x="4905968" y="623038"/>
                  <a:pt x="5125864" y="696337"/>
                </a:cubicBezTo>
                <a:lnTo>
                  <a:pt x="5411729" y="696337"/>
                </a:lnTo>
                <a:lnTo>
                  <a:pt x="5411729" y="879583"/>
                </a:lnTo>
                <a:lnTo>
                  <a:pt x="5952672" y="879583"/>
                </a:lnTo>
                <a:lnTo>
                  <a:pt x="6162306" y="879583"/>
                </a:lnTo>
                <a:lnTo>
                  <a:pt x="6407857" y="879583"/>
                </a:lnTo>
                <a:lnTo>
                  <a:pt x="6591103" y="879583"/>
                </a:lnTo>
                <a:lnTo>
                  <a:pt x="7104193" y="1246076"/>
                </a:lnTo>
                <a:lnTo>
                  <a:pt x="7447964" y="1612569"/>
                </a:lnTo>
                <a:lnTo>
                  <a:pt x="7653933" y="1612569"/>
                </a:lnTo>
                <a:lnTo>
                  <a:pt x="7910478" y="1779690"/>
                </a:lnTo>
                <a:lnTo>
                  <a:pt x="8093724" y="1779690"/>
                </a:lnTo>
                <a:cubicBezTo>
                  <a:pt x="8093724" y="1779690"/>
                  <a:pt x="8276971" y="1832465"/>
                  <a:pt x="8386919" y="1795816"/>
                </a:cubicBezTo>
                <a:cubicBezTo>
                  <a:pt x="8496867" y="1759166"/>
                  <a:pt x="8570165" y="1795816"/>
                  <a:pt x="8570165" y="1795816"/>
                </a:cubicBezTo>
                <a:lnTo>
                  <a:pt x="8790061" y="1795816"/>
                </a:lnTo>
                <a:lnTo>
                  <a:pt x="9049538" y="1979062"/>
                </a:lnTo>
                <a:lnTo>
                  <a:pt x="9339068" y="2052361"/>
                </a:lnTo>
                <a:lnTo>
                  <a:pt x="9595613" y="2175502"/>
                </a:lnTo>
                <a:cubicBezTo>
                  <a:pt x="9595613" y="2175502"/>
                  <a:pt x="9742210" y="2052361"/>
                  <a:pt x="9852158" y="2175502"/>
                </a:cubicBezTo>
                <a:cubicBezTo>
                  <a:pt x="9962106" y="2298644"/>
                  <a:pt x="10987553" y="2125659"/>
                  <a:pt x="10987553" y="2125659"/>
                </a:cubicBezTo>
                <a:lnTo>
                  <a:pt x="11207449" y="2382205"/>
                </a:lnTo>
                <a:lnTo>
                  <a:pt x="11537292" y="2382205"/>
                </a:lnTo>
                <a:lnTo>
                  <a:pt x="11830487" y="2382205"/>
                </a:lnTo>
                <a:lnTo>
                  <a:pt x="12123681" y="2382205"/>
                </a:lnTo>
                <a:lnTo>
                  <a:pt x="12453525" y="2382205"/>
                </a:lnTo>
                <a:lnTo>
                  <a:pt x="12710070" y="2555189"/>
                </a:lnTo>
                <a:lnTo>
                  <a:pt x="12963683" y="2555189"/>
                </a:lnTo>
                <a:lnTo>
                  <a:pt x="11865762" y="13044302"/>
                </a:lnTo>
                <a:cubicBezTo>
                  <a:pt x="9319612" y="12594514"/>
                  <a:pt x="4177920" y="11315426"/>
                  <a:pt x="0" y="10131309"/>
                </a:cubicBezTo>
                <a:cubicBezTo>
                  <a:pt x="478357" y="7528167"/>
                  <a:pt x="1624985" y="1664118"/>
                  <a:pt x="19908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828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7000" decel="5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2.22222E-6 L 0 -0.07277 " pathEditMode="relative" rAng="0" ptsTypes="AA">
                                      <p:cBhvr>
                                        <p:cTn id="10" dur="3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4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12963E-6 -2.08333E-6 L -0.0447 0.00145 " pathEditMode="relative" rAng="0" ptsTypes="AA">
                                      <p:cBhvr>
                                        <p:cTn id="2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2" y="72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8" accel="20000" decel="8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path" presetSubtype="0" accel="48000" decel="5000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24074E-6 -1.01852E-6 L 0.03776 -0.00188 " pathEditMode="relative" rAng="0" ptsTypes="AA">
                                      <p:cBhvr>
                                        <p:cTn id="3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1" y="-10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6598 -0.00376 L -3.42593E-6 -3.24074E-7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8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5" presetClass="emph" presetSubtype="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6481E-6 -0.0923 L 1.06481E-6 -4.53704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15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mph" presetSubtype="0" fill="hold" grpId="3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21000" decel="79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8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900000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8" presetClass="emph" presetSubtype="0" accel="53000" decel="47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900000">
                                      <p:cBhvr>
                                        <p:cTn id="6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accel="20000" decel="80000" fill="hold" grpId="1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2.36111E-6 0.03458 L -2.36111E-6 1.85185E-7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36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fill="hold" grpId="2" nodeType="withEffect">
                                  <p:stCondLst>
                                    <p:cond delay="1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2" presetClass="path" presetSubtype="0" accel="20000" decel="8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963E-6 -0.03082 L 3.7963E-6 3.56481E-6 " pathEditMode="relative" rAng="0" ptsTypes="AA">
                                      <p:cBhvr>
                                        <p:cTn id="9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34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path" presetSubtype="0" accel="7000" decel="5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12963E-6 3.05556E-6 L -0.20254 0.03472 " pathEditMode="relative" rAng="0" ptsTypes="AA">
                                      <p:cBhvr>
                                        <p:cTn id="115" dur="4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27" y="1736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 animBg="1"/>
      <p:bldP spid="14" grpId="0" animBg="1"/>
      <p:bldP spid="15" grpId="0" animBg="1"/>
      <p:bldP spid="15" grpId="1" animBg="1"/>
      <p:bldP spid="5" grpId="0" animBg="1"/>
      <p:bldP spid="5" grpId="1" animBg="1"/>
      <p:bldP spid="7" grpId="0" animBg="1"/>
      <p:bldP spid="7" grpId="1" animBg="1"/>
      <p:bldP spid="16" grpId="0" animBg="1"/>
      <p:bldP spid="16" grpId="1" animBg="1"/>
      <p:bldP spid="16" grpId="2" animBg="1"/>
      <p:bldP spid="16" grpId="3" animBg="1"/>
      <p:bldP spid="16" grpId="4" animBg="1"/>
      <p:bldP spid="17" grpId="0" animBg="1"/>
      <p:bldP spid="17" grpId="1" animBg="1"/>
      <p:bldP spid="17" grpId="2" animBg="1"/>
      <p:bldP spid="17" grpId="3" animBg="1"/>
      <p:bldP spid="17" grpId="4" animBg="1"/>
      <p:bldP spid="23" grpId="0" animBg="1"/>
      <p:bldP spid="24" grpId="0" animBg="1"/>
      <p:bldP spid="25" grpId="0"/>
      <p:bldP spid="25" grpId="1"/>
      <p:bldP spid="25" grpId="2"/>
      <p:bldP spid="26" grpId="0"/>
      <p:bldP spid="27" grpId="0"/>
      <p:bldP spid="38" grpId="0"/>
      <p:bldP spid="39" grpId="0"/>
      <p:bldP spid="40" grpId="0" animBg="1"/>
      <p:bldP spid="4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</TotalTime>
  <Words>376</Words>
  <Application>Microsoft Office PowerPoint</Application>
  <PresentationFormat>Custom</PresentationFormat>
  <Paragraphs>78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Modern Love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2</cp:revision>
  <dcterms:created xsi:type="dcterms:W3CDTF">2021-12-21T06:28:39Z</dcterms:created>
  <dcterms:modified xsi:type="dcterms:W3CDTF">2021-12-21T08:42:12Z</dcterms:modified>
</cp:coreProperties>
</file>