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1448"/>
    <a:srgbClr val="3D237F"/>
    <a:srgbClr val="29113B"/>
    <a:srgbClr val="321547"/>
    <a:srgbClr val="4F2171"/>
    <a:srgbClr val="25A7DD"/>
    <a:srgbClr val="FEA25B"/>
    <a:srgbClr val="EAB692"/>
    <a:srgbClr val="DC3434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1896" y="9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570D9-C2EA-4D39-B009-426163A70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02A17C-BEA8-405D-81AF-3A18831DF5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93749C-512B-4C20-811D-E6E3E2EDC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3037FF-A12C-4FEB-94BE-B6D3F20EC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94283C-CAFB-4DEB-8F81-DD2679CC9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667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842B2-DBC6-41D3-925F-72E80736B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EC9147-9251-480B-99AA-E8EB811A6A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DECC98-E222-4E49-8E94-9BB685274B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3315D8-45CA-4926-84FC-C8DF4FBD0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1918EE-3B1C-44CB-9DF5-E100CEDCC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03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86A600-0ADD-45AD-9A4B-209186656A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3AEC1E-B2DB-4B80-B29E-1D1D3255B3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B15EC6-38F7-42E5-92AA-88914806A1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82DDEE-182B-49BA-B072-8CA86B8F0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8C76D4-9267-425B-B5D9-81849B398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387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1C4DA0-3643-4EA9-BCD4-74694FFD3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0A673B-04B9-4739-9427-8B3A19A578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26BADD-119D-4060-91FC-17563FD07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B1CBE4-E7F2-462E-B50D-866302F8B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A085BC-A1E3-45D7-89B8-8576E2E0A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677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81341-C4A9-4E2F-B6CA-EA4315B63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19D5A3-45B2-4535-8F5B-5D12480AA6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B0A5D4-577F-49A7-A1F7-34F78D3DD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2541C2-A083-4D45-A8E2-B022FF6EC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2EB411-DE42-43F6-A32B-B76A3D23E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593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1F2E95-6C4F-432F-9955-969CB139B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509128-4218-4108-9598-045F795CD5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65C435-F4B2-4FF8-A48E-93FF6B2C9B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3ADB96-6E0A-475E-B003-4AE18A9C4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151CB9-698B-4659-B661-18F7C8CC2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F1B442-C0E3-465C-AA0C-0FCB1B712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41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A2AD8-5810-4998-AE95-6ABDFFB64E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1FA0F8-6685-4581-BA77-FAF310B135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2A0294-65FE-4840-A278-FC5D762FC8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02235B-4EBC-4596-A0CC-F2E23282FB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EE93469-0BA8-4EB9-8EF1-2FBD640BFB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FA4A0D5-0C14-4C59-8AAA-79FF896A6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FF4BB29-21CA-40E9-A692-8A4F3F739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3B752CC-5F2F-4B47-8804-66B26EABB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11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96AC2-BCE1-42E0-ACE9-4708DF045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63872A-E7F4-45FC-815D-DAC5F6976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F08C4F-F3DA-492B-A79B-43A14DF70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A31E9B-2174-4DA9-B064-223983DB7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905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22093C-D269-456A-B4C1-66FD16ED7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2E5573-C0A4-4454-8BF0-E44DDB908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A739CF-B542-46AC-964C-48B160F24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66331-2572-4297-91E3-6EC351D72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7D56E1-11B4-4D61-B8E0-1E0E58A878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C31F17-AE08-49A8-831D-8DB795A87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A8DC9-79AF-447A-A3D1-C3E4540D9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AE3489-1C3A-41FB-B3A2-AF0E65F8C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B6582A-4AB4-49BA-AE31-89D634CC8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072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A8047-67B6-462D-8281-E88C87796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D6B9E4-7605-4F5B-B904-68F2DC339E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A04516-F23A-4278-BDCB-BE9EE962A7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311CA2-4F77-4FA4-8C9E-32FA9C6BD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DBAD1A-1588-4F52-9D87-7193A410E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1D7FDE-AEF9-491E-BB32-E196D8758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872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E381475-CC77-4E8C-86BE-73816941D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D53807-C22C-4BDB-B732-532676C916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7729FE-13A0-45A0-B5FA-7763D1FC05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A43C0-0D6C-4EBF-9D3F-62104CD1F1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13B960-A413-43A6-A3FD-30887E906F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182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hq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>
            <a:extLst>
              <a:ext uri="{FF2B5EF4-FFF2-40B4-BE49-F238E27FC236}">
                <a16:creationId xmlns:a16="http://schemas.microsoft.com/office/drawing/2014/main" id="{32326DA8-CD76-4654-9C06-25E9ABA1A8C3}"/>
              </a:ext>
            </a:extLst>
          </p:cNvPr>
          <p:cNvSpPr/>
          <p:nvPr/>
        </p:nvSpPr>
        <p:spPr>
          <a:xfrm>
            <a:off x="-1637828" y="3180685"/>
            <a:ext cx="6865221" cy="6865221"/>
          </a:xfrm>
          <a:prstGeom prst="ellipse">
            <a:avLst/>
          </a:prstGeom>
          <a:gradFill>
            <a:gsLst>
              <a:gs pos="4000">
                <a:srgbClr val="ED3131"/>
              </a:gs>
              <a:gs pos="100000">
                <a:srgbClr val="FFC000"/>
              </a:gs>
            </a:gsLst>
            <a:lin ang="2700000" scaled="1"/>
          </a:gradFill>
          <a:ln w="635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C43C5F0-36CF-4339-B49B-0EC3B3631382}"/>
              </a:ext>
            </a:extLst>
          </p:cNvPr>
          <p:cNvSpPr/>
          <p:nvPr/>
        </p:nvSpPr>
        <p:spPr>
          <a:xfrm>
            <a:off x="10407822" y="1204833"/>
            <a:ext cx="1316234" cy="1316234"/>
          </a:xfrm>
          <a:prstGeom prst="ellipse">
            <a:avLst/>
          </a:prstGeom>
          <a:gradFill>
            <a:gsLst>
              <a:gs pos="4000">
                <a:schemeClr val="accent2"/>
              </a:gs>
              <a:gs pos="52192">
                <a:srgbClr val="ED5731"/>
              </a:gs>
              <a:gs pos="100000">
                <a:srgbClr val="ED3131"/>
              </a:gs>
            </a:gsLst>
            <a:lin ang="2700000" scaled="1"/>
          </a:gradFill>
          <a:ln>
            <a:solidFill>
              <a:schemeClr val="bg1"/>
            </a:solidFill>
          </a:ln>
          <a:effectLst>
            <a:outerShdw blurRad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712C0E0-08A0-47C5-8B4F-F03D9CA943FB}"/>
              </a:ext>
            </a:extLst>
          </p:cNvPr>
          <p:cNvSpPr/>
          <p:nvPr/>
        </p:nvSpPr>
        <p:spPr>
          <a:xfrm>
            <a:off x="581796" y="724628"/>
            <a:ext cx="740744" cy="740744"/>
          </a:xfrm>
          <a:prstGeom prst="ellipse">
            <a:avLst/>
          </a:prstGeom>
          <a:gradFill>
            <a:gsLst>
              <a:gs pos="4000">
                <a:schemeClr val="accent2"/>
              </a:gs>
              <a:gs pos="49600">
                <a:srgbClr val="F69D1A"/>
              </a:gs>
              <a:gs pos="100000">
                <a:srgbClr val="FFC000"/>
              </a:gs>
            </a:gsLst>
            <a:lin ang="2700000" scaled="1"/>
          </a:gradFill>
          <a:ln>
            <a:solidFill>
              <a:schemeClr val="bg1"/>
            </a:solidFill>
          </a:ln>
          <a:effectLst>
            <a:outerShdw blurRad="2540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BRAND NEW Macbook Pro 14">
            <a:extLst>
              <a:ext uri="{FF2B5EF4-FFF2-40B4-BE49-F238E27FC236}">
                <a16:creationId xmlns:a16="http://schemas.microsoft.com/office/drawing/2014/main" id="{270CE436-EDB3-419A-A45A-4A033C118A16}"/>
              </a:ext>
            </a:extLst>
          </p:cNvPr>
          <p:cNvSpPr txBox="1"/>
          <p:nvPr/>
        </p:nvSpPr>
        <p:spPr>
          <a:xfrm>
            <a:off x="581796" y="3999770"/>
            <a:ext cx="5267461" cy="2259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3200" b="1" dirty="0">
                <a:solidFill>
                  <a:schemeClr val="bg1"/>
                </a:solidFill>
                <a:effectLst>
                  <a:outerShdw blurRad="127000" dir="2700000" algn="tl">
                    <a:srgbClr val="000000">
                      <a:alpha val="43137"/>
                    </a:srgbClr>
                  </a:outerShdw>
                </a:effectLst>
                <a:latin typeface="Montserrat" panose="00000500000000000000" pitchFamily="50" charset="0"/>
              </a:rPr>
              <a:t>BRAND NEW </a:t>
            </a:r>
            <a:r>
              <a:rPr lang="en-US" sz="7200" b="1" dirty="0" err="1">
                <a:solidFill>
                  <a:schemeClr val="bg1"/>
                </a:solidFill>
                <a:effectLst>
                  <a:outerShdw blurRad="127000" dir="2700000" algn="tl">
                    <a:srgbClr val="000000">
                      <a:alpha val="43137"/>
                    </a:srgbClr>
                  </a:outerShdw>
                </a:effectLst>
                <a:latin typeface="Montserrat" panose="00000500000000000000" pitchFamily="50" charset="0"/>
              </a:rPr>
              <a:t>Macbook</a:t>
            </a:r>
            <a:r>
              <a:rPr lang="en-US" sz="7200" b="1" dirty="0">
                <a:solidFill>
                  <a:schemeClr val="bg1"/>
                </a:solidFill>
                <a:effectLst>
                  <a:outerShdw blurRad="127000" dir="2700000" algn="tl">
                    <a:srgbClr val="000000">
                      <a:alpha val="43137"/>
                    </a:srgbClr>
                  </a:outerShdw>
                </a:effectLst>
                <a:latin typeface="Montserrat" panose="00000500000000000000" pitchFamily="50" charset="0"/>
              </a:rPr>
              <a:t> Pro 14</a:t>
            </a:r>
            <a:endParaRPr lang="en-US" sz="6000" b="1" dirty="0">
              <a:solidFill>
                <a:schemeClr val="bg1"/>
              </a:solidFill>
              <a:effectLst>
                <a:outerShdw blurRad="127000" dir="2700000" algn="tl">
                  <a:srgbClr val="000000">
                    <a:alpha val="43137"/>
                  </a:srgbClr>
                </a:outerShdw>
              </a:effectLst>
              <a:latin typeface="Montserrat" panose="00000500000000000000" pitchFamily="50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C901955-24EB-4D07-ACD9-69C42A11B462}"/>
              </a:ext>
            </a:extLst>
          </p:cNvPr>
          <p:cNvSpPr/>
          <p:nvPr/>
        </p:nvSpPr>
        <p:spPr>
          <a:xfrm>
            <a:off x="9615310" y="-2975725"/>
            <a:ext cx="5153380" cy="5153380"/>
          </a:xfrm>
          <a:prstGeom prst="ellipse">
            <a:avLst/>
          </a:prstGeom>
          <a:gradFill>
            <a:gsLst>
              <a:gs pos="54880">
                <a:srgbClr val="F77D17"/>
              </a:gs>
              <a:gs pos="4000">
                <a:srgbClr val="ED3131"/>
              </a:gs>
              <a:gs pos="100000">
                <a:srgbClr val="FFC000"/>
              </a:gs>
            </a:gsLst>
            <a:lin ang="2700000" scaled="1"/>
          </a:gradFill>
          <a:ln>
            <a:solidFill>
              <a:schemeClr val="bg1"/>
            </a:solidFill>
          </a:ln>
          <a:effectLst>
            <a:outerShdw blurRad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752D66A-2D3A-4F37-BC02-184D0E4C6514}"/>
              </a:ext>
            </a:extLst>
          </p:cNvPr>
          <p:cNvSpPr/>
          <p:nvPr/>
        </p:nvSpPr>
        <p:spPr>
          <a:xfrm>
            <a:off x="1009619" y="735852"/>
            <a:ext cx="3343274" cy="72952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4000">
                <a:schemeClr val="accent2"/>
              </a:gs>
              <a:gs pos="49600">
                <a:srgbClr val="F69D1A"/>
              </a:gs>
              <a:gs pos="100000">
                <a:srgbClr val="FFC00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2540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# How To Use">
            <a:extLst>
              <a:ext uri="{FF2B5EF4-FFF2-40B4-BE49-F238E27FC236}">
                <a16:creationId xmlns:a16="http://schemas.microsoft.com/office/drawing/2014/main" id="{9F0C5239-38F2-4DF5-B790-485B919BE328}"/>
              </a:ext>
            </a:extLst>
          </p:cNvPr>
          <p:cNvSpPr txBox="1"/>
          <p:nvPr/>
        </p:nvSpPr>
        <p:spPr>
          <a:xfrm>
            <a:off x="668534" y="861421"/>
            <a:ext cx="3636734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3600" b="1" dirty="0">
                <a:solidFill>
                  <a:schemeClr val="bg1"/>
                </a:solidFill>
                <a:latin typeface="Montserrat" panose="00000500000000000000" pitchFamily="50" charset="0"/>
              </a:rPr>
              <a:t># How To Use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5CF3C0C-55E9-4504-A4C0-FEC8EAD2B04B}"/>
              </a:ext>
            </a:extLst>
          </p:cNvPr>
          <p:cNvSpPr/>
          <p:nvPr/>
        </p:nvSpPr>
        <p:spPr>
          <a:xfrm>
            <a:off x="9500408" y="73100"/>
            <a:ext cx="540623" cy="540623"/>
          </a:xfrm>
          <a:prstGeom prst="ellipse">
            <a:avLst/>
          </a:prstGeom>
          <a:gradFill>
            <a:gsLst>
              <a:gs pos="4000">
                <a:schemeClr val="accent2"/>
              </a:gs>
              <a:gs pos="49600">
                <a:srgbClr val="F69D1A"/>
              </a:gs>
              <a:gs pos="100000">
                <a:srgbClr val="FFC000"/>
              </a:gs>
            </a:gsLst>
            <a:lin ang="2700000" scaled="1"/>
          </a:gradFill>
          <a:ln>
            <a:solidFill>
              <a:schemeClr val="bg1"/>
            </a:solidFill>
          </a:ln>
          <a:effectLst>
            <a:outerShdw blurRad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With Sam Giergio">
            <a:extLst>
              <a:ext uri="{FF2B5EF4-FFF2-40B4-BE49-F238E27FC236}">
                <a16:creationId xmlns:a16="http://schemas.microsoft.com/office/drawing/2014/main" id="{604A86A5-2593-45A2-883B-A46DE1962BC7}"/>
              </a:ext>
            </a:extLst>
          </p:cNvPr>
          <p:cNvSpPr txBox="1"/>
          <p:nvPr/>
        </p:nvSpPr>
        <p:spPr>
          <a:xfrm>
            <a:off x="629875" y="6056380"/>
            <a:ext cx="29450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</a:rPr>
              <a:t>With</a:t>
            </a:r>
            <a:r>
              <a:rPr lang="en-US" sz="2400" i="1" dirty="0">
                <a:solidFill>
                  <a:schemeClr val="bg1"/>
                </a:solidFill>
                <a:latin typeface="Montserrat" panose="00000500000000000000" pitchFamily="50" charset="0"/>
              </a:rPr>
              <a:t> Sam </a:t>
            </a:r>
            <a:r>
              <a:rPr lang="en-US" sz="2400" i="1" dirty="0" err="1">
                <a:solidFill>
                  <a:schemeClr val="bg1"/>
                </a:solidFill>
                <a:latin typeface="Montserrat" panose="00000500000000000000" pitchFamily="50" charset="0"/>
              </a:rPr>
              <a:t>Giergio</a:t>
            </a:r>
            <a:endParaRPr lang="en-US" sz="2400" i="1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64988C9-2AE8-4ABE-924D-C245A26987E2}"/>
              </a:ext>
            </a:extLst>
          </p:cNvPr>
          <p:cNvGrpSpPr/>
          <p:nvPr/>
        </p:nvGrpSpPr>
        <p:grpSpPr>
          <a:xfrm>
            <a:off x="3913870" y="5314246"/>
            <a:ext cx="782796" cy="782796"/>
            <a:chOff x="3961495" y="5476054"/>
            <a:chExt cx="782796" cy="782796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4235AA68-EA4E-46C2-86A4-1AE8A994AA93}"/>
                </a:ext>
              </a:extLst>
            </p:cNvPr>
            <p:cNvSpPr/>
            <p:nvPr/>
          </p:nvSpPr>
          <p:spPr>
            <a:xfrm>
              <a:off x="3961495" y="5476054"/>
              <a:ext cx="782796" cy="78279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5721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Isosceles Triangle 24">
              <a:extLst>
                <a:ext uri="{FF2B5EF4-FFF2-40B4-BE49-F238E27FC236}">
                  <a16:creationId xmlns:a16="http://schemas.microsoft.com/office/drawing/2014/main" id="{8703C25B-1004-4D0B-9210-F58431F45182}"/>
                </a:ext>
              </a:extLst>
            </p:cNvPr>
            <p:cNvSpPr/>
            <p:nvPr/>
          </p:nvSpPr>
          <p:spPr>
            <a:xfrm rot="5400000">
              <a:off x="4212222" y="5704580"/>
              <a:ext cx="377860" cy="325740"/>
            </a:xfrm>
            <a:prstGeom prst="triangle">
              <a:avLst/>
            </a:prstGeom>
            <a:gradFill>
              <a:gsLst>
                <a:gs pos="4000">
                  <a:srgbClr val="ED3131"/>
                </a:gs>
                <a:gs pos="100000">
                  <a:srgbClr val="FFC000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444050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12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Montserrat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</dc:creator>
  <cp:lastModifiedBy>My Device is Awesome</cp:lastModifiedBy>
  <cp:revision>5</cp:revision>
  <dcterms:created xsi:type="dcterms:W3CDTF">2021-08-02T08:57:30Z</dcterms:created>
  <dcterms:modified xsi:type="dcterms:W3CDTF">2021-08-03T08:36:37Z</dcterms:modified>
</cp:coreProperties>
</file>