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1" r:id="rId4"/>
  </p:sldMasterIdLst>
  <p:notesMasterIdLst>
    <p:notesMasterId r:id="rId5"/>
  </p:notesMasterIdLst>
  <p:sldIdLst>
    <p:sldId id="256" r:id="rId6"/>
    <p:sldId id="257" r:id="rId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021fe6fad6_0_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021fe6fad6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AUTOLAYOUT_1">
    <p:bg>
      <p:bgPr>
        <a:solidFill>
          <a:srgbClr val="FFFFFF"/>
        </a:solidFill>
      </p:bgPr>
    </p:bg>
    <p:spTree>
      <p:nvGrpSpPr>
        <p:cNvPr id="50" name="Shape 50"/>
        <p:cNvGrpSpPr/>
        <p:nvPr/>
      </p:nvGrpSpPr>
      <p:grpSpPr>
        <a:xfrm>
          <a:off x="0" y="0"/>
          <a:ext cx="0" cy="0"/>
          <a:chOff x="0" y="0"/>
          <a:chExt cx="0" cy="0"/>
        </a:xfrm>
      </p:grpSpPr>
      <p:sp>
        <p:nvSpPr>
          <p:cNvPr id="51" name="Google Shape;51;p13"/>
          <p:cNvSpPr/>
          <p:nvPr/>
        </p:nvSpPr>
        <p:spPr>
          <a:xfrm rot="10800000">
            <a:off x="25" y="0"/>
            <a:ext cx="914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3"/>
          <p:cNvSpPr/>
          <p:nvPr/>
        </p:nvSpPr>
        <p:spPr>
          <a:xfrm rot="675">
            <a:off x="598753" y="846249"/>
            <a:ext cx="4585800" cy="3450900"/>
          </a:xfrm>
          <a:prstGeom prst="rect">
            <a:avLst/>
          </a:prstGeom>
          <a:solidFill>
            <a:srgbClr val="FFFFFF"/>
          </a:solidFill>
          <a:ln>
            <a:noFill/>
          </a:ln>
          <a:effectLst>
            <a:outerShdw blurRad="228600" rotWithShape="0" algn="tl" dir="5400000" dist="50800">
              <a:srgbClr val="000000">
                <a:alpha val="54900"/>
              </a:srgbClr>
            </a:outerShdw>
          </a:effectLst>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cxnSp>
        <p:nvCxnSpPr>
          <p:cNvPr id="53" name="Google Shape;53;p13"/>
          <p:cNvCxnSpPr/>
          <p:nvPr/>
        </p:nvCxnSpPr>
        <p:spPr>
          <a:xfrm>
            <a:off x="13675" y="116600"/>
            <a:ext cx="9116700" cy="0"/>
          </a:xfrm>
          <a:prstGeom prst="straightConnector1">
            <a:avLst/>
          </a:prstGeom>
          <a:noFill/>
          <a:ln cap="flat" cmpd="sng" w="9525">
            <a:solidFill>
              <a:srgbClr val="EEDFCD"/>
            </a:solidFill>
            <a:prstDash val="dash"/>
            <a:round/>
            <a:headEnd len="sm" w="sm" type="none"/>
            <a:tailEnd len="sm" w="sm" type="none"/>
          </a:ln>
        </p:spPr>
      </p:cxnSp>
      <p:cxnSp>
        <p:nvCxnSpPr>
          <p:cNvPr id="54" name="Google Shape;54;p13"/>
          <p:cNvCxnSpPr/>
          <p:nvPr/>
        </p:nvCxnSpPr>
        <p:spPr>
          <a:xfrm>
            <a:off x="13675" y="5027075"/>
            <a:ext cx="9116700" cy="0"/>
          </a:xfrm>
          <a:prstGeom prst="straightConnector1">
            <a:avLst/>
          </a:prstGeom>
          <a:noFill/>
          <a:ln cap="flat" cmpd="sng" w="9525">
            <a:solidFill>
              <a:srgbClr val="EEDFCD"/>
            </a:solidFill>
            <a:prstDash val="dash"/>
            <a:round/>
            <a:headEnd len="sm" w="sm" type="none"/>
            <a:tailEnd len="sm" w="sm" type="none"/>
          </a:ln>
        </p:spPr>
      </p:cxnSp>
      <p:sp>
        <p:nvSpPr>
          <p:cNvPr id="55" name="Google Shape;55;p13"/>
          <p:cNvSpPr txBox="1"/>
          <p:nvPr>
            <p:ph type="ctrTitle"/>
          </p:nvPr>
        </p:nvSpPr>
        <p:spPr>
          <a:xfrm>
            <a:off x="5609550" y="808825"/>
            <a:ext cx="2713200" cy="2282100"/>
          </a:xfrm>
          <a:prstGeom prst="rect">
            <a:avLst/>
          </a:prstGeom>
          <a:noFill/>
        </p:spPr>
        <p:txBody>
          <a:bodyPr anchorCtr="0" anchor="t" bIns="91425" lIns="91425" spcFirstLastPara="1" rIns="91425" wrap="square" tIns="91425">
            <a:normAutofit/>
          </a:bodyPr>
          <a:lstStyle>
            <a:lvl1pPr lvl="0" algn="l">
              <a:lnSpc>
                <a:spcPct val="100000"/>
              </a:lnSpc>
              <a:spcBef>
                <a:spcPts val="0"/>
              </a:spcBef>
              <a:spcAft>
                <a:spcPts val="0"/>
              </a:spcAft>
              <a:buClr>
                <a:srgbClr val="FFFFFF"/>
              </a:buClr>
              <a:buSzPts val="3000"/>
              <a:buNone/>
              <a:defRPr b="1" sz="3000">
                <a:solidFill>
                  <a:srgbClr val="FFFFFF"/>
                </a:solidFill>
              </a:defRPr>
            </a:lvl1pPr>
            <a:lvl2pPr lvl="1" algn="l">
              <a:lnSpc>
                <a:spcPct val="100000"/>
              </a:lnSpc>
              <a:spcBef>
                <a:spcPts val="0"/>
              </a:spcBef>
              <a:spcAft>
                <a:spcPts val="0"/>
              </a:spcAft>
              <a:buClr>
                <a:srgbClr val="FFFFFF"/>
              </a:buClr>
              <a:buSzPts val="3000"/>
              <a:buNone/>
              <a:defRPr b="1" sz="3000">
                <a:solidFill>
                  <a:srgbClr val="FFFFFF"/>
                </a:solidFill>
              </a:defRPr>
            </a:lvl2pPr>
            <a:lvl3pPr lvl="2" algn="l">
              <a:lnSpc>
                <a:spcPct val="100000"/>
              </a:lnSpc>
              <a:spcBef>
                <a:spcPts val="0"/>
              </a:spcBef>
              <a:spcAft>
                <a:spcPts val="0"/>
              </a:spcAft>
              <a:buClr>
                <a:srgbClr val="FFFFFF"/>
              </a:buClr>
              <a:buSzPts val="3000"/>
              <a:buNone/>
              <a:defRPr b="1" sz="3000">
                <a:solidFill>
                  <a:srgbClr val="FFFFFF"/>
                </a:solidFill>
              </a:defRPr>
            </a:lvl3pPr>
            <a:lvl4pPr lvl="3" algn="l">
              <a:lnSpc>
                <a:spcPct val="100000"/>
              </a:lnSpc>
              <a:spcBef>
                <a:spcPts val="0"/>
              </a:spcBef>
              <a:spcAft>
                <a:spcPts val="0"/>
              </a:spcAft>
              <a:buClr>
                <a:srgbClr val="FFFFFF"/>
              </a:buClr>
              <a:buSzPts val="3000"/>
              <a:buNone/>
              <a:defRPr b="1" sz="3000">
                <a:solidFill>
                  <a:srgbClr val="FFFFFF"/>
                </a:solidFill>
              </a:defRPr>
            </a:lvl4pPr>
            <a:lvl5pPr lvl="4" algn="l">
              <a:lnSpc>
                <a:spcPct val="100000"/>
              </a:lnSpc>
              <a:spcBef>
                <a:spcPts val="0"/>
              </a:spcBef>
              <a:spcAft>
                <a:spcPts val="0"/>
              </a:spcAft>
              <a:buClr>
                <a:srgbClr val="FFFFFF"/>
              </a:buClr>
              <a:buSzPts val="3000"/>
              <a:buNone/>
              <a:defRPr b="1" sz="3000">
                <a:solidFill>
                  <a:srgbClr val="FFFFFF"/>
                </a:solidFill>
              </a:defRPr>
            </a:lvl5pPr>
            <a:lvl6pPr lvl="5" algn="l">
              <a:lnSpc>
                <a:spcPct val="100000"/>
              </a:lnSpc>
              <a:spcBef>
                <a:spcPts val="0"/>
              </a:spcBef>
              <a:spcAft>
                <a:spcPts val="0"/>
              </a:spcAft>
              <a:buClr>
                <a:srgbClr val="FFFFFF"/>
              </a:buClr>
              <a:buSzPts val="3000"/>
              <a:buNone/>
              <a:defRPr b="1" sz="3000">
                <a:solidFill>
                  <a:srgbClr val="FFFFFF"/>
                </a:solidFill>
              </a:defRPr>
            </a:lvl6pPr>
            <a:lvl7pPr lvl="6" algn="l">
              <a:lnSpc>
                <a:spcPct val="100000"/>
              </a:lnSpc>
              <a:spcBef>
                <a:spcPts val="0"/>
              </a:spcBef>
              <a:spcAft>
                <a:spcPts val="0"/>
              </a:spcAft>
              <a:buClr>
                <a:srgbClr val="FFFFFF"/>
              </a:buClr>
              <a:buSzPts val="3000"/>
              <a:buNone/>
              <a:defRPr b="1" sz="3000">
                <a:solidFill>
                  <a:srgbClr val="FFFFFF"/>
                </a:solidFill>
              </a:defRPr>
            </a:lvl7pPr>
            <a:lvl8pPr lvl="7" algn="l">
              <a:lnSpc>
                <a:spcPct val="100000"/>
              </a:lnSpc>
              <a:spcBef>
                <a:spcPts val="0"/>
              </a:spcBef>
              <a:spcAft>
                <a:spcPts val="0"/>
              </a:spcAft>
              <a:buClr>
                <a:srgbClr val="FFFFFF"/>
              </a:buClr>
              <a:buSzPts val="3000"/>
              <a:buNone/>
              <a:defRPr b="1" sz="3000">
                <a:solidFill>
                  <a:srgbClr val="FFFFFF"/>
                </a:solidFill>
              </a:defRPr>
            </a:lvl8pPr>
            <a:lvl9pPr lvl="8" algn="l">
              <a:lnSpc>
                <a:spcPct val="100000"/>
              </a:lnSpc>
              <a:spcBef>
                <a:spcPts val="0"/>
              </a:spcBef>
              <a:spcAft>
                <a:spcPts val="0"/>
              </a:spcAft>
              <a:buClr>
                <a:srgbClr val="FFFFFF"/>
              </a:buClr>
              <a:buSzPts val="3000"/>
              <a:buNone/>
              <a:defRPr b="1" sz="3000">
                <a:solidFill>
                  <a:srgbClr val="FFFFFF"/>
                </a:solidFill>
              </a:defRPr>
            </a:lvl9pPr>
          </a:lstStyle>
          <a:p/>
        </p:txBody>
      </p:sp>
      <p:sp>
        <p:nvSpPr>
          <p:cNvPr id="56" name="Google Shape;56;p13"/>
          <p:cNvSpPr txBox="1"/>
          <p:nvPr>
            <p:ph idx="1" type="subTitle"/>
          </p:nvPr>
        </p:nvSpPr>
        <p:spPr>
          <a:xfrm>
            <a:off x="5609550" y="3469725"/>
            <a:ext cx="2713200" cy="587700"/>
          </a:xfrm>
          <a:prstGeom prst="rect">
            <a:avLst/>
          </a:prstGeom>
          <a:noFill/>
        </p:spPr>
        <p:txBody>
          <a:bodyPr anchorCtr="0" anchor="t" bIns="91425" lIns="91425" spcFirstLastPara="1" rIns="91425" wrap="square" tIns="91425">
            <a:normAutofit/>
          </a:bodyPr>
          <a:lstStyle>
            <a:lvl1pPr lvl="0" algn="l">
              <a:lnSpc>
                <a:spcPct val="100000"/>
              </a:lnSpc>
              <a:spcBef>
                <a:spcPts val="0"/>
              </a:spcBef>
              <a:spcAft>
                <a:spcPts val="0"/>
              </a:spcAft>
              <a:buClr>
                <a:srgbClr val="FFFFFF"/>
              </a:buClr>
              <a:buSzPts val="1400"/>
              <a:buNone/>
              <a:defRPr sz="1400">
                <a:solidFill>
                  <a:srgbClr val="FFFFFF"/>
                </a:solidFill>
              </a:defRPr>
            </a:lvl1pPr>
            <a:lvl2pPr lvl="1" algn="l">
              <a:lnSpc>
                <a:spcPct val="100000"/>
              </a:lnSpc>
              <a:spcBef>
                <a:spcPts val="0"/>
              </a:spcBef>
              <a:spcAft>
                <a:spcPts val="0"/>
              </a:spcAft>
              <a:buClr>
                <a:srgbClr val="FFFFFF"/>
              </a:buClr>
              <a:buSzPts val="1400"/>
              <a:buNone/>
              <a:defRPr sz="1400">
                <a:solidFill>
                  <a:srgbClr val="FFFFFF"/>
                </a:solidFill>
              </a:defRPr>
            </a:lvl2pPr>
            <a:lvl3pPr lvl="2" algn="l">
              <a:lnSpc>
                <a:spcPct val="100000"/>
              </a:lnSpc>
              <a:spcBef>
                <a:spcPts val="0"/>
              </a:spcBef>
              <a:spcAft>
                <a:spcPts val="0"/>
              </a:spcAft>
              <a:buClr>
                <a:srgbClr val="FFFFFF"/>
              </a:buClr>
              <a:buSzPts val="1400"/>
              <a:buNone/>
              <a:defRPr sz="1400">
                <a:solidFill>
                  <a:srgbClr val="FFFFFF"/>
                </a:solidFill>
              </a:defRPr>
            </a:lvl3pPr>
            <a:lvl4pPr lvl="3" algn="l">
              <a:lnSpc>
                <a:spcPct val="100000"/>
              </a:lnSpc>
              <a:spcBef>
                <a:spcPts val="0"/>
              </a:spcBef>
              <a:spcAft>
                <a:spcPts val="0"/>
              </a:spcAft>
              <a:buClr>
                <a:srgbClr val="FFFFFF"/>
              </a:buClr>
              <a:buSzPts val="1400"/>
              <a:buNone/>
              <a:defRPr sz="1400">
                <a:solidFill>
                  <a:srgbClr val="FFFFFF"/>
                </a:solidFill>
              </a:defRPr>
            </a:lvl4pPr>
            <a:lvl5pPr lvl="4" algn="l">
              <a:lnSpc>
                <a:spcPct val="100000"/>
              </a:lnSpc>
              <a:spcBef>
                <a:spcPts val="0"/>
              </a:spcBef>
              <a:spcAft>
                <a:spcPts val="0"/>
              </a:spcAft>
              <a:buClr>
                <a:srgbClr val="FFFFFF"/>
              </a:buClr>
              <a:buSzPts val="1400"/>
              <a:buNone/>
              <a:defRPr sz="1400">
                <a:solidFill>
                  <a:srgbClr val="FFFFFF"/>
                </a:solidFill>
              </a:defRPr>
            </a:lvl5pPr>
            <a:lvl6pPr lvl="5" algn="l">
              <a:lnSpc>
                <a:spcPct val="100000"/>
              </a:lnSpc>
              <a:spcBef>
                <a:spcPts val="0"/>
              </a:spcBef>
              <a:spcAft>
                <a:spcPts val="0"/>
              </a:spcAft>
              <a:buClr>
                <a:srgbClr val="FFFFFF"/>
              </a:buClr>
              <a:buSzPts val="1400"/>
              <a:buNone/>
              <a:defRPr sz="1400">
                <a:solidFill>
                  <a:srgbClr val="FFFFFF"/>
                </a:solidFill>
              </a:defRPr>
            </a:lvl6pPr>
            <a:lvl7pPr lvl="6" algn="l">
              <a:lnSpc>
                <a:spcPct val="100000"/>
              </a:lnSpc>
              <a:spcBef>
                <a:spcPts val="0"/>
              </a:spcBef>
              <a:spcAft>
                <a:spcPts val="0"/>
              </a:spcAft>
              <a:buClr>
                <a:srgbClr val="FFFFFF"/>
              </a:buClr>
              <a:buSzPts val="1400"/>
              <a:buNone/>
              <a:defRPr sz="1400">
                <a:solidFill>
                  <a:srgbClr val="FFFFFF"/>
                </a:solidFill>
              </a:defRPr>
            </a:lvl7pPr>
            <a:lvl8pPr lvl="7" algn="l">
              <a:lnSpc>
                <a:spcPct val="100000"/>
              </a:lnSpc>
              <a:spcBef>
                <a:spcPts val="0"/>
              </a:spcBef>
              <a:spcAft>
                <a:spcPts val="0"/>
              </a:spcAft>
              <a:buClr>
                <a:srgbClr val="FFFFFF"/>
              </a:buClr>
              <a:buSzPts val="1400"/>
              <a:buNone/>
              <a:defRPr sz="1400">
                <a:solidFill>
                  <a:srgbClr val="FFFFFF"/>
                </a:solidFill>
              </a:defRPr>
            </a:lvl8pPr>
            <a:lvl9pPr lvl="8" algn="l">
              <a:lnSpc>
                <a:spcPct val="100000"/>
              </a:lnSpc>
              <a:spcBef>
                <a:spcPts val="0"/>
              </a:spcBef>
              <a:spcAft>
                <a:spcPts val="0"/>
              </a:spcAft>
              <a:buClr>
                <a:srgbClr val="FFFFFF"/>
              </a:buClr>
              <a:buSzPts val="1400"/>
              <a:buNone/>
              <a:defRPr sz="1400">
                <a:solidFill>
                  <a:srgbClr val="FFFFFF"/>
                </a:solidFill>
              </a:defRPr>
            </a:lvl9pPr>
          </a:lstStyle>
          <a:p/>
        </p:txBody>
      </p:sp>
      <p:sp>
        <p:nvSpPr>
          <p:cNvPr id="57" name="Google Shape;57;p13"/>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AUTOLAYOUT_2">
    <p:bg>
      <p:bgPr>
        <a:solidFill>
          <a:srgbClr val="2D3142"/>
        </a:solidFill>
      </p:bgPr>
    </p:bg>
    <p:spTree>
      <p:nvGrpSpPr>
        <p:cNvPr id="58" name="Shape 58"/>
        <p:cNvGrpSpPr/>
        <p:nvPr/>
      </p:nvGrpSpPr>
      <p:grpSpPr>
        <a:xfrm>
          <a:off x="0" y="0"/>
          <a:ext cx="0" cy="0"/>
          <a:chOff x="0" y="0"/>
          <a:chExt cx="0" cy="0"/>
        </a:xfrm>
      </p:grpSpPr>
      <p:sp>
        <p:nvSpPr>
          <p:cNvPr id="59" name="Google Shape;59;p14"/>
          <p:cNvSpPr/>
          <p:nvPr/>
        </p:nvSpPr>
        <p:spPr>
          <a:xfrm>
            <a:off x="0" y="0"/>
            <a:ext cx="9144000" cy="5143500"/>
          </a:xfrm>
          <a:prstGeom prst="rect">
            <a:avLst/>
          </a:prstGeom>
          <a:solidFill>
            <a:srgbClr val="2D31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4"/>
          <p:cNvSpPr/>
          <p:nvPr/>
        </p:nvSpPr>
        <p:spPr>
          <a:xfrm>
            <a:off x="336579" y="333100"/>
            <a:ext cx="8470800" cy="4505700"/>
          </a:xfrm>
          <a:prstGeom prst="rect">
            <a:avLst/>
          </a:prstGeom>
          <a:solidFill>
            <a:srgbClr val="2D3142"/>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4"/>
          <p:cNvSpPr/>
          <p:nvPr/>
        </p:nvSpPr>
        <p:spPr>
          <a:xfrm>
            <a:off x="141725" y="656801"/>
            <a:ext cx="8860500" cy="3858300"/>
          </a:xfrm>
          <a:prstGeom prst="rect">
            <a:avLst/>
          </a:prstGeom>
          <a:solidFill>
            <a:srgbClr val="2D31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14"/>
          <p:cNvSpPr txBox="1"/>
          <p:nvPr>
            <p:ph type="title"/>
          </p:nvPr>
        </p:nvSpPr>
        <p:spPr>
          <a:xfrm>
            <a:off x="813263" y="977425"/>
            <a:ext cx="4252200" cy="1591500"/>
          </a:xfrm>
          <a:prstGeom prst="rect">
            <a:avLst/>
          </a:prstGeom>
          <a:noFill/>
        </p:spPr>
        <p:txBody>
          <a:bodyPr anchorCtr="0" anchor="t" bIns="91425" lIns="91425" spcFirstLastPara="1" rIns="91425" wrap="square" tIns="91425">
            <a:normAutofit/>
          </a:bodyPr>
          <a:lstStyle>
            <a:lvl1pPr lvl="0" algn="l">
              <a:lnSpc>
                <a:spcPct val="100000"/>
              </a:lnSpc>
              <a:spcBef>
                <a:spcPts val="0"/>
              </a:spcBef>
              <a:spcAft>
                <a:spcPts val="0"/>
              </a:spcAft>
              <a:buClr>
                <a:srgbClr val="F2D7EE"/>
              </a:buClr>
              <a:buSzPts val="3000"/>
              <a:buNone/>
              <a:defRPr b="1" sz="3000">
                <a:solidFill>
                  <a:srgbClr val="F2D7EE"/>
                </a:solidFill>
              </a:defRPr>
            </a:lvl1pPr>
            <a:lvl2pPr lvl="1" algn="l">
              <a:lnSpc>
                <a:spcPct val="100000"/>
              </a:lnSpc>
              <a:spcBef>
                <a:spcPts val="0"/>
              </a:spcBef>
              <a:spcAft>
                <a:spcPts val="0"/>
              </a:spcAft>
              <a:buClr>
                <a:srgbClr val="F2D7EE"/>
              </a:buClr>
              <a:buSzPts val="3200"/>
              <a:buNone/>
              <a:defRPr b="1" sz="3200">
                <a:solidFill>
                  <a:srgbClr val="F2D7EE"/>
                </a:solidFill>
              </a:defRPr>
            </a:lvl2pPr>
            <a:lvl3pPr lvl="2" algn="l">
              <a:lnSpc>
                <a:spcPct val="100000"/>
              </a:lnSpc>
              <a:spcBef>
                <a:spcPts val="0"/>
              </a:spcBef>
              <a:spcAft>
                <a:spcPts val="0"/>
              </a:spcAft>
              <a:buClr>
                <a:srgbClr val="F2D7EE"/>
              </a:buClr>
              <a:buSzPts val="3200"/>
              <a:buNone/>
              <a:defRPr b="1" sz="3200">
                <a:solidFill>
                  <a:srgbClr val="F2D7EE"/>
                </a:solidFill>
              </a:defRPr>
            </a:lvl3pPr>
            <a:lvl4pPr lvl="3" algn="l">
              <a:lnSpc>
                <a:spcPct val="100000"/>
              </a:lnSpc>
              <a:spcBef>
                <a:spcPts val="0"/>
              </a:spcBef>
              <a:spcAft>
                <a:spcPts val="0"/>
              </a:spcAft>
              <a:buClr>
                <a:srgbClr val="F2D7EE"/>
              </a:buClr>
              <a:buSzPts val="3200"/>
              <a:buNone/>
              <a:defRPr b="1" sz="3200">
                <a:solidFill>
                  <a:srgbClr val="F2D7EE"/>
                </a:solidFill>
              </a:defRPr>
            </a:lvl4pPr>
            <a:lvl5pPr lvl="4" algn="l">
              <a:lnSpc>
                <a:spcPct val="100000"/>
              </a:lnSpc>
              <a:spcBef>
                <a:spcPts val="0"/>
              </a:spcBef>
              <a:spcAft>
                <a:spcPts val="0"/>
              </a:spcAft>
              <a:buClr>
                <a:srgbClr val="F2D7EE"/>
              </a:buClr>
              <a:buSzPts val="3200"/>
              <a:buNone/>
              <a:defRPr b="1" sz="3200">
                <a:solidFill>
                  <a:srgbClr val="F2D7EE"/>
                </a:solidFill>
              </a:defRPr>
            </a:lvl5pPr>
            <a:lvl6pPr lvl="5" algn="l">
              <a:lnSpc>
                <a:spcPct val="100000"/>
              </a:lnSpc>
              <a:spcBef>
                <a:spcPts val="0"/>
              </a:spcBef>
              <a:spcAft>
                <a:spcPts val="0"/>
              </a:spcAft>
              <a:buClr>
                <a:srgbClr val="F2D7EE"/>
              </a:buClr>
              <a:buSzPts val="3200"/>
              <a:buNone/>
              <a:defRPr b="1" sz="3200">
                <a:solidFill>
                  <a:srgbClr val="F2D7EE"/>
                </a:solidFill>
              </a:defRPr>
            </a:lvl6pPr>
            <a:lvl7pPr lvl="6" algn="l">
              <a:lnSpc>
                <a:spcPct val="100000"/>
              </a:lnSpc>
              <a:spcBef>
                <a:spcPts val="0"/>
              </a:spcBef>
              <a:spcAft>
                <a:spcPts val="0"/>
              </a:spcAft>
              <a:buClr>
                <a:srgbClr val="F2D7EE"/>
              </a:buClr>
              <a:buSzPts val="3200"/>
              <a:buNone/>
              <a:defRPr b="1" sz="3200">
                <a:solidFill>
                  <a:srgbClr val="F2D7EE"/>
                </a:solidFill>
              </a:defRPr>
            </a:lvl7pPr>
            <a:lvl8pPr lvl="7" algn="l">
              <a:lnSpc>
                <a:spcPct val="100000"/>
              </a:lnSpc>
              <a:spcBef>
                <a:spcPts val="0"/>
              </a:spcBef>
              <a:spcAft>
                <a:spcPts val="0"/>
              </a:spcAft>
              <a:buClr>
                <a:srgbClr val="F2D7EE"/>
              </a:buClr>
              <a:buSzPts val="3200"/>
              <a:buNone/>
              <a:defRPr b="1" sz="3200">
                <a:solidFill>
                  <a:srgbClr val="F2D7EE"/>
                </a:solidFill>
              </a:defRPr>
            </a:lvl8pPr>
            <a:lvl9pPr lvl="8" algn="l">
              <a:lnSpc>
                <a:spcPct val="100000"/>
              </a:lnSpc>
              <a:spcBef>
                <a:spcPts val="0"/>
              </a:spcBef>
              <a:spcAft>
                <a:spcPts val="0"/>
              </a:spcAft>
              <a:buClr>
                <a:srgbClr val="F2D7EE"/>
              </a:buClr>
              <a:buSzPts val="3200"/>
              <a:buNone/>
              <a:defRPr b="1" sz="3200">
                <a:solidFill>
                  <a:srgbClr val="F2D7EE"/>
                </a:solidFill>
              </a:defRPr>
            </a:lvl9pPr>
          </a:lstStyle>
          <a:p/>
        </p:txBody>
      </p:sp>
      <p:sp>
        <p:nvSpPr>
          <p:cNvPr id="63" name="Google Shape;63;p14"/>
          <p:cNvSpPr txBox="1"/>
          <p:nvPr>
            <p:ph idx="1" type="body"/>
          </p:nvPr>
        </p:nvSpPr>
        <p:spPr>
          <a:xfrm>
            <a:off x="813263" y="2651475"/>
            <a:ext cx="4252200" cy="1541400"/>
          </a:xfrm>
          <a:prstGeom prst="rect">
            <a:avLst/>
          </a:prstGeom>
          <a:noFill/>
        </p:spPr>
        <p:txBody>
          <a:bodyPr anchorCtr="0" anchor="t" bIns="91425" lIns="91425" spcFirstLastPara="1" rIns="91425" wrap="square" tIns="91425">
            <a:normAutofit/>
          </a:bodyPr>
          <a:lstStyle>
            <a:lvl1pPr indent="-317500" lvl="0" marL="457200" algn="l">
              <a:lnSpc>
                <a:spcPct val="115000"/>
              </a:lnSpc>
              <a:spcBef>
                <a:spcPts val="0"/>
              </a:spcBef>
              <a:spcAft>
                <a:spcPts val="0"/>
              </a:spcAft>
              <a:buClr>
                <a:srgbClr val="F2D7EE"/>
              </a:buClr>
              <a:buSzPts val="1400"/>
              <a:buChar char="●"/>
              <a:defRPr sz="1400">
                <a:solidFill>
                  <a:srgbClr val="F2D7EE"/>
                </a:solidFill>
              </a:defRPr>
            </a:lvl1pPr>
            <a:lvl2pPr indent="-304800" lvl="1" marL="914400" algn="l">
              <a:lnSpc>
                <a:spcPct val="115000"/>
              </a:lnSpc>
              <a:spcBef>
                <a:spcPts val="0"/>
              </a:spcBef>
              <a:spcAft>
                <a:spcPts val="0"/>
              </a:spcAft>
              <a:buClr>
                <a:srgbClr val="F2D7EE"/>
              </a:buClr>
              <a:buSzPts val="1200"/>
              <a:buChar char="○"/>
              <a:defRPr sz="1200">
                <a:solidFill>
                  <a:srgbClr val="F2D7EE"/>
                </a:solidFill>
              </a:defRPr>
            </a:lvl2pPr>
            <a:lvl3pPr indent="-304800" lvl="2" marL="1371600" algn="l">
              <a:lnSpc>
                <a:spcPct val="115000"/>
              </a:lnSpc>
              <a:spcBef>
                <a:spcPts val="0"/>
              </a:spcBef>
              <a:spcAft>
                <a:spcPts val="0"/>
              </a:spcAft>
              <a:buClr>
                <a:srgbClr val="F2D7EE"/>
              </a:buClr>
              <a:buSzPts val="1200"/>
              <a:buChar char="■"/>
              <a:defRPr sz="1200">
                <a:solidFill>
                  <a:srgbClr val="F2D7EE"/>
                </a:solidFill>
              </a:defRPr>
            </a:lvl3pPr>
            <a:lvl4pPr indent="-304800" lvl="3" marL="1828800" algn="l">
              <a:lnSpc>
                <a:spcPct val="115000"/>
              </a:lnSpc>
              <a:spcBef>
                <a:spcPts val="0"/>
              </a:spcBef>
              <a:spcAft>
                <a:spcPts val="0"/>
              </a:spcAft>
              <a:buClr>
                <a:srgbClr val="F2D7EE"/>
              </a:buClr>
              <a:buSzPts val="1200"/>
              <a:buChar char="●"/>
              <a:defRPr sz="1200">
                <a:solidFill>
                  <a:srgbClr val="F2D7EE"/>
                </a:solidFill>
              </a:defRPr>
            </a:lvl4pPr>
            <a:lvl5pPr indent="-304800" lvl="4" marL="2286000" algn="l">
              <a:lnSpc>
                <a:spcPct val="115000"/>
              </a:lnSpc>
              <a:spcBef>
                <a:spcPts val="0"/>
              </a:spcBef>
              <a:spcAft>
                <a:spcPts val="0"/>
              </a:spcAft>
              <a:buClr>
                <a:srgbClr val="F2D7EE"/>
              </a:buClr>
              <a:buSzPts val="1200"/>
              <a:buChar char="○"/>
              <a:defRPr sz="1200">
                <a:solidFill>
                  <a:srgbClr val="F2D7EE"/>
                </a:solidFill>
              </a:defRPr>
            </a:lvl5pPr>
            <a:lvl6pPr indent="-304800" lvl="5" marL="2743200" algn="l">
              <a:lnSpc>
                <a:spcPct val="115000"/>
              </a:lnSpc>
              <a:spcBef>
                <a:spcPts val="0"/>
              </a:spcBef>
              <a:spcAft>
                <a:spcPts val="0"/>
              </a:spcAft>
              <a:buClr>
                <a:srgbClr val="F2D7EE"/>
              </a:buClr>
              <a:buSzPts val="1200"/>
              <a:buChar char="■"/>
              <a:defRPr sz="1200">
                <a:solidFill>
                  <a:srgbClr val="F2D7EE"/>
                </a:solidFill>
              </a:defRPr>
            </a:lvl6pPr>
            <a:lvl7pPr indent="-304800" lvl="6" marL="3200400" algn="l">
              <a:lnSpc>
                <a:spcPct val="115000"/>
              </a:lnSpc>
              <a:spcBef>
                <a:spcPts val="0"/>
              </a:spcBef>
              <a:spcAft>
                <a:spcPts val="0"/>
              </a:spcAft>
              <a:buClr>
                <a:srgbClr val="F2D7EE"/>
              </a:buClr>
              <a:buSzPts val="1200"/>
              <a:buChar char="●"/>
              <a:defRPr sz="1200">
                <a:solidFill>
                  <a:srgbClr val="F2D7EE"/>
                </a:solidFill>
              </a:defRPr>
            </a:lvl7pPr>
            <a:lvl8pPr indent="-304800" lvl="7" marL="3657600" algn="l">
              <a:lnSpc>
                <a:spcPct val="115000"/>
              </a:lnSpc>
              <a:spcBef>
                <a:spcPts val="0"/>
              </a:spcBef>
              <a:spcAft>
                <a:spcPts val="0"/>
              </a:spcAft>
              <a:buClr>
                <a:srgbClr val="F2D7EE"/>
              </a:buClr>
              <a:buSzPts val="1200"/>
              <a:buChar char="○"/>
              <a:defRPr sz="1200">
                <a:solidFill>
                  <a:srgbClr val="F2D7EE"/>
                </a:solidFill>
              </a:defRPr>
            </a:lvl8pPr>
            <a:lvl9pPr indent="-304800" lvl="8" marL="4114800" algn="l">
              <a:lnSpc>
                <a:spcPct val="115000"/>
              </a:lnSpc>
              <a:spcBef>
                <a:spcPts val="0"/>
              </a:spcBef>
              <a:spcAft>
                <a:spcPts val="0"/>
              </a:spcAft>
              <a:buClr>
                <a:srgbClr val="F2D7EE"/>
              </a:buClr>
              <a:buSzPts val="1200"/>
              <a:buChar char="■"/>
              <a:defRPr sz="1200">
                <a:solidFill>
                  <a:srgbClr val="F2D7EE"/>
                </a:solidFill>
              </a:defRPr>
            </a:lvl9pPr>
          </a:lstStyle>
          <a:p/>
        </p:txBody>
      </p:sp>
      <p:sp>
        <p:nvSpPr>
          <p:cNvPr id="64" name="Google Shape;64;p14"/>
          <p:cNvSpPr txBox="1"/>
          <p:nvPr>
            <p:ph idx="12" type="sldNum"/>
          </p:nvPr>
        </p:nvSpPr>
        <p:spPr>
          <a:xfrm>
            <a:off x="8497999" y="4688759"/>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pic>
        <p:nvPicPr>
          <p:cNvPr id="69" name="Google Shape;69;p15"/>
          <p:cNvPicPr preferRelativeResize="0"/>
          <p:nvPr/>
        </p:nvPicPr>
        <p:blipFill rotWithShape="1">
          <a:blip r:embed="rId3">
            <a:alphaModFix/>
          </a:blip>
          <a:srcRect b="563" l="0" r="0" t="573"/>
          <a:stretch/>
        </p:blipFill>
        <p:spPr>
          <a:xfrm>
            <a:off x="682425" y="933600"/>
            <a:ext cx="4418850" cy="3276450"/>
          </a:xfrm>
          <a:prstGeom prst="rect">
            <a:avLst/>
          </a:prstGeom>
          <a:noFill/>
          <a:ln>
            <a:noFill/>
          </a:ln>
        </p:spPr>
      </p:pic>
      <p:sp>
        <p:nvSpPr>
          <p:cNvPr id="70" name="Google Shape;70;p15"/>
          <p:cNvSpPr txBox="1"/>
          <p:nvPr>
            <p:ph type="ctrTitle"/>
          </p:nvPr>
        </p:nvSpPr>
        <p:spPr>
          <a:xfrm>
            <a:off x="5609550" y="808825"/>
            <a:ext cx="2713200" cy="2282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Roulette Scam Systems - Have You Been Caught Out? </a:t>
            </a:r>
            <a:endParaRPr/>
          </a:p>
        </p:txBody>
      </p:sp>
      <p:sp>
        <p:nvSpPr>
          <p:cNvPr id="71" name="Google Shape;71;p15"/>
          <p:cNvSpPr txBox="1"/>
          <p:nvPr>
            <p:ph idx="1" type="subTitle"/>
          </p:nvPr>
        </p:nvSpPr>
        <p:spPr>
          <a:xfrm>
            <a:off x="5609550" y="3469725"/>
            <a:ext cx="2713200" cy="587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pic>
        <p:nvPicPr>
          <p:cNvPr id="76" name="Google Shape;76;p16"/>
          <p:cNvPicPr preferRelativeResize="0"/>
          <p:nvPr/>
        </p:nvPicPr>
        <p:blipFill rotWithShape="1">
          <a:blip r:embed="rId3">
            <a:alphaModFix/>
          </a:blip>
          <a:srcRect b="0" l="20995" r="20989" t="0"/>
          <a:stretch/>
        </p:blipFill>
        <p:spPr>
          <a:xfrm>
            <a:off x="5585238" y="1036200"/>
            <a:ext cx="2745452" cy="3156673"/>
          </a:xfrm>
          <a:prstGeom prst="rect">
            <a:avLst/>
          </a:prstGeom>
          <a:noFill/>
          <a:ln>
            <a:noFill/>
          </a:ln>
        </p:spPr>
      </p:pic>
      <p:sp>
        <p:nvSpPr>
          <p:cNvPr id="77" name="Google Shape;77;p16"/>
          <p:cNvSpPr txBox="1"/>
          <p:nvPr>
            <p:ph idx="1" type="body"/>
          </p:nvPr>
        </p:nvSpPr>
        <p:spPr>
          <a:xfrm>
            <a:off x="813275" y="1036200"/>
            <a:ext cx="4252200" cy="3156600"/>
          </a:xfrm>
          <a:prstGeom prst="rect">
            <a:avLst/>
          </a:prstGeom>
        </p:spPr>
        <p:txBody>
          <a:bodyPr anchorCtr="0" anchor="t" bIns="91425" lIns="91425" spcFirstLastPara="1" rIns="91425" wrap="square" tIns="91425">
            <a:normAutofit fontScale="32500"/>
          </a:bodyPr>
          <a:lstStyle/>
          <a:p>
            <a:pPr indent="0" lvl="0" marL="0" rtl="0" algn="l">
              <a:spcBef>
                <a:spcPts val="0"/>
              </a:spcBef>
              <a:spcAft>
                <a:spcPts val="0"/>
              </a:spcAft>
              <a:buClr>
                <a:schemeClr val="dk1"/>
              </a:buClr>
              <a:buSzPct val="78571"/>
              <a:buFont typeface="Arial"/>
              <a:buNone/>
            </a:pPr>
            <a:r>
              <a:rPr lang="en"/>
              <a:t>Do you own a roulette cheating system? If you have, I feel for you, but I also have to question you. Are you contemplating purchasing a Roulette fraud system? Don't! If you read this short article and then go to my website, you will soon change your mind. On the internet, there are a lot of roulette scam systems. The game of roulette is mathematically flawless. It cannot be beaten for this, the only reason it exists. Since the odds are in his favor, the owner of the roulette wheel will profit from every spin. This will never be altered by any roulette scam system.</a:t>
            </a:r>
            <a:endParaRPr/>
          </a:p>
          <a:p>
            <a:pPr indent="0" lvl="0" marL="0" rtl="0" algn="l">
              <a:spcBef>
                <a:spcPts val="1600"/>
              </a:spcBef>
              <a:spcAft>
                <a:spcPts val="0"/>
              </a:spcAft>
              <a:buClr>
                <a:schemeClr val="dk1"/>
              </a:buClr>
              <a:buSzPct val="78571"/>
              <a:buFont typeface="Arial"/>
              <a:buNone/>
            </a:pPr>
            <a:r>
              <a:rPr lang="en"/>
              <a:t>&lt;a href=https://casinoking11.com/&gt;온라인카지노&lt;/a&gt; please visit https://casinoking11.com/</a:t>
            </a:r>
            <a:endParaRPr/>
          </a:p>
          <a:p>
            <a:pPr indent="0" lvl="0" marL="0" rtl="0" algn="l">
              <a:spcBef>
                <a:spcPts val="1600"/>
              </a:spcBef>
              <a:spcAft>
                <a:spcPts val="0"/>
              </a:spcAft>
              <a:buClr>
                <a:schemeClr val="dk1"/>
              </a:buClr>
              <a:buSzPct val="78571"/>
              <a:buFont typeface="Arial"/>
              <a:buNone/>
            </a:pPr>
            <a:r>
              <a:rPr lang="en"/>
              <a:t>To anyone who buys a roulette scam system, my first question is, "What did you expect?" These roulette fraud systems typically sell for less than $50. Trust me when I say that if I discovered the wheel's secret, it would be worth much more than $50 to anyone. Imagine what you could accomplish with a winning roulette strategy. I for one would live off the profits from a few spins and travel the world. I would make Sydney, Monte Carlo, and all of the world's great casinos my home. I would never divulge anything to anyone.</a:t>
            </a:r>
            <a:endParaRPr/>
          </a:p>
          <a:p>
            <a:pPr indent="0" lvl="0" marL="0" rtl="0" algn="l">
              <a:spcBef>
                <a:spcPts val="1600"/>
              </a:spcBef>
              <a:spcAft>
                <a:spcPts val="0"/>
              </a:spcAft>
              <a:buClr>
                <a:schemeClr val="dk1"/>
              </a:buClr>
              <a:buSzPct val="78571"/>
              <a:buFont typeface="Arial"/>
              <a:buNone/>
            </a:pPr>
            <a:r>
              <a:rPr lang="en"/>
              <a:t>So, why do roulette fraud systems continue to sell? Why do you get millions of results when you type roulette system into a search engine? People like to believe they are invincible. That's what a roulette wheel does—it beats you up—and I can assure you that it can do so well.</a:t>
            </a:r>
            <a:endParaRPr/>
          </a:p>
          <a:p>
            <a:pPr indent="0" lvl="0" marL="0" rtl="0" algn="l">
              <a:spcBef>
                <a:spcPts val="1600"/>
              </a:spcBef>
              <a:spcAft>
                <a:spcPts val="0"/>
              </a:spcAft>
              <a:buClr>
                <a:schemeClr val="dk1"/>
              </a:buClr>
              <a:buSzPct val="78571"/>
              <a:buFont typeface="Arial"/>
              <a:buNone/>
            </a:pPr>
            <a:r>
              <a:rPr lang="en"/>
              <a:t>Gamblers, and gambling is all I do and know, rarely consider their options. They lose all sense as the desire to win takes hold of them. These characteristics are used by the seller of a roulette scam system. They are aware that if you purchase their roulette system, you will be looking for a quick way to make money and will persevere until you find it. They are aware that you want to be the one to inform his friends that "I have a way to beat roulette." The majority of them are also aware that their roulette scam system is ineffective. It also doesn't have to. There will be roulette systems throughout the game. There will always be a desire to beat the system. The stark reality is that it will never occur. It is impossible to beat the roulette wheel, and casino owners want to sell these roulette scam systems all day long. They are aware that the buyers will soon pound on their doors to give them their hard-earned money.</a:t>
            </a:r>
            <a:endParaRPr/>
          </a:p>
          <a:p>
            <a:pPr indent="0" lvl="0" marL="0" rtl="0" algn="l">
              <a:spcBef>
                <a:spcPts val="1600"/>
              </a:spcBef>
              <a:spcAft>
                <a:spcPts val="1600"/>
              </a:spcAft>
              <a:buNone/>
            </a:pPr>
            <a:r>
              <a:rPr lang="en"/>
              <a:t>Try to get better advice before buying a roulette system that ends up being a scam or any other gambling system. I have experienced both highs and lows in my life as a gambling author and gambler (I know what I'm talking about because I am personally in front of $2,000,000). However, the primary lows have been witnessing other people lose everything, whether at the roulette wheel, poker table, or dog track. Gambling for entertainment is not the same as gambling to win. A fraud roulette strategy will never work for you.</a:t>
            </a:r>
            <a:br>
              <a:rPr lang="en"/>
            </a:br>
            <a:r>
              <a:rPr lang="en"/>
              <a:t>&lt;a href=https://casinoking11.com/&gt;온라인카지노&lt;/a&gt; please visit https://casinoking11.com/</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