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C6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468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DB050-F706-4DFF-BEBC-FA4B92E4D5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3F49D8-F239-4E53-9F7D-11E761285F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80470-5B27-4A64-8327-DC1B1F65A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1ACE-95DE-4732-8749-92F5D1059EE3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FE8E5-61FA-49A8-B4AD-D8F8F6B40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78198-356F-4E84-8CFD-72CDE3697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6719-4A7A-42EE-B25B-93F9417B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3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3AA56-0A06-4542-BA5E-470E8F616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DE3B70-CD60-47F7-8F7B-C0B3C143EF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62B84-43AC-4156-ABF9-8BD9588BC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1ACE-95DE-4732-8749-92F5D1059EE3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70819-F615-4518-8976-B1ADB906F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C723E-314B-4587-8BE1-5BB67272D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6719-4A7A-42EE-B25B-93F9417B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28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8F283E-8C0F-4E9C-B50C-9E2014F2E4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A3E931-DC93-4EE2-96D6-62E6AE9607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E7AFE-357A-4B44-9067-52304A872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1ACE-95DE-4732-8749-92F5D1059EE3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DFB8B-3F54-480C-A907-3283B4676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F3FB94-C38A-4A57-805C-3E1DCEBFC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6719-4A7A-42EE-B25B-93F9417B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53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2A9AF-7409-4D9B-B92E-B28A3F92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DB263-ACE4-43A9-ABD3-233FD9432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36779-F9FC-4BA8-AF39-BF64D435B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1ACE-95DE-4732-8749-92F5D1059EE3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53B38-BB7B-46B6-A0BF-868587257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01F70B-F609-4D32-86BB-1994D9D35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6719-4A7A-42EE-B25B-93F9417B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88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B38E5-9045-4753-B1C7-7F260FC10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7D5DC4-803F-4905-9F85-3B832030A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BF39E-9F29-48C2-8AF5-72A5B930A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1ACE-95DE-4732-8749-92F5D1059EE3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4D20FD-5B74-4C98-B70A-A0E5AA205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0E1F7A-C36A-42DB-BE3B-D9544B2A6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6719-4A7A-42EE-B25B-93F9417B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28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0B337-DC6C-481B-9DAA-D4CF3C075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911234-3008-4DF1-BEDC-0CE5E5CF9A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6E5BFF-A21C-48EF-9ABF-939B2970DD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8614FA-0857-4FA5-A8E8-BAEDC7D19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1ACE-95DE-4732-8749-92F5D1059EE3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ED0A11-7882-43B4-9550-49AE155CA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9F7BBD-1F6E-48D5-BBF4-68098EFCF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6719-4A7A-42EE-B25B-93F9417B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36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654CC-4C4F-4294-A565-1FBCC017A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2959E9-9B94-4DE5-9252-E7787CBB2C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452564-ACB1-434E-B1DB-F99954F205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C48834-E114-41F9-BE33-B447E10573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FC513A-2CC1-454B-ADA8-2A7649C84B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6530BB-9678-4754-85BD-151963C7F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1ACE-95DE-4732-8749-92F5D1059EE3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8AED10-7545-4675-8B41-7F80B50A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C157B0-0FE9-4616-B67F-3F7EA74CD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6719-4A7A-42EE-B25B-93F9417B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5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D44AA-8268-41A3-AB8D-DFD7289A9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313A99-150C-4BFE-AF14-A1B2E937B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1ACE-95DE-4732-8749-92F5D1059EE3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4272A8-ADC2-4B73-95C0-2A25FE5A6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4C8438-DCD6-46B1-8066-6055F113D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6719-4A7A-42EE-B25B-93F9417B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96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6E4D4D-65ED-498B-A20B-B29076575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1ACE-95DE-4732-8749-92F5D1059EE3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B88139-4A45-4CBF-8666-AA2E20A20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7A7384-806F-41A5-A2AC-852BC82B1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6719-4A7A-42EE-B25B-93F9417B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575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A363F-7A60-4D29-BFDC-1EBDF49CB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63866D-60C5-4EF5-8BD7-E9A3306E7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4604B3-9B4C-4CFC-B4F9-DED648A4C7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DE182E-C972-43EB-A354-FB272F40C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1ACE-95DE-4732-8749-92F5D1059EE3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3FAC10-B617-4C1C-840F-3D1B548EA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2E7298-67BA-4F38-99AD-EFB4A6215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6719-4A7A-42EE-B25B-93F9417B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709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C73DD-921D-40DD-A02D-767E57FD2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D8DAF9-7838-4C0E-A50F-7A62BD28EA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742630-25D0-43B5-8C35-4FF5865373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C51415-C806-4B99-8FA4-DCFAD1F74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1ACE-95DE-4732-8749-92F5D1059EE3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13ED40-C9BA-41F0-9EA1-35E5B9A69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7B173-2A35-4F22-A4AC-2DC7399EB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C6719-4A7A-42EE-B25B-93F9417B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78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65B174-993F-449D-8C8B-969B68CB5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DD710-2639-4461-B0B3-9337E01B5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57186-87BD-496A-9893-BC50691A63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61ACE-95DE-4732-8749-92F5D1059EE3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BAAF0-6271-4F4E-8D24-358C660D3D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DCF06-F0A6-4DD0-AAE8-5E7DC46D73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C6719-4A7A-42EE-B25B-93F9417B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4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8" name="-">
            <a:extLst>
              <a:ext uri="{FF2B5EF4-FFF2-40B4-BE49-F238E27FC236}">
                <a16:creationId xmlns:a16="http://schemas.microsoft.com/office/drawing/2014/main" id="{8F7B6785-AEE1-49E3-8130-CC51D2907375}"/>
              </a:ext>
            </a:extLst>
          </p:cNvPr>
          <p:cNvSpPr/>
          <p:nvPr/>
        </p:nvSpPr>
        <p:spPr>
          <a:xfrm>
            <a:off x="1" y="1"/>
            <a:ext cx="12217330" cy="6857999"/>
          </a:xfrm>
          <a:custGeom>
            <a:avLst/>
            <a:gdLst>
              <a:gd name="connsiteX0" fmla="*/ 0 w 17365115"/>
              <a:gd name="connsiteY0" fmla="*/ 0 h 6857999"/>
              <a:gd name="connsiteX1" fmla="*/ 17365116 w 17365115"/>
              <a:gd name="connsiteY1" fmla="*/ 0 h 6857999"/>
              <a:gd name="connsiteX2" fmla="*/ 17365116 w 17365115"/>
              <a:gd name="connsiteY2" fmla="*/ 6857999 h 6857999"/>
              <a:gd name="connsiteX3" fmla="*/ 1 w 17365115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65115" h="6857999">
                <a:moveTo>
                  <a:pt x="0" y="0"/>
                </a:moveTo>
                <a:lnTo>
                  <a:pt x="17365116" y="0"/>
                </a:lnTo>
                <a:lnTo>
                  <a:pt x="17365116" y="6857999"/>
                </a:lnTo>
                <a:lnTo>
                  <a:pt x="1" y="6857999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40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63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9" name="-">
            <a:extLst>
              <a:ext uri="{FF2B5EF4-FFF2-40B4-BE49-F238E27FC236}">
                <a16:creationId xmlns:a16="http://schemas.microsoft.com/office/drawing/2014/main" id="{AE79742D-6EA5-4DB9-BD76-EE6801B63D5C}"/>
              </a:ext>
            </a:extLst>
          </p:cNvPr>
          <p:cNvSpPr/>
          <p:nvPr/>
        </p:nvSpPr>
        <p:spPr>
          <a:xfrm>
            <a:off x="3924341" y="382737"/>
            <a:ext cx="890152" cy="284153"/>
          </a:xfrm>
          <a:custGeom>
            <a:avLst/>
            <a:gdLst>
              <a:gd name="connsiteX0" fmla="*/ 879135 w 890152"/>
              <a:gd name="connsiteY0" fmla="*/ 283573 h 284153"/>
              <a:gd name="connsiteX1" fmla="*/ 890153 w 890152"/>
              <a:gd name="connsiteY1" fmla="*/ 216304 h 284153"/>
              <a:gd name="connsiteX2" fmla="*/ 675588 w 890152"/>
              <a:gd name="connsiteY2" fmla="*/ 0 h 284153"/>
              <a:gd name="connsiteX3" fmla="*/ 467403 w 890152"/>
              <a:gd name="connsiteY3" fmla="*/ 164693 h 284153"/>
              <a:gd name="connsiteX4" fmla="*/ 414052 w 890152"/>
              <a:gd name="connsiteY4" fmla="*/ 153095 h 284153"/>
              <a:gd name="connsiteX5" fmla="*/ 315468 w 890152"/>
              <a:gd name="connsiteY5" fmla="*/ 198907 h 284153"/>
              <a:gd name="connsiteX6" fmla="*/ 189049 w 890152"/>
              <a:gd name="connsiteY6" fmla="*/ 155994 h 284153"/>
              <a:gd name="connsiteX7" fmla="*/ 0 w 890152"/>
              <a:gd name="connsiteY7" fmla="*/ 284153 h 284153"/>
              <a:gd name="connsiteX8" fmla="*/ 879135 w 890152"/>
              <a:gd name="connsiteY8" fmla="*/ 284153 h 284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152" h="284153">
                <a:moveTo>
                  <a:pt x="879135" y="283573"/>
                </a:moveTo>
                <a:cubicBezTo>
                  <a:pt x="886094" y="262117"/>
                  <a:pt x="890153" y="239500"/>
                  <a:pt x="890153" y="216304"/>
                </a:cubicBezTo>
                <a:cubicBezTo>
                  <a:pt x="890153" y="96844"/>
                  <a:pt x="793889" y="0"/>
                  <a:pt x="675588" y="0"/>
                </a:cubicBezTo>
                <a:cubicBezTo>
                  <a:pt x="574685" y="0"/>
                  <a:pt x="490019" y="70168"/>
                  <a:pt x="467403" y="164693"/>
                </a:cubicBezTo>
                <a:cubicBezTo>
                  <a:pt x="451165" y="157154"/>
                  <a:pt x="433189" y="153095"/>
                  <a:pt x="414052" y="153095"/>
                </a:cubicBezTo>
                <a:cubicBezTo>
                  <a:pt x="374618" y="153095"/>
                  <a:pt x="339244" y="171072"/>
                  <a:pt x="315468" y="198907"/>
                </a:cubicBezTo>
                <a:cubicBezTo>
                  <a:pt x="280674" y="172232"/>
                  <a:pt x="237181" y="155994"/>
                  <a:pt x="189049" y="155994"/>
                </a:cubicBezTo>
                <a:cubicBezTo>
                  <a:pt x="101483" y="155994"/>
                  <a:pt x="27835" y="209345"/>
                  <a:pt x="0" y="284153"/>
                </a:cubicBezTo>
                <a:lnTo>
                  <a:pt x="879135" y="284153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0" name="-">
            <a:extLst>
              <a:ext uri="{FF2B5EF4-FFF2-40B4-BE49-F238E27FC236}">
                <a16:creationId xmlns:a16="http://schemas.microsoft.com/office/drawing/2014/main" id="{920D041D-C4EB-4F22-9EEF-509E57BEB504}"/>
              </a:ext>
            </a:extLst>
          </p:cNvPr>
          <p:cNvSpPr/>
          <p:nvPr/>
        </p:nvSpPr>
        <p:spPr>
          <a:xfrm>
            <a:off x="6268314" y="330546"/>
            <a:ext cx="1111676" cy="191368"/>
          </a:xfrm>
          <a:custGeom>
            <a:avLst/>
            <a:gdLst>
              <a:gd name="connsiteX0" fmla="*/ 1111677 w 1111676"/>
              <a:gd name="connsiteY0" fmla="*/ 191368 h 191368"/>
              <a:gd name="connsiteX1" fmla="*/ 934806 w 1111676"/>
              <a:gd name="connsiteY1" fmla="*/ 128739 h 191368"/>
              <a:gd name="connsiteX2" fmla="*/ 850140 w 1111676"/>
              <a:gd name="connsiteY2" fmla="*/ 139757 h 191368"/>
              <a:gd name="connsiteX3" fmla="*/ 732419 w 1111676"/>
              <a:gd name="connsiteY3" fmla="*/ 49872 h 191368"/>
              <a:gd name="connsiteX4" fmla="*/ 633256 w 1111676"/>
              <a:gd name="connsiteY4" fmla="*/ 102063 h 191368"/>
              <a:gd name="connsiteX5" fmla="*/ 482481 w 1111676"/>
              <a:gd name="connsiteY5" fmla="*/ 0 h 191368"/>
              <a:gd name="connsiteX6" fmla="*/ 326486 w 1111676"/>
              <a:gd name="connsiteY6" fmla="*/ 117141 h 191368"/>
              <a:gd name="connsiteX7" fmla="*/ 201227 w 1111676"/>
              <a:gd name="connsiteY7" fmla="*/ 90465 h 191368"/>
              <a:gd name="connsiteX8" fmla="*/ 0 w 1111676"/>
              <a:gd name="connsiteY8" fmla="*/ 191368 h 191368"/>
              <a:gd name="connsiteX9" fmla="*/ 1111677 w 1111676"/>
              <a:gd name="connsiteY9" fmla="*/ 191368 h 19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1676" h="191368">
                <a:moveTo>
                  <a:pt x="1111677" y="191368"/>
                </a:moveTo>
                <a:cubicBezTo>
                  <a:pt x="1075722" y="154255"/>
                  <a:pt x="1010194" y="128739"/>
                  <a:pt x="934806" y="128739"/>
                </a:cubicBezTo>
                <a:cubicBezTo>
                  <a:pt x="904651" y="128739"/>
                  <a:pt x="876236" y="132798"/>
                  <a:pt x="850140" y="139757"/>
                </a:cubicBezTo>
                <a:cubicBezTo>
                  <a:pt x="835062" y="87566"/>
                  <a:pt x="788090" y="49872"/>
                  <a:pt x="732419" y="49872"/>
                </a:cubicBezTo>
                <a:cubicBezTo>
                  <a:pt x="691826" y="49872"/>
                  <a:pt x="655872" y="70168"/>
                  <a:pt x="633256" y="102063"/>
                </a:cubicBezTo>
                <a:cubicBezTo>
                  <a:pt x="609480" y="42333"/>
                  <a:pt x="550909" y="0"/>
                  <a:pt x="482481" y="0"/>
                </a:cubicBezTo>
                <a:cubicBezTo>
                  <a:pt x="408253" y="0"/>
                  <a:pt x="346203" y="49292"/>
                  <a:pt x="326486" y="117141"/>
                </a:cubicBezTo>
                <a:cubicBezTo>
                  <a:pt x="291692" y="100323"/>
                  <a:pt x="248199" y="90465"/>
                  <a:pt x="201227" y="90465"/>
                </a:cubicBezTo>
                <a:cubicBezTo>
                  <a:pt x="102064" y="90465"/>
                  <a:pt x="19717" y="133958"/>
                  <a:pt x="0" y="191368"/>
                </a:cubicBezTo>
                <a:lnTo>
                  <a:pt x="1111677" y="191368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1" name="-">
            <a:extLst>
              <a:ext uri="{FF2B5EF4-FFF2-40B4-BE49-F238E27FC236}">
                <a16:creationId xmlns:a16="http://schemas.microsoft.com/office/drawing/2014/main" id="{7B59A905-F9DC-4292-BA0E-DA36059AA3C9}"/>
              </a:ext>
            </a:extLst>
          </p:cNvPr>
          <p:cNvSpPr/>
          <p:nvPr/>
        </p:nvSpPr>
        <p:spPr>
          <a:xfrm>
            <a:off x="4988466" y="331706"/>
            <a:ext cx="221523" cy="73647"/>
          </a:xfrm>
          <a:custGeom>
            <a:avLst/>
            <a:gdLst>
              <a:gd name="connsiteX0" fmla="*/ 221523 w 221523"/>
              <a:gd name="connsiteY0" fmla="*/ 73648 h 73647"/>
              <a:gd name="connsiteX1" fmla="*/ 110762 w 221523"/>
              <a:gd name="connsiteY1" fmla="*/ 0 h 73647"/>
              <a:gd name="connsiteX2" fmla="*/ 0 w 221523"/>
              <a:gd name="connsiteY2" fmla="*/ 73648 h 73647"/>
              <a:gd name="connsiteX3" fmla="*/ 221523 w 221523"/>
              <a:gd name="connsiteY3" fmla="*/ 73648 h 73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523" h="73647">
                <a:moveTo>
                  <a:pt x="221523" y="73648"/>
                </a:moveTo>
                <a:cubicBezTo>
                  <a:pt x="203546" y="30155"/>
                  <a:pt x="160634" y="0"/>
                  <a:pt x="110762" y="0"/>
                </a:cubicBezTo>
                <a:cubicBezTo>
                  <a:pt x="60890" y="0"/>
                  <a:pt x="17977" y="30155"/>
                  <a:pt x="0" y="73648"/>
                </a:cubicBezTo>
                <a:lnTo>
                  <a:pt x="221523" y="73648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2" name="-">
            <a:extLst>
              <a:ext uri="{FF2B5EF4-FFF2-40B4-BE49-F238E27FC236}">
                <a16:creationId xmlns:a16="http://schemas.microsoft.com/office/drawing/2014/main" id="{067CE24C-BD9C-49B1-91CD-167835510BFD}"/>
              </a:ext>
            </a:extLst>
          </p:cNvPr>
          <p:cNvSpPr/>
          <p:nvPr/>
        </p:nvSpPr>
        <p:spPr>
          <a:xfrm>
            <a:off x="915289" y="437430"/>
            <a:ext cx="327065" cy="108442"/>
          </a:xfrm>
          <a:custGeom>
            <a:avLst/>
            <a:gdLst>
              <a:gd name="connsiteX0" fmla="*/ 327066 w 327065"/>
              <a:gd name="connsiteY0" fmla="*/ 108442 h 108442"/>
              <a:gd name="connsiteX1" fmla="*/ 163533 w 327065"/>
              <a:gd name="connsiteY1" fmla="*/ 0 h 108442"/>
              <a:gd name="connsiteX2" fmla="*/ 0 w 327065"/>
              <a:gd name="connsiteY2" fmla="*/ 108442 h 108442"/>
              <a:gd name="connsiteX3" fmla="*/ 327066 w 327065"/>
              <a:gd name="connsiteY3" fmla="*/ 108442 h 10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065" h="108442">
                <a:moveTo>
                  <a:pt x="327066" y="108442"/>
                </a:moveTo>
                <a:cubicBezTo>
                  <a:pt x="300390" y="44653"/>
                  <a:pt x="237181" y="0"/>
                  <a:pt x="163533" y="0"/>
                </a:cubicBezTo>
                <a:cubicBezTo>
                  <a:pt x="89885" y="0"/>
                  <a:pt x="27255" y="44653"/>
                  <a:pt x="0" y="108442"/>
                </a:cubicBezTo>
                <a:lnTo>
                  <a:pt x="327066" y="108442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3" name="-">
            <a:extLst>
              <a:ext uri="{FF2B5EF4-FFF2-40B4-BE49-F238E27FC236}">
                <a16:creationId xmlns:a16="http://schemas.microsoft.com/office/drawing/2014/main" id="{C773FB57-ADEB-4C15-8E1B-348D4C0627B5}"/>
              </a:ext>
            </a:extLst>
          </p:cNvPr>
          <p:cNvSpPr/>
          <p:nvPr/>
        </p:nvSpPr>
        <p:spPr>
          <a:xfrm>
            <a:off x="8053839" y="794469"/>
            <a:ext cx="1301884" cy="272554"/>
          </a:xfrm>
          <a:custGeom>
            <a:avLst/>
            <a:gdLst>
              <a:gd name="connsiteX0" fmla="*/ 1301305 w 1301884"/>
              <a:gd name="connsiteY0" fmla="*/ 271975 h 272554"/>
              <a:gd name="connsiteX1" fmla="*/ 1301885 w 1301884"/>
              <a:gd name="connsiteY1" fmla="*/ 262117 h 272554"/>
              <a:gd name="connsiteX2" fmla="*/ 1145311 w 1301884"/>
              <a:gd name="connsiteY2" fmla="*/ 80607 h 272554"/>
              <a:gd name="connsiteX3" fmla="*/ 1058905 w 1301884"/>
              <a:gd name="connsiteY3" fmla="*/ 110762 h 272554"/>
              <a:gd name="connsiteX4" fmla="*/ 884934 w 1301884"/>
              <a:gd name="connsiteY4" fmla="*/ 0 h 272554"/>
              <a:gd name="connsiteX5" fmla="*/ 697625 w 1301884"/>
              <a:gd name="connsiteY5" fmla="*/ 139757 h 272554"/>
              <a:gd name="connsiteX6" fmla="*/ 594982 w 1301884"/>
              <a:gd name="connsiteY6" fmla="*/ 98004 h 272554"/>
              <a:gd name="connsiteX7" fmla="*/ 546270 w 1301884"/>
              <a:gd name="connsiteY7" fmla="*/ 106122 h 272554"/>
              <a:gd name="connsiteX8" fmla="*/ 459285 w 1301884"/>
              <a:gd name="connsiteY8" fmla="*/ 53351 h 272554"/>
              <a:gd name="connsiteX9" fmla="*/ 375198 w 1301884"/>
              <a:gd name="connsiteY9" fmla="*/ 101483 h 272554"/>
              <a:gd name="connsiteX10" fmla="*/ 334605 w 1301884"/>
              <a:gd name="connsiteY10" fmla="*/ 98004 h 272554"/>
              <a:gd name="connsiteX11" fmla="*/ 156574 w 1301884"/>
              <a:gd name="connsiteY11" fmla="*/ 191368 h 272554"/>
              <a:gd name="connsiteX12" fmla="*/ 104963 w 1301884"/>
              <a:gd name="connsiteY12" fmla="*/ 176871 h 272554"/>
              <a:gd name="connsiteX13" fmla="*/ 0 w 1301884"/>
              <a:gd name="connsiteY13" fmla="*/ 272555 h 272554"/>
              <a:gd name="connsiteX14" fmla="*/ 1301305 w 1301884"/>
              <a:gd name="connsiteY14" fmla="*/ 272555 h 272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01884" h="272554">
                <a:moveTo>
                  <a:pt x="1301305" y="271975"/>
                </a:moveTo>
                <a:cubicBezTo>
                  <a:pt x="1301305" y="268496"/>
                  <a:pt x="1301885" y="265596"/>
                  <a:pt x="1301885" y="262117"/>
                </a:cubicBezTo>
                <a:cubicBezTo>
                  <a:pt x="1301885" y="161793"/>
                  <a:pt x="1231717" y="80607"/>
                  <a:pt x="1145311" y="80607"/>
                </a:cubicBezTo>
                <a:cubicBezTo>
                  <a:pt x="1113416" y="80607"/>
                  <a:pt x="1083841" y="91625"/>
                  <a:pt x="1058905" y="110762"/>
                </a:cubicBezTo>
                <a:cubicBezTo>
                  <a:pt x="1022371" y="44073"/>
                  <a:pt x="958002" y="0"/>
                  <a:pt x="884934" y="0"/>
                </a:cubicBezTo>
                <a:cubicBezTo>
                  <a:pt x="802008" y="0"/>
                  <a:pt x="730100" y="57410"/>
                  <a:pt x="697625" y="139757"/>
                </a:cubicBezTo>
                <a:cubicBezTo>
                  <a:pt x="670369" y="113661"/>
                  <a:pt x="634415" y="98004"/>
                  <a:pt x="594982" y="98004"/>
                </a:cubicBezTo>
                <a:cubicBezTo>
                  <a:pt x="578165" y="98004"/>
                  <a:pt x="561927" y="100903"/>
                  <a:pt x="546270" y="106122"/>
                </a:cubicBezTo>
                <a:cubicBezTo>
                  <a:pt x="527133" y="74228"/>
                  <a:pt x="495238" y="53351"/>
                  <a:pt x="459285" y="53351"/>
                </a:cubicBezTo>
                <a:cubicBezTo>
                  <a:pt x="425070" y="53351"/>
                  <a:pt x="394915" y="71908"/>
                  <a:pt x="375198" y="101483"/>
                </a:cubicBezTo>
                <a:cubicBezTo>
                  <a:pt x="361860" y="99164"/>
                  <a:pt x="348522" y="98004"/>
                  <a:pt x="334605" y="98004"/>
                </a:cubicBezTo>
                <a:cubicBezTo>
                  <a:pt x="256318" y="98004"/>
                  <a:pt x="188469" y="136277"/>
                  <a:pt x="156574" y="191368"/>
                </a:cubicBezTo>
                <a:cubicBezTo>
                  <a:pt x="141497" y="182090"/>
                  <a:pt x="123520" y="176871"/>
                  <a:pt x="104963" y="176871"/>
                </a:cubicBezTo>
                <a:cubicBezTo>
                  <a:pt x="52771" y="176871"/>
                  <a:pt x="8699" y="218044"/>
                  <a:pt x="0" y="272555"/>
                </a:cubicBezTo>
                <a:lnTo>
                  <a:pt x="1301305" y="272555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4" name="-">
            <a:extLst>
              <a:ext uri="{FF2B5EF4-FFF2-40B4-BE49-F238E27FC236}">
                <a16:creationId xmlns:a16="http://schemas.microsoft.com/office/drawing/2014/main" id="{E908CEFA-B94E-428F-8004-156E23E5BE2D}"/>
              </a:ext>
            </a:extLst>
          </p:cNvPr>
          <p:cNvSpPr/>
          <p:nvPr/>
        </p:nvSpPr>
        <p:spPr>
          <a:xfrm>
            <a:off x="11121022" y="1859355"/>
            <a:ext cx="1100658" cy="230221"/>
          </a:xfrm>
          <a:custGeom>
            <a:avLst/>
            <a:gdLst>
              <a:gd name="connsiteX0" fmla="*/ 580 w 1100658"/>
              <a:gd name="connsiteY0" fmla="*/ 230222 h 230221"/>
              <a:gd name="connsiteX1" fmla="*/ 0 w 1100658"/>
              <a:gd name="connsiteY1" fmla="*/ 221523 h 230221"/>
              <a:gd name="connsiteX2" fmla="*/ 132218 w 1100658"/>
              <a:gd name="connsiteY2" fmla="*/ 68429 h 230221"/>
              <a:gd name="connsiteX3" fmla="*/ 205286 w 1100658"/>
              <a:gd name="connsiteY3" fmla="*/ 93944 h 230221"/>
              <a:gd name="connsiteX4" fmla="*/ 352002 w 1100658"/>
              <a:gd name="connsiteY4" fmla="*/ 0 h 230221"/>
              <a:gd name="connsiteX5" fmla="*/ 510316 w 1100658"/>
              <a:gd name="connsiteY5" fmla="*/ 118300 h 230221"/>
              <a:gd name="connsiteX6" fmla="*/ 597301 w 1100658"/>
              <a:gd name="connsiteY6" fmla="*/ 82926 h 230221"/>
              <a:gd name="connsiteX7" fmla="*/ 638475 w 1100658"/>
              <a:gd name="connsiteY7" fmla="*/ 89885 h 230221"/>
              <a:gd name="connsiteX8" fmla="*/ 712123 w 1100658"/>
              <a:gd name="connsiteY8" fmla="*/ 45232 h 230221"/>
              <a:gd name="connsiteX9" fmla="*/ 783451 w 1100658"/>
              <a:gd name="connsiteY9" fmla="*/ 85826 h 230221"/>
              <a:gd name="connsiteX10" fmla="*/ 817665 w 1100658"/>
              <a:gd name="connsiteY10" fmla="*/ 82926 h 230221"/>
              <a:gd name="connsiteX11" fmla="*/ 968440 w 1100658"/>
              <a:gd name="connsiteY11" fmla="*/ 161793 h 230221"/>
              <a:gd name="connsiteX12" fmla="*/ 1011933 w 1100658"/>
              <a:gd name="connsiteY12" fmla="*/ 149615 h 230221"/>
              <a:gd name="connsiteX13" fmla="*/ 1100658 w 1100658"/>
              <a:gd name="connsiteY13" fmla="*/ 230222 h 230221"/>
              <a:gd name="connsiteX14" fmla="*/ 580 w 1100658"/>
              <a:gd name="connsiteY14" fmla="*/ 230222 h 23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00658" h="230221">
                <a:moveTo>
                  <a:pt x="580" y="230222"/>
                </a:moveTo>
                <a:cubicBezTo>
                  <a:pt x="580" y="227322"/>
                  <a:pt x="0" y="224423"/>
                  <a:pt x="0" y="221523"/>
                </a:cubicBezTo>
                <a:cubicBezTo>
                  <a:pt x="0" y="136857"/>
                  <a:pt x="59151" y="68429"/>
                  <a:pt x="132218" y="68429"/>
                </a:cubicBezTo>
                <a:cubicBezTo>
                  <a:pt x="159474" y="68429"/>
                  <a:pt x="184410" y="77707"/>
                  <a:pt x="205286" y="93944"/>
                </a:cubicBezTo>
                <a:cubicBezTo>
                  <a:pt x="236021" y="37694"/>
                  <a:pt x="290533" y="0"/>
                  <a:pt x="352002" y="0"/>
                </a:cubicBezTo>
                <a:cubicBezTo>
                  <a:pt x="422171" y="0"/>
                  <a:pt x="483060" y="48712"/>
                  <a:pt x="510316" y="118300"/>
                </a:cubicBezTo>
                <a:cubicBezTo>
                  <a:pt x="533512" y="96264"/>
                  <a:pt x="563667" y="82926"/>
                  <a:pt x="597301" y="82926"/>
                </a:cubicBezTo>
                <a:cubicBezTo>
                  <a:pt x="611799" y="82926"/>
                  <a:pt x="625137" y="85246"/>
                  <a:pt x="638475" y="89885"/>
                </a:cubicBezTo>
                <a:cubicBezTo>
                  <a:pt x="654712" y="63210"/>
                  <a:pt x="681387" y="45232"/>
                  <a:pt x="712123" y="45232"/>
                </a:cubicBezTo>
                <a:cubicBezTo>
                  <a:pt x="741118" y="45232"/>
                  <a:pt x="766634" y="60890"/>
                  <a:pt x="783451" y="85826"/>
                </a:cubicBezTo>
                <a:cubicBezTo>
                  <a:pt x="794469" y="84086"/>
                  <a:pt x="806067" y="82926"/>
                  <a:pt x="817665" y="82926"/>
                </a:cubicBezTo>
                <a:cubicBezTo>
                  <a:pt x="883774" y="82926"/>
                  <a:pt x="941185" y="115401"/>
                  <a:pt x="968440" y="161793"/>
                </a:cubicBezTo>
                <a:cubicBezTo>
                  <a:pt x="981198" y="154254"/>
                  <a:pt x="996276" y="149615"/>
                  <a:pt x="1011933" y="149615"/>
                </a:cubicBezTo>
                <a:cubicBezTo>
                  <a:pt x="1056006" y="149615"/>
                  <a:pt x="1093119" y="184409"/>
                  <a:pt x="1100658" y="230222"/>
                </a:cubicBezTo>
                <a:lnTo>
                  <a:pt x="580" y="230222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5" name="-">
            <a:extLst>
              <a:ext uri="{FF2B5EF4-FFF2-40B4-BE49-F238E27FC236}">
                <a16:creationId xmlns:a16="http://schemas.microsoft.com/office/drawing/2014/main" id="{71CD7DAC-E0AD-41FA-A19E-D74A6FA9D7C8}"/>
              </a:ext>
            </a:extLst>
          </p:cNvPr>
          <p:cNvSpPr/>
          <p:nvPr/>
        </p:nvSpPr>
        <p:spPr>
          <a:xfrm>
            <a:off x="1637850" y="272157"/>
            <a:ext cx="1365094" cy="287052"/>
          </a:xfrm>
          <a:custGeom>
            <a:avLst/>
            <a:gdLst>
              <a:gd name="connsiteX0" fmla="*/ 580 w 1365094"/>
              <a:gd name="connsiteY0" fmla="*/ 285313 h 287052"/>
              <a:gd name="connsiteX1" fmla="*/ 0 w 1365094"/>
              <a:gd name="connsiteY1" fmla="*/ 274875 h 287052"/>
              <a:gd name="connsiteX2" fmla="*/ 164113 w 1365094"/>
              <a:gd name="connsiteY2" fmla="*/ 84666 h 287052"/>
              <a:gd name="connsiteX3" fmla="*/ 254578 w 1365094"/>
              <a:gd name="connsiteY3" fmla="*/ 115981 h 287052"/>
              <a:gd name="connsiteX4" fmla="*/ 437248 w 1365094"/>
              <a:gd name="connsiteY4" fmla="*/ 0 h 287052"/>
              <a:gd name="connsiteX5" fmla="*/ 633835 w 1365094"/>
              <a:gd name="connsiteY5" fmla="*/ 146716 h 287052"/>
              <a:gd name="connsiteX6" fmla="*/ 741697 w 1365094"/>
              <a:gd name="connsiteY6" fmla="*/ 103223 h 287052"/>
              <a:gd name="connsiteX7" fmla="*/ 792729 w 1365094"/>
              <a:gd name="connsiteY7" fmla="*/ 111922 h 287052"/>
              <a:gd name="connsiteX8" fmla="*/ 884354 w 1365094"/>
              <a:gd name="connsiteY8" fmla="*/ 56831 h 287052"/>
              <a:gd name="connsiteX9" fmla="*/ 972499 w 1365094"/>
              <a:gd name="connsiteY9" fmla="*/ 107282 h 287052"/>
              <a:gd name="connsiteX10" fmla="*/ 1014832 w 1365094"/>
              <a:gd name="connsiteY10" fmla="*/ 103803 h 287052"/>
              <a:gd name="connsiteX11" fmla="*/ 1201562 w 1365094"/>
              <a:gd name="connsiteY11" fmla="*/ 201807 h 287052"/>
              <a:gd name="connsiteX12" fmla="*/ 1255493 w 1365094"/>
              <a:gd name="connsiteY12" fmla="*/ 186729 h 287052"/>
              <a:gd name="connsiteX13" fmla="*/ 1365094 w 1365094"/>
              <a:gd name="connsiteY13" fmla="*/ 287053 h 287052"/>
              <a:gd name="connsiteX14" fmla="*/ 580 w 1365094"/>
              <a:gd name="connsiteY14" fmla="*/ 287053 h 287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65094" h="287052">
                <a:moveTo>
                  <a:pt x="580" y="285313"/>
                </a:moveTo>
                <a:cubicBezTo>
                  <a:pt x="580" y="281833"/>
                  <a:pt x="0" y="278354"/>
                  <a:pt x="0" y="274875"/>
                </a:cubicBezTo>
                <a:cubicBezTo>
                  <a:pt x="0" y="169912"/>
                  <a:pt x="73648" y="84666"/>
                  <a:pt x="164113" y="84666"/>
                </a:cubicBezTo>
                <a:cubicBezTo>
                  <a:pt x="197747" y="84666"/>
                  <a:pt x="228482" y="96264"/>
                  <a:pt x="254578" y="115981"/>
                </a:cubicBezTo>
                <a:cubicBezTo>
                  <a:pt x="293432" y="46392"/>
                  <a:pt x="360700" y="0"/>
                  <a:pt x="437248" y="0"/>
                </a:cubicBezTo>
                <a:cubicBezTo>
                  <a:pt x="524813" y="0"/>
                  <a:pt x="599621" y="60310"/>
                  <a:pt x="633835" y="146716"/>
                </a:cubicBezTo>
                <a:cubicBezTo>
                  <a:pt x="662831" y="119460"/>
                  <a:pt x="700524" y="103223"/>
                  <a:pt x="741697" y="103223"/>
                </a:cubicBezTo>
                <a:cubicBezTo>
                  <a:pt x="759674" y="103223"/>
                  <a:pt x="776492" y="106122"/>
                  <a:pt x="792729" y="111922"/>
                </a:cubicBezTo>
                <a:cubicBezTo>
                  <a:pt x="813026" y="78287"/>
                  <a:pt x="846080" y="56831"/>
                  <a:pt x="884354" y="56831"/>
                </a:cubicBezTo>
                <a:cubicBezTo>
                  <a:pt x="920308" y="56831"/>
                  <a:pt x="952203" y="76547"/>
                  <a:pt x="972499" y="107282"/>
                </a:cubicBezTo>
                <a:cubicBezTo>
                  <a:pt x="986417" y="104963"/>
                  <a:pt x="1000335" y="103803"/>
                  <a:pt x="1014832" y="103803"/>
                </a:cubicBezTo>
                <a:cubicBezTo>
                  <a:pt x="1097179" y="103803"/>
                  <a:pt x="1168507" y="143816"/>
                  <a:pt x="1201562" y="201807"/>
                </a:cubicBezTo>
                <a:cubicBezTo>
                  <a:pt x="1217799" y="191948"/>
                  <a:pt x="1235776" y="186729"/>
                  <a:pt x="1255493" y="186729"/>
                </a:cubicBezTo>
                <a:cubicBezTo>
                  <a:pt x="1310583" y="186729"/>
                  <a:pt x="1356396" y="230222"/>
                  <a:pt x="1365094" y="287053"/>
                </a:cubicBezTo>
                <a:lnTo>
                  <a:pt x="580" y="287053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6" name="-">
            <a:extLst>
              <a:ext uri="{FF2B5EF4-FFF2-40B4-BE49-F238E27FC236}">
                <a16:creationId xmlns:a16="http://schemas.microsoft.com/office/drawing/2014/main" id="{7646AF6E-E53B-48D3-8CDF-64BE6756552A}"/>
              </a:ext>
            </a:extLst>
          </p:cNvPr>
          <p:cNvSpPr/>
          <p:nvPr/>
        </p:nvSpPr>
        <p:spPr>
          <a:xfrm>
            <a:off x="174751" y="1436605"/>
            <a:ext cx="1594736" cy="306769"/>
          </a:xfrm>
          <a:custGeom>
            <a:avLst/>
            <a:gdLst>
              <a:gd name="connsiteX0" fmla="*/ 1594737 w 1594736"/>
              <a:gd name="connsiteY0" fmla="*/ 306769 h 306769"/>
              <a:gd name="connsiteX1" fmla="*/ 1440482 w 1594736"/>
              <a:gd name="connsiteY1" fmla="*/ 194848 h 306769"/>
              <a:gd name="connsiteX2" fmla="*/ 1403948 w 1594736"/>
              <a:gd name="connsiteY2" fmla="*/ 198327 h 306769"/>
              <a:gd name="connsiteX3" fmla="*/ 1403948 w 1594736"/>
              <a:gd name="connsiteY3" fmla="*/ 194848 h 306769"/>
              <a:gd name="connsiteX4" fmla="*/ 1285648 w 1594736"/>
              <a:gd name="connsiteY4" fmla="*/ 106123 h 306769"/>
              <a:gd name="connsiteX5" fmla="*/ 1210840 w 1594736"/>
              <a:gd name="connsiteY5" fmla="*/ 125839 h 306769"/>
              <a:gd name="connsiteX6" fmla="*/ 1067024 w 1594736"/>
              <a:gd name="connsiteY6" fmla="*/ 17397 h 306769"/>
              <a:gd name="connsiteX7" fmla="*/ 970760 w 1594736"/>
              <a:gd name="connsiteY7" fmla="*/ 49292 h 306769"/>
              <a:gd name="connsiteX8" fmla="*/ 855939 w 1594736"/>
              <a:gd name="connsiteY8" fmla="*/ 0 h 306769"/>
              <a:gd name="connsiteX9" fmla="*/ 714442 w 1594736"/>
              <a:gd name="connsiteY9" fmla="*/ 97424 h 306769"/>
              <a:gd name="connsiteX10" fmla="*/ 575845 w 1594736"/>
              <a:gd name="connsiteY10" fmla="*/ 66109 h 306769"/>
              <a:gd name="connsiteX11" fmla="*/ 368819 w 1594736"/>
              <a:gd name="connsiteY11" fmla="*/ 165853 h 306769"/>
              <a:gd name="connsiteX12" fmla="*/ 284733 w 1594736"/>
              <a:gd name="connsiteY12" fmla="*/ 128159 h 306769"/>
              <a:gd name="connsiteX13" fmla="*/ 172232 w 1594736"/>
              <a:gd name="connsiteY13" fmla="*/ 240660 h 306769"/>
              <a:gd name="connsiteX14" fmla="*/ 172811 w 1594736"/>
              <a:gd name="connsiteY14" fmla="*/ 248779 h 306769"/>
              <a:gd name="connsiteX15" fmla="*/ 124099 w 1594736"/>
              <a:gd name="connsiteY15" fmla="*/ 240660 h 306769"/>
              <a:gd name="connsiteX16" fmla="*/ 0 w 1594736"/>
              <a:gd name="connsiteY16" fmla="*/ 306190 h 306769"/>
              <a:gd name="connsiteX17" fmla="*/ 1594737 w 1594736"/>
              <a:gd name="connsiteY17" fmla="*/ 306190 h 30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94736" h="306769">
                <a:moveTo>
                  <a:pt x="1594737" y="306769"/>
                </a:moveTo>
                <a:cubicBezTo>
                  <a:pt x="1588358" y="244140"/>
                  <a:pt x="1521669" y="194848"/>
                  <a:pt x="1440482" y="194848"/>
                </a:cubicBezTo>
                <a:cubicBezTo>
                  <a:pt x="1427724" y="194848"/>
                  <a:pt x="1415546" y="196008"/>
                  <a:pt x="1403948" y="198327"/>
                </a:cubicBezTo>
                <a:cubicBezTo>
                  <a:pt x="1403948" y="197167"/>
                  <a:pt x="1403948" y="196008"/>
                  <a:pt x="1403948" y="194848"/>
                </a:cubicBezTo>
                <a:cubicBezTo>
                  <a:pt x="1403948" y="146136"/>
                  <a:pt x="1351177" y="106123"/>
                  <a:pt x="1285648" y="106123"/>
                </a:cubicBezTo>
                <a:cubicBezTo>
                  <a:pt x="1257232" y="106123"/>
                  <a:pt x="1231137" y="113661"/>
                  <a:pt x="1210840" y="125839"/>
                </a:cubicBezTo>
                <a:cubicBezTo>
                  <a:pt x="1199822" y="64369"/>
                  <a:pt x="1139512" y="17397"/>
                  <a:pt x="1067024" y="17397"/>
                </a:cubicBezTo>
                <a:cubicBezTo>
                  <a:pt x="1029910" y="17397"/>
                  <a:pt x="996275" y="29575"/>
                  <a:pt x="970760" y="49292"/>
                </a:cubicBezTo>
                <a:cubicBezTo>
                  <a:pt x="944084" y="19137"/>
                  <a:pt x="902331" y="0"/>
                  <a:pt x="855939" y="0"/>
                </a:cubicBezTo>
                <a:cubicBezTo>
                  <a:pt x="787510" y="0"/>
                  <a:pt x="730099" y="41753"/>
                  <a:pt x="714442" y="97424"/>
                </a:cubicBezTo>
                <a:cubicBezTo>
                  <a:pt x="677328" y="78287"/>
                  <a:pt x="628616" y="66109"/>
                  <a:pt x="575845" y="66109"/>
                </a:cubicBezTo>
                <a:cubicBezTo>
                  <a:pt x="474942" y="66109"/>
                  <a:pt x="390276" y="108442"/>
                  <a:pt x="368819" y="165853"/>
                </a:cubicBezTo>
                <a:cubicBezTo>
                  <a:pt x="347943" y="142656"/>
                  <a:pt x="318367" y="128159"/>
                  <a:pt x="284733" y="128159"/>
                </a:cubicBezTo>
                <a:cubicBezTo>
                  <a:pt x="222683" y="128159"/>
                  <a:pt x="172232" y="178611"/>
                  <a:pt x="172232" y="240660"/>
                </a:cubicBezTo>
                <a:cubicBezTo>
                  <a:pt x="172232" y="243560"/>
                  <a:pt x="172232" y="245880"/>
                  <a:pt x="172811" y="248779"/>
                </a:cubicBezTo>
                <a:cubicBezTo>
                  <a:pt x="157734" y="243560"/>
                  <a:pt x="140917" y="240660"/>
                  <a:pt x="124099" y="240660"/>
                </a:cubicBezTo>
                <a:cubicBezTo>
                  <a:pt x="72488" y="240660"/>
                  <a:pt x="26676" y="266756"/>
                  <a:pt x="0" y="306190"/>
                </a:cubicBezTo>
                <a:lnTo>
                  <a:pt x="1594737" y="306190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7" name="-">
            <a:extLst>
              <a:ext uri="{FF2B5EF4-FFF2-40B4-BE49-F238E27FC236}">
                <a16:creationId xmlns:a16="http://schemas.microsoft.com/office/drawing/2014/main" id="{CFB278E6-E0E6-4857-AB97-012593BD005A}"/>
              </a:ext>
            </a:extLst>
          </p:cNvPr>
          <p:cNvSpPr/>
          <p:nvPr/>
        </p:nvSpPr>
        <p:spPr>
          <a:xfrm>
            <a:off x="9260690" y="-145373"/>
            <a:ext cx="2013426" cy="387375"/>
          </a:xfrm>
          <a:custGeom>
            <a:avLst/>
            <a:gdLst>
              <a:gd name="connsiteX0" fmla="*/ 2013427 w 2013426"/>
              <a:gd name="connsiteY0" fmla="*/ 387376 h 387375"/>
              <a:gd name="connsiteX1" fmla="*/ 1819159 w 2013426"/>
              <a:gd name="connsiteY1" fmla="*/ 245879 h 387375"/>
              <a:gd name="connsiteX2" fmla="*/ 1772767 w 2013426"/>
              <a:gd name="connsiteY2" fmla="*/ 250519 h 387375"/>
              <a:gd name="connsiteX3" fmla="*/ 1773347 w 2013426"/>
              <a:gd name="connsiteY3" fmla="*/ 245879 h 387375"/>
              <a:gd name="connsiteX4" fmla="*/ 1623732 w 2013426"/>
              <a:gd name="connsiteY4" fmla="*/ 133958 h 387375"/>
              <a:gd name="connsiteX5" fmla="*/ 1529787 w 2013426"/>
              <a:gd name="connsiteY5" fmla="*/ 158894 h 387375"/>
              <a:gd name="connsiteX6" fmla="*/ 1347697 w 2013426"/>
              <a:gd name="connsiteY6" fmla="*/ 22036 h 387375"/>
              <a:gd name="connsiteX7" fmla="*/ 1226497 w 2013426"/>
              <a:gd name="connsiteY7" fmla="*/ 62630 h 387375"/>
              <a:gd name="connsiteX8" fmla="*/ 1081521 w 2013426"/>
              <a:gd name="connsiteY8" fmla="*/ 0 h 387375"/>
              <a:gd name="connsiteX9" fmla="*/ 902911 w 2013426"/>
              <a:gd name="connsiteY9" fmla="*/ 123520 h 387375"/>
              <a:gd name="connsiteX10" fmla="*/ 727780 w 2013426"/>
              <a:gd name="connsiteY10" fmla="*/ 84086 h 387375"/>
              <a:gd name="connsiteX11" fmla="*/ 466243 w 2013426"/>
              <a:gd name="connsiteY11" fmla="*/ 209925 h 387375"/>
              <a:gd name="connsiteX12" fmla="*/ 360120 w 2013426"/>
              <a:gd name="connsiteY12" fmla="*/ 162373 h 387375"/>
              <a:gd name="connsiteX13" fmla="*/ 218044 w 2013426"/>
              <a:gd name="connsiteY13" fmla="*/ 304450 h 387375"/>
              <a:gd name="connsiteX14" fmla="*/ 218624 w 2013426"/>
              <a:gd name="connsiteY14" fmla="*/ 314888 h 387375"/>
              <a:gd name="connsiteX15" fmla="*/ 157154 w 2013426"/>
              <a:gd name="connsiteY15" fmla="*/ 304450 h 387375"/>
              <a:gd name="connsiteX16" fmla="*/ 0 w 2013426"/>
              <a:gd name="connsiteY16" fmla="*/ 387376 h 387375"/>
              <a:gd name="connsiteX17" fmla="*/ 2013427 w 2013426"/>
              <a:gd name="connsiteY17" fmla="*/ 387376 h 38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13426" h="387375">
                <a:moveTo>
                  <a:pt x="2013427" y="387376"/>
                </a:moveTo>
                <a:cubicBezTo>
                  <a:pt x="2005308" y="308509"/>
                  <a:pt x="1921222" y="245879"/>
                  <a:pt x="1819159" y="245879"/>
                </a:cubicBezTo>
                <a:cubicBezTo>
                  <a:pt x="1802922" y="245879"/>
                  <a:pt x="1787844" y="247619"/>
                  <a:pt x="1772767" y="250519"/>
                </a:cubicBezTo>
                <a:cubicBezTo>
                  <a:pt x="1772767" y="248779"/>
                  <a:pt x="1773347" y="247619"/>
                  <a:pt x="1773347" y="245879"/>
                </a:cubicBezTo>
                <a:cubicBezTo>
                  <a:pt x="1773347" y="183830"/>
                  <a:pt x="1706658" y="133958"/>
                  <a:pt x="1623732" y="133958"/>
                </a:cubicBezTo>
                <a:cubicBezTo>
                  <a:pt x="1587777" y="133958"/>
                  <a:pt x="1555303" y="143236"/>
                  <a:pt x="1529787" y="158894"/>
                </a:cubicBezTo>
                <a:cubicBezTo>
                  <a:pt x="1515870" y="81187"/>
                  <a:pt x="1439902" y="22036"/>
                  <a:pt x="1347697" y="22036"/>
                </a:cubicBezTo>
                <a:cubicBezTo>
                  <a:pt x="1301305" y="22036"/>
                  <a:pt x="1258972" y="37114"/>
                  <a:pt x="1226497" y="62630"/>
                </a:cubicBezTo>
                <a:cubicBezTo>
                  <a:pt x="1192863" y="24356"/>
                  <a:pt x="1140092" y="0"/>
                  <a:pt x="1081521" y="0"/>
                </a:cubicBezTo>
                <a:cubicBezTo>
                  <a:pt x="995115" y="0"/>
                  <a:pt x="922627" y="52771"/>
                  <a:pt x="902911" y="123520"/>
                </a:cubicBezTo>
                <a:cubicBezTo>
                  <a:pt x="855938" y="99164"/>
                  <a:pt x="795049" y="84086"/>
                  <a:pt x="727780" y="84086"/>
                </a:cubicBezTo>
                <a:cubicBezTo>
                  <a:pt x="600201" y="84086"/>
                  <a:pt x="493498" y="138017"/>
                  <a:pt x="466243" y="209925"/>
                </a:cubicBezTo>
                <a:cubicBezTo>
                  <a:pt x="440147" y="180930"/>
                  <a:pt x="402454" y="162373"/>
                  <a:pt x="360120" y="162373"/>
                </a:cubicBezTo>
                <a:cubicBezTo>
                  <a:pt x="281833" y="162373"/>
                  <a:pt x="218044" y="226163"/>
                  <a:pt x="218044" y="304450"/>
                </a:cubicBezTo>
                <a:cubicBezTo>
                  <a:pt x="218044" y="307929"/>
                  <a:pt x="218624" y="311409"/>
                  <a:pt x="218624" y="314888"/>
                </a:cubicBezTo>
                <a:cubicBezTo>
                  <a:pt x="199487" y="308509"/>
                  <a:pt x="178610" y="304450"/>
                  <a:pt x="157154" y="304450"/>
                </a:cubicBezTo>
                <a:cubicBezTo>
                  <a:pt x="91624" y="304450"/>
                  <a:pt x="34214" y="337504"/>
                  <a:pt x="0" y="387376"/>
                </a:cubicBezTo>
                <a:lnTo>
                  <a:pt x="2013427" y="38737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-">
            <a:extLst>
              <a:ext uri="{FF2B5EF4-FFF2-40B4-BE49-F238E27FC236}">
                <a16:creationId xmlns:a16="http://schemas.microsoft.com/office/drawing/2014/main" id="{C409176D-341D-4DA5-A39C-7664F66E15BA}"/>
              </a:ext>
            </a:extLst>
          </p:cNvPr>
          <p:cNvGrpSpPr/>
          <p:nvPr/>
        </p:nvGrpSpPr>
        <p:grpSpPr>
          <a:xfrm>
            <a:off x="1763222" y="1800692"/>
            <a:ext cx="8141528" cy="3465293"/>
            <a:chOff x="1763222" y="1836788"/>
            <a:chExt cx="8141528" cy="3465293"/>
          </a:xfrm>
          <a:solidFill>
            <a:schemeClr val="accent4">
              <a:lumMod val="60000"/>
              <a:lumOff val="40000"/>
              <a:alpha val="50000"/>
            </a:schemeClr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DAED8DD-063E-47B0-8DBB-F96CDDD6410A}"/>
                </a:ext>
              </a:extLst>
            </p:cNvPr>
            <p:cNvSpPr/>
            <p:nvPr/>
          </p:nvSpPr>
          <p:spPr>
            <a:xfrm>
              <a:off x="3353181" y="2529210"/>
              <a:ext cx="573302" cy="2772871"/>
            </a:xfrm>
            <a:custGeom>
              <a:avLst/>
              <a:gdLst>
                <a:gd name="connsiteX0" fmla="*/ 470108 w 573302"/>
                <a:gd name="connsiteY0" fmla="*/ 463101 h 2772871"/>
                <a:gd name="connsiteX1" fmla="*/ 483485 w 573302"/>
                <a:gd name="connsiteY1" fmla="*/ 463101 h 2772871"/>
                <a:gd name="connsiteX2" fmla="*/ 483485 w 573302"/>
                <a:gd name="connsiteY2" fmla="*/ 440806 h 2772871"/>
                <a:gd name="connsiteX3" fmla="*/ 388572 w 573302"/>
                <a:gd name="connsiteY3" fmla="*/ 440806 h 2772871"/>
                <a:gd name="connsiteX4" fmla="*/ 388572 w 573302"/>
                <a:gd name="connsiteY4" fmla="*/ 361180 h 2772871"/>
                <a:gd name="connsiteX5" fmla="*/ 396852 w 573302"/>
                <a:gd name="connsiteY5" fmla="*/ 361180 h 2772871"/>
                <a:gd name="connsiteX6" fmla="*/ 396852 w 573302"/>
                <a:gd name="connsiteY6" fmla="*/ 343981 h 2772871"/>
                <a:gd name="connsiteX7" fmla="*/ 356084 w 573302"/>
                <a:gd name="connsiteY7" fmla="*/ 343981 h 2772871"/>
                <a:gd name="connsiteX8" fmla="*/ 356084 w 573302"/>
                <a:gd name="connsiteY8" fmla="*/ 268815 h 2772871"/>
                <a:gd name="connsiteX9" fmla="*/ 317227 w 573302"/>
                <a:gd name="connsiteY9" fmla="*/ 268815 h 2772871"/>
                <a:gd name="connsiteX10" fmla="*/ 310857 w 573302"/>
                <a:gd name="connsiteY10" fmla="*/ 268815 h 2772871"/>
                <a:gd name="connsiteX11" fmla="*/ 310857 w 573302"/>
                <a:gd name="connsiteY11" fmla="*/ 0 h 2772871"/>
                <a:gd name="connsiteX12" fmla="*/ 306398 w 573302"/>
                <a:gd name="connsiteY12" fmla="*/ 0 h 2772871"/>
                <a:gd name="connsiteX13" fmla="*/ 301302 w 573302"/>
                <a:gd name="connsiteY13" fmla="*/ 0 h 2772871"/>
                <a:gd name="connsiteX14" fmla="*/ 295569 w 573302"/>
                <a:gd name="connsiteY14" fmla="*/ 0 h 2772871"/>
                <a:gd name="connsiteX15" fmla="*/ 295569 w 573302"/>
                <a:gd name="connsiteY15" fmla="*/ 268815 h 2772871"/>
                <a:gd name="connsiteX16" fmla="*/ 277733 w 573302"/>
                <a:gd name="connsiteY16" fmla="*/ 268815 h 2772871"/>
                <a:gd name="connsiteX17" fmla="*/ 277733 w 573302"/>
                <a:gd name="connsiteY17" fmla="*/ 119119 h 2772871"/>
                <a:gd name="connsiteX18" fmla="*/ 273274 w 573302"/>
                <a:gd name="connsiteY18" fmla="*/ 119119 h 2772871"/>
                <a:gd name="connsiteX19" fmla="*/ 268178 w 573302"/>
                <a:gd name="connsiteY19" fmla="*/ 119119 h 2772871"/>
                <a:gd name="connsiteX20" fmla="*/ 262445 w 573302"/>
                <a:gd name="connsiteY20" fmla="*/ 119119 h 2772871"/>
                <a:gd name="connsiteX21" fmla="*/ 262445 w 573302"/>
                <a:gd name="connsiteY21" fmla="*/ 268815 h 2772871"/>
                <a:gd name="connsiteX22" fmla="*/ 217218 w 573302"/>
                <a:gd name="connsiteY22" fmla="*/ 268815 h 2772871"/>
                <a:gd name="connsiteX23" fmla="*/ 217218 w 573302"/>
                <a:gd name="connsiteY23" fmla="*/ 343981 h 2772871"/>
                <a:gd name="connsiteX24" fmla="*/ 170079 w 573302"/>
                <a:gd name="connsiteY24" fmla="*/ 343981 h 2772871"/>
                <a:gd name="connsiteX25" fmla="*/ 170079 w 573302"/>
                <a:gd name="connsiteY25" fmla="*/ 361180 h 2772871"/>
                <a:gd name="connsiteX26" fmla="*/ 185368 w 573302"/>
                <a:gd name="connsiteY26" fmla="*/ 361180 h 2772871"/>
                <a:gd name="connsiteX27" fmla="*/ 185368 w 573302"/>
                <a:gd name="connsiteY27" fmla="*/ 440806 h 2772871"/>
                <a:gd name="connsiteX28" fmla="*/ 90454 w 573302"/>
                <a:gd name="connsiteY28" fmla="*/ 440806 h 2772871"/>
                <a:gd name="connsiteX29" fmla="*/ 90454 w 573302"/>
                <a:gd name="connsiteY29" fmla="*/ 463101 h 2772871"/>
                <a:gd name="connsiteX30" fmla="*/ 103831 w 573302"/>
                <a:gd name="connsiteY30" fmla="*/ 463101 h 2772871"/>
                <a:gd name="connsiteX31" fmla="*/ 103831 w 573302"/>
                <a:gd name="connsiteY31" fmla="*/ 601967 h 2772871"/>
                <a:gd name="connsiteX32" fmla="*/ 0 w 573302"/>
                <a:gd name="connsiteY32" fmla="*/ 601967 h 2772871"/>
                <a:gd name="connsiteX33" fmla="*/ 0 w 573302"/>
                <a:gd name="connsiteY33" fmla="*/ 624899 h 2772871"/>
                <a:gd name="connsiteX34" fmla="*/ 14651 w 573302"/>
                <a:gd name="connsiteY34" fmla="*/ 624899 h 2772871"/>
                <a:gd name="connsiteX35" fmla="*/ 14651 w 573302"/>
                <a:gd name="connsiteY35" fmla="*/ 2772872 h 2772871"/>
                <a:gd name="connsiteX36" fmla="*/ 558651 w 573302"/>
                <a:gd name="connsiteY36" fmla="*/ 2772872 h 2772871"/>
                <a:gd name="connsiteX37" fmla="*/ 558651 w 573302"/>
                <a:gd name="connsiteY37" fmla="*/ 624899 h 2772871"/>
                <a:gd name="connsiteX38" fmla="*/ 573302 w 573302"/>
                <a:gd name="connsiteY38" fmla="*/ 624899 h 2772871"/>
                <a:gd name="connsiteX39" fmla="*/ 573302 w 573302"/>
                <a:gd name="connsiteY39" fmla="*/ 601967 h 2772871"/>
                <a:gd name="connsiteX40" fmla="*/ 470108 w 573302"/>
                <a:gd name="connsiteY40" fmla="*/ 601967 h 277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73302" h="2772871">
                  <a:moveTo>
                    <a:pt x="470108" y="463101"/>
                  </a:moveTo>
                  <a:lnTo>
                    <a:pt x="483485" y="463101"/>
                  </a:lnTo>
                  <a:lnTo>
                    <a:pt x="483485" y="440806"/>
                  </a:lnTo>
                  <a:lnTo>
                    <a:pt x="388572" y="440806"/>
                  </a:lnTo>
                  <a:lnTo>
                    <a:pt x="388572" y="361180"/>
                  </a:lnTo>
                  <a:lnTo>
                    <a:pt x="396852" y="361180"/>
                  </a:lnTo>
                  <a:lnTo>
                    <a:pt x="396852" y="343981"/>
                  </a:lnTo>
                  <a:lnTo>
                    <a:pt x="356084" y="343981"/>
                  </a:lnTo>
                  <a:lnTo>
                    <a:pt x="356084" y="268815"/>
                  </a:lnTo>
                  <a:lnTo>
                    <a:pt x="317227" y="268815"/>
                  </a:lnTo>
                  <a:lnTo>
                    <a:pt x="310857" y="268815"/>
                  </a:lnTo>
                  <a:lnTo>
                    <a:pt x="310857" y="0"/>
                  </a:lnTo>
                  <a:lnTo>
                    <a:pt x="306398" y="0"/>
                  </a:lnTo>
                  <a:lnTo>
                    <a:pt x="301302" y="0"/>
                  </a:lnTo>
                  <a:lnTo>
                    <a:pt x="295569" y="0"/>
                  </a:lnTo>
                  <a:lnTo>
                    <a:pt x="295569" y="268815"/>
                  </a:lnTo>
                  <a:lnTo>
                    <a:pt x="277733" y="268815"/>
                  </a:lnTo>
                  <a:lnTo>
                    <a:pt x="277733" y="119119"/>
                  </a:lnTo>
                  <a:lnTo>
                    <a:pt x="273274" y="119119"/>
                  </a:lnTo>
                  <a:lnTo>
                    <a:pt x="268178" y="119119"/>
                  </a:lnTo>
                  <a:lnTo>
                    <a:pt x="262445" y="119119"/>
                  </a:lnTo>
                  <a:lnTo>
                    <a:pt x="262445" y="268815"/>
                  </a:lnTo>
                  <a:lnTo>
                    <a:pt x="217218" y="268815"/>
                  </a:lnTo>
                  <a:lnTo>
                    <a:pt x="217218" y="343981"/>
                  </a:lnTo>
                  <a:lnTo>
                    <a:pt x="170079" y="343981"/>
                  </a:lnTo>
                  <a:lnTo>
                    <a:pt x="170079" y="361180"/>
                  </a:lnTo>
                  <a:lnTo>
                    <a:pt x="185368" y="361180"/>
                  </a:lnTo>
                  <a:lnTo>
                    <a:pt x="185368" y="440806"/>
                  </a:lnTo>
                  <a:lnTo>
                    <a:pt x="90454" y="440806"/>
                  </a:lnTo>
                  <a:lnTo>
                    <a:pt x="90454" y="463101"/>
                  </a:lnTo>
                  <a:lnTo>
                    <a:pt x="103831" y="463101"/>
                  </a:lnTo>
                  <a:lnTo>
                    <a:pt x="103831" y="601967"/>
                  </a:lnTo>
                  <a:lnTo>
                    <a:pt x="0" y="601967"/>
                  </a:lnTo>
                  <a:lnTo>
                    <a:pt x="0" y="624899"/>
                  </a:lnTo>
                  <a:lnTo>
                    <a:pt x="14651" y="624899"/>
                  </a:lnTo>
                  <a:lnTo>
                    <a:pt x="14651" y="2772872"/>
                  </a:lnTo>
                  <a:lnTo>
                    <a:pt x="558651" y="2772872"/>
                  </a:lnTo>
                  <a:lnTo>
                    <a:pt x="558651" y="624899"/>
                  </a:lnTo>
                  <a:lnTo>
                    <a:pt x="573302" y="624899"/>
                  </a:lnTo>
                  <a:lnTo>
                    <a:pt x="573302" y="601967"/>
                  </a:lnTo>
                  <a:lnTo>
                    <a:pt x="470108" y="601967"/>
                  </a:lnTo>
                  <a:close/>
                </a:path>
              </a:pathLst>
            </a:custGeom>
            <a:grpFill/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89427B5-97F2-4DCF-9095-C2451231591C}"/>
                </a:ext>
              </a:extLst>
            </p:cNvPr>
            <p:cNvSpPr/>
            <p:nvPr/>
          </p:nvSpPr>
          <p:spPr>
            <a:xfrm>
              <a:off x="1763222" y="2838793"/>
              <a:ext cx="924290" cy="2204665"/>
            </a:xfrm>
            <a:custGeom>
              <a:avLst/>
              <a:gdLst>
                <a:gd name="connsiteX0" fmla="*/ 869508 w 924290"/>
                <a:gd name="connsiteY0" fmla="*/ 282829 h 2204665"/>
                <a:gd name="connsiteX1" fmla="*/ 439532 w 924290"/>
                <a:gd name="connsiteY1" fmla="*/ 282829 h 2204665"/>
                <a:gd name="connsiteX2" fmla="*/ 439532 w 924290"/>
                <a:gd name="connsiteY2" fmla="*/ 182183 h 2204665"/>
                <a:gd name="connsiteX3" fmla="*/ 275185 w 924290"/>
                <a:gd name="connsiteY3" fmla="*/ 182183 h 2204665"/>
                <a:gd name="connsiteX4" fmla="*/ 250342 w 924290"/>
                <a:gd name="connsiteY4" fmla="*/ 117208 h 2204665"/>
                <a:gd name="connsiteX5" fmla="*/ 210211 w 924290"/>
                <a:gd name="connsiteY5" fmla="*/ 117208 h 2204665"/>
                <a:gd name="connsiteX6" fmla="*/ 210211 w 924290"/>
                <a:gd name="connsiteY6" fmla="*/ 0 h 2204665"/>
                <a:gd name="connsiteX7" fmla="*/ 200656 w 924290"/>
                <a:gd name="connsiteY7" fmla="*/ 0 h 2204665"/>
                <a:gd name="connsiteX8" fmla="*/ 191738 w 924290"/>
                <a:gd name="connsiteY8" fmla="*/ 0 h 2204665"/>
                <a:gd name="connsiteX9" fmla="*/ 191738 w 924290"/>
                <a:gd name="connsiteY9" fmla="*/ 117208 h 2204665"/>
                <a:gd name="connsiteX10" fmla="*/ 116572 w 924290"/>
                <a:gd name="connsiteY10" fmla="*/ 117208 h 2204665"/>
                <a:gd name="connsiteX11" fmla="*/ 116572 w 924290"/>
                <a:gd name="connsiteY11" fmla="*/ 182183 h 2204665"/>
                <a:gd name="connsiteX12" fmla="*/ 116572 w 924290"/>
                <a:gd name="connsiteY12" fmla="*/ 257986 h 2204665"/>
                <a:gd name="connsiteX13" fmla="*/ 116572 w 924290"/>
                <a:gd name="connsiteY13" fmla="*/ 282829 h 2204665"/>
                <a:gd name="connsiteX14" fmla="*/ 54145 w 924290"/>
                <a:gd name="connsiteY14" fmla="*/ 282829 h 2204665"/>
                <a:gd name="connsiteX15" fmla="*/ 54145 w 924290"/>
                <a:gd name="connsiteY15" fmla="*/ 349077 h 2204665"/>
                <a:gd name="connsiteX16" fmla="*/ 0 w 924290"/>
                <a:gd name="connsiteY16" fmla="*/ 349077 h 2204665"/>
                <a:gd name="connsiteX17" fmla="*/ 0 w 924290"/>
                <a:gd name="connsiteY17" fmla="*/ 400037 h 2204665"/>
                <a:gd name="connsiteX18" fmla="*/ 24843 w 924290"/>
                <a:gd name="connsiteY18" fmla="*/ 400037 h 2204665"/>
                <a:gd name="connsiteX19" fmla="*/ 24843 w 924290"/>
                <a:gd name="connsiteY19" fmla="*/ 2204665 h 2204665"/>
                <a:gd name="connsiteX20" fmla="*/ 899448 w 924290"/>
                <a:gd name="connsiteY20" fmla="*/ 2204665 h 2204665"/>
                <a:gd name="connsiteX21" fmla="*/ 899448 w 924290"/>
                <a:gd name="connsiteY21" fmla="*/ 400037 h 2204665"/>
                <a:gd name="connsiteX22" fmla="*/ 924291 w 924290"/>
                <a:gd name="connsiteY22" fmla="*/ 400037 h 2204665"/>
                <a:gd name="connsiteX23" fmla="*/ 924291 w 924290"/>
                <a:gd name="connsiteY23" fmla="*/ 349077 h 2204665"/>
                <a:gd name="connsiteX24" fmla="*/ 869508 w 924290"/>
                <a:gd name="connsiteY24" fmla="*/ 349077 h 2204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4290" h="2204665">
                  <a:moveTo>
                    <a:pt x="869508" y="282829"/>
                  </a:moveTo>
                  <a:lnTo>
                    <a:pt x="439532" y="282829"/>
                  </a:lnTo>
                  <a:lnTo>
                    <a:pt x="439532" y="182183"/>
                  </a:lnTo>
                  <a:lnTo>
                    <a:pt x="275185" y="182183"/>
                  </a:lnTo>
                  <a:lnTo>
                    <a:pt x="250342" y="117208"/>
                  </a:lnTo>
                  <a:lnTo>
                    <a:pt x="210211" y="117208"/>
                  </a:lnTo>
                  <a:lnTo>
                    <a:pt x="210211" y="0"/>
                  </a:lnTo>
                  <a:lnTo>
                    <a:pt x="200656" y="0"/>
                  </a:lnTo>
                  <a:lnTo>
                    <a:pt x="191738" y="0"/>
                  </a:lnTo>
                  <a:lnTo>
                    <a:pt x="191738" y="117208"/>
                  </a:lnTo>
                  <a:lnTo>
                    <a:pt x="116572" y="117208"/>
                  </a:lnTo>
                  <a:lnTo>
                    <a:pt x="116572" y="182183"/>
                  </a:lnTo>
                  <a:lnTo>
                    <a:pt x="116572" y="257986"/>
                  </a:lnTo>
                  <a:lnTo>
                    <a:pt x="116572" y="282829"/>
                  </a:lnTo>
                  <a:lnTo>
                    <a:pt x="54145" y="282829"/>
                  </a:lnTo>
                  <a:lnTo>
                    <a:pt x="54145" y="349077"/>
                  </a:lnTo>
                  <a:lnTo>
                    <a:pt x="0" y="349077"/>
                  </a:lnTo>
                  <a:lnTo>
                    <a:pt x="0" y="400037"/>
                  </a:lnTo>
                  <a:lnTo>
                    <a:pt x="24843" y="400037"/>
                  </a:lnTo>
                  <a:lnTo>
                    <a:pt x="24843" y="2204665"/>
                  </a:lnTo>
                  <a:lnTo>
                    <a:pt x="899448" y="2204665"/>
                  </a:lnTo>
                  <a:lnTo>
                    <a:pt x="899448" y="400037"/>
                  </a:lnTo>
                  <a:lnTo>
                    <a:pt x="924291" y="400037"/>
                  </a:lnTo>
                  <a:lnTo>
                    <a:pt x="924291" y="349077"/>
                  </a:lnTo>
                  <a:lnTo>
                    <a:pt x="869508" y="349077"/>
                  </a:lnTo>
                  <a:close/>
                </a:path>
              </a:pathLst>
            </a:custGeom>
            <a:grpFill/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9FFBE43-907F-46B1-AF51-3B1AF6F47EE5}"/>
                </a:ext>
              </a:extLst>
            </p:cNvPr>
            <p:cNvSpPr/>
            <p:nvPr/>
          </p:nvSpPr>
          <p:spPr>
            <a:xfrm>
              <a:off x="1947316" y="2805669"/>
              <a:ext cx="33124" cy="33124"/>
            </a:xfrm>
            <a:custGeom>
              <a:avLst/>
              <a:gdLst>
                <a:gd name="connsiteX0" fmla="*/ 33124 w 33124"/>
                <a:gd name="connsiteY0" fmla="*/ 16562 h 33124"/>
                <a:gd name="connsiteX1" fmla="*/ 16562 w 33124"/>
                <a:gd name="connsiteY1" fmla="*/ 0 h 33124"/>
                <a:gd name="connsiteX2" fmla="*/ 0 w 33124"/>
                <a:gd name="connsiteY2" fmla="*/ 16562 h 33124"/>
                <a:gd name="connsiteX3" fmla="*/ 16562 w 33124"/>
                <a:gd name="connsiteY3" fmla="*/ 33124 h 33124"/>
                <a:gd name="connsiteX4" fmla="*/ 33124 w 33124"/>
                <a:gd name="connsiteY4" fmla="*/ 16562 h 33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124" h="33124">
                  <a:moveTo>
                    <a:pt x="33124" y="16562"/>
                  </a:moveTo>
                  <a:cubicBezTo>
                    <a:pt x="33124" y="7644"/>
                    <a:pt x="26117" y="0"/>
                    <a:pt x="16562" y="0"/>
                  </a:cubicBezTo>
                  <a:cubicBezTo>
                    <a:pt x="7644" y="0"/>
                    <a:pt x="0" y="7007"/>
                    <a:pt x="0" y="16562"/>
                  </a:cubicBezTo>
                  <a:cubicBezTo>
                    <a:pt x="0" y="25480"/>
                    <a:pt x="7007" y="33124"/>
                    <a:pt x="16562" y="33124"/>
                  </a:cubicBezTo>
                  <a:cubicBezTo>
                    <a:pt x="25480" y="33124"/>
                    <a:pt x="33124" y="26117"/>
                    <a:pt x="33124" y="16562"/>
                  </a:cubicBezTo>
                  <a:close/>
                </a:path>
              </a:pathLst>
            </a:custGeom>
            <a:grpFill/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6FD1D1A-40E8-43EE-B5F5-D7B016D3AD7F}"/>
                </a:ext>
              </a:extLst>
            </p:cNvPr>
            <p:cNvSpPr/>
            <p:nvPr/>
          </p:nvSpPr>
          <p:spPr>
            <a:xfrm>
              <a:off x="8828217" y="2499908"/>
              <a:ext cx="1076534" cy="2682416"/>
            </a:xfrm>
            <a:custGeom>
              <a:avLst/>
              <a:gdLst>
                <a:gd name="connsiteX0" fmla="*/ 0 w 1076534"/>
                <a:gd name="connsiteY0" fmla="*/ 0 h 2682416"/>
                <a:gd name="connsiteX1" fmla="*/ 119119 w 1076534"/>
                <a:gd name="connsiteY1" fmla="*/ 2682417 h 2682416"/>
                <a:gd name="connsiteX2" fmla="*/ 1076534 w 1076534"/>
                <a:gd name="connsiteY2" fmla="*/ 2682417 h 2682416"/>
                <a:gd name="connsiteX3" fmla="*/ 1076534 w 1076534"/>
                <a:gd name="connsiteY3" fmla="*/ 223588 h 268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6534" h="2682416">
                  <a:moveTo>
                    <a:pt x="0" y="0"/>
                  </a:moveTo>
                  <a:lnTo>
                    <a:pt x="119119" y="2682417"/>
                  </a:lnTo>
                  <a:lnTo>
                    <a:pt x="1076534" y="2682417"/>
                  </a:lnTo>
                  <a:lnTo>
                    <a:pt x="1076534" y="223588"/>
                  </a:lnTo>
                  <a:close/>
                </a:path>
              </a:pathLst>
            </a:custGeom>
            <a:grpFill/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7E442C3-6BDF-4B93-BDD1-A0706282D639}"/>
                </a:ext>
              </a:extLst>
            </p:cNvPr>
            <p:cNvSpPr/>
            <p:nvPr/>
          </p:nvSpPr>
          <p:spPr>
            <a:xfrm>
              <a:off x="4752038" y="1836788"/>
              <a:ext cx="1033854" cy="3446820"/>
            </a:xfrm>
            <a:custGeom>
              <a:avLst/>
              <a:gdLst>
                <a:gd name="connsiteX0" fmla="*/ 975888 w 1033854"/>
                <a:gd name="connsiteY0" fmla="*/ 916646 h 3446820"/>
                <a:gd name="connsiteX1" fmla="*/ 825555 w 1033854"/>
                <a:gd name="connsiteY1" fmla="*/ 916646 h 3446820"/>
                <a:gd name="connsiteX2" fmla="*/ 825555 w 1033854"/>
                <a:gd name="connsiteY2" fmla="*/ 676497 h 3446820"/>
                <a:gd name="connsiteX3" fmla="*/ 772047 w 1033854"/>
                <a:gd name="connsiteY3" fmla="*/ 676497 h 3446820"/>
                <a:gd name="connsiteX4" fmla="*/ 772047 w 1033854"/>
                <a:gd name="connsiteY4" fmla="*/ 324234 h 3446820"/>
                <a:gd name="connsiteX5" fmla="*/ 476478 w 1033854"/>
                <a:gd name="connsiteY5" fmla="*/ 324234 h 3446820"/>
                <a:gd name="connsiteX6" fmla="*/ 476478 w 1033854"/>
                <a:gd name="connsiteY6" fmla="*/ 65611 h 3446820"/>
                <a:gd name="connsiteX7" fmla="*/ 450361 w 1033854"/>
                <a:gd name="connsiteY7" fmla="*/ 65611 h 3446820"/>
                <a:gd name="connsiteX8" fmla="*/ 450361 w 1033854"/>
                <a:gd name="connsiteY8" fmla="*/ 324234 h 3446820"/>
                <a:gd name="connsiteX9" fmla="*/ 392393 w 1033854"/>
                <a:gd name="connsiteY9" fmla="*/ 324234 h 3446820"/>
                <a:gd name="connsiteX10" fmla="*/ 392393 w 1033854"/>
                <a:gd name="connsiteY10" fmla="*/ 0 h 3446820"/>
                <a:gd name="connsiteX11" fmla="*/ 366276 w 1033854"/>
                <a:gd name="connsiteY11" fmla="*/ 0 h 3446820"/>
                <a:gd name="connsiteX12" fmla="*/ 366276 w 1033854"/>
                <a:gd name="connsiteY12" fmla="*/ 324234 h 3446820"/>
                <a:gd name="connsiteX13" fmla="*/ 179635 w 1033854"/>
                <a:gd name="connsiteY13" fmla="*/ 324234 h 3446820"/>
                <a:gd name="connsiteX14" fmla="*/ 179635 w 1033854"/>
                <a:gd name="connsiteY14" fmla="*/ 916646 h 3446820"/>
                <a:gd name="connsiteX15" fmla="*/ 82810 w 1033854"/>
                <a:gd name="connsiteY15" fmla="*/ 916646 h 3446820"/>
                <a:gd name="connsiteX16" fmla="*/ 82810 w 1033854"/>
                <a:gd name="connsiteY16" fmla="*/ 1813546 h 3446820"/>
                <a:gd name="connsiteX17" fmla="*/ 0 w 1033854"/>
                <a:gd name="connsiteY17" fmla="*/ 1813546 h 3446820"/>
                <a:gd name="connsiteX18" fmla="*/ 0 w 1033854"/>
                <a:gd name="connsiteY18" fmla="*/ 3446820 h 3446820"/>
                <a:gd name="connsiteX19" fmla="*/ 1033855 w 1033854"/>
                <a:gd name="connsiteY19" fmla="*/ 3446820 h 3446820"/>
                <a:gd name="connsiteX20" fmla="*/ 1033855 w 1033854"/>
                <a:gd name="connsiteY20" fmla="*/ 1813546 h 3446820"/>
                <a:gd name="connsiteX21" fmla="*/ 975888 w 1033854"/>
                <a:gd name="connsiteY21" fmla="*/ 1813546 h 344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33854" h="3446820">
                  <a:moveTo>
                    <a:pt x="975888" y="916646"/>
                  </a:moveTo>
                  <a:lnTo>
                    <a:pt x="825555" y="916646"/>
                  </a:lnTo>
                  <a:lnTo>
                    <a:pt x="825555" y="676497"/>
                  </a:lnTo>
                  <a:lnTo>
                    <a:pt x="772047" y="676497"/>
                  </a:lnTo>
                  <a:lnTo>
                    <a:pt x="772047" y="324234"/>
                  </a:lnTo>
                  <a:lnTo>
                    <a:pt x="476478" y="324234"/>
                  </a:lnTo>
                  <a:lnTo>
                    <a:pt x="476478" y="65611"/>
                  </a:lnTo>
                  <a:lnTo>
                    <a:pt x="450361" y="65611"/>
                  </a:lnTo>
                  <a:lnTo>
                    <a:pt x="450361" y="324234"/>
                  </a:lnTo>
                  <a:lnTo>
                    <a:pt x="392393" y="324234"/>
                  </a:lnTo>
                  <a:lnTo>
                    <a:pt x="392393" y="0"/>
                  </a:lnTo>
                  <a:lnTo>
                    <a:pt x="366276" y="0"/>
                  </a:lnTo>
                  <a:lnTo>
                    <a:pt x="366276" y="324234"/>
                  </a:lnTo>
                  <a:lnTo>
                    <a:pt x="179635" y="324234"/>
                  </a:lnTo>
                  <a:lnTo>
                    <a:pt x="179635" y="916646"/>
                  </a:lnTo>
                  <a:lnTo>
                    <a:pt x="82810" y="916646"/>
                  </a:lnTo>
                  <a:lnTo>
                    <a:pt x="82810" y="1813546"/>
                  </a:lnTo>
                  <a:lnTo>
                    <a:pt x="0" y="1813546"/>
                  </a:lnTo>
                  <a:lnTo>
                    <a:pt x="0" y="3446820"/>
                  </a:lnTo>
                  <a:lnTo>
                    <a:pt x="1033855" y="3446820"/>
                  </a:lnTo>
                  <a:lnTo>
                    <a:pt x="1033855" y="1813546"/>
                  </a:lnTo>
                  <a:lnTo>
                    <a:pt x="975888" y="1813546"/>
                  </a:lnTo>
                  <a:close/>
                </a:path>
              </a:pathLst>
            </a:custGeom>
            <a:grpFill/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" name="-">
            <a:extLst>
              <a:ext uri="{FF2B5EF4-FFF2-40B4-BE49-F238E27FC236}">
                <a16:creationId xmlns:a16="http://schemas.microsoft.com/office/drawing/2014/main" id="{80FF2EBC-948A-42BD-A10F-31CE72D7EB69}"/>
              </a:ext>
            </a:extLst>
          </p:cNvPr>
          <p:cNvSpPr/>
          <p:nvPr/>
        </p:nvSpPr>
        <p:spPr>
          <a:xfrm>
            <a:off x="155428" y="2430051"/>
            <a:ext cx="12010045" cy="3356365"/>
          </a:xfrm>
          <a:custGeom>
            <a:avLst/>
            <a:gdLst>
              <a:gd name="connsiteX0" fmla="*/ 11643131 w 12010045"/>
              <a:gd name="connsiteY0" fmla="*/ 2927663 h 3356365"/>
              <a:gd name="connsiteX1" fmla="*/ 11643131 w 12010045"/>
              <a:gd name="connsiteY1" fmla="*/ 2683054 h 3356365"/>
              <a:gd name="connsiteX2" fmla="*/ 11299150 w 12010045"/>
              <a:gd name="connsiteY2" fmla="*/ 2683054 h 3356365"/>
              <a:gd name="connsiteX3" fmla="*/ 11168564 w 12010045"/>
              <a:gd name="connsiteY3" fmla="*/ 1719269 h 3356365"/>
              <a:gd name="connsiteX4" fmla="*/ 11148817 w 12010045"/>
              <a:gd name="connsiteY4" fmla="*/ 1719269 h 3356365"/>
              <a:gd name="connsiteX5" fmla="*/ 11148817 w 12010045"/>
              <a:gd name="connsiteY5" fmla="*/ 1603335 h 3356365"/>
              <a:gd name="connsiteX6" fmla="*/ 11080658 w 12010045"/>
              <a:gd name="connsiteY6" fmla="*/ 1603335 h 3356365"/>
              <a:gd name="connsiteX7" fmla="*/ 11080658 w 12010045"/>
              <a:gd name="connsiteY7" fmla="*/ 1719269 h 3356365"/>
              <a:gd name="connsiteX8" fmla="*/ 11063459 w 12010045"/>
              <a:gd name="connsiteY8" fmla="*/ 1719269 h 3356365"/>
              <a:gd name="connsiteX9" fmla="*/ 11063459 w 12010045"/>
              <a:gd name="connsiteY9" fmla="*/ 1675953 h 3356365"/>
              <a:gd name="connsiteX10" fmla="*/ 11015684 w 12010045"/>
              <a:gd name="connsiteY10" fmla="*/ 1675953 h 3356365"/>
              <a:gd name="connsiteX11" fmla="*/ 11015684 w 12010045"/>
              <a:gd name="connsiteY11" fmla="*/ 1719269 h 3356365"/>
              <a:gd name="connsiteX12" fmla="*/ 10916311 w 12010045"/>
              <a:gd name="connsiteY12" fmla="*/ 1719269 h 3356365"/>
              <a:gd name="connsiteX13" fmla="*/ 10916311 w 12010045"/>
              <a:gd name="connsiteY13" fmla="*/ 1618623 h 3356365"/>
              <a:gd name="connsiteX14" fmla="*/ 10888921 w 12010045"/>
              <a:gd name="connsiteY14" fmla="*/ 1618623 h 3356365"/>
              <a:gd name="connsiteX15" fmla="*/ 10888921 w 12010045"/>
              <a:gd name="connsiteY15" fmla="*/ 1548553 h 3356365"/>
              <a:gd name="connsiteX16" fmla="*/ 10693997 w 12010045"/>
              <a:gd name="connsiteY16" fmla="*/ 1548553 h 3356365"/>
              <a:gd name="connsiteX17" fmla="*/ 10693997 w 12010045"/>
              <a:gd name="connsiteY17" fmla="*/ 1618623 h 3356365"/>
              <a:gd name="connsiteX18" fmla="*/ 10666607 w 12010045"/>
              <a:gd name="connsiteY18" fmla="*/ 1618623 h 3356365"/>
              <a:gd name="connsiteX19" fmla="*/ 10666607 w 12010045"/>
              <a:gd name="connsiteY19" fmla="*/ 1719269 h 3356365"/>
              <a:gd name="connsiteX20" fmla="*/ 10639215 w 12010045"/>
              <a:gd name="connsiteY20" fmla="*/ 1719269 h 3356365"/>
              <a:gd name="connsiteX21" fmla="*/ 10639215 w 12010045"/>
              <a:gd name="connsiteY21" fmla="*/ 2298305 h 3356365"/>
              <a:gd name="connsiteX22" fmla="*/ 10465951 w 12010045"/>
              <a:gd name="connsiteY22" fmla="*/ 2298305 h 3356365"/>
              <a:gd name="connsiteX23" fmla="*/ 10465951 w 12010045"/>
              <a:gd name="connsiteY23" fmla="*/ 828740 h 3356365"/>
              <a:gd name="connsiteX24" fmla="*/ 10408621 w 12010045"/>
              <a:gd name="connsiteY24" fmla="*/ 828740 h 3356365"/>
              <a:gd name="connsiteX25" fmla="*/ 10408621 w 12010045"/>
              <a:gd name="connsiteY25" fmla="*/ 506417 h 3356365"/>
              <a:gd name="connsiteX26" fmla="*/ 10390147 w 12010045"/>
              <a:gd name="connsiteY26" fmla="*/ 506417 h 3356365"/>
              <a:gd name="connsiteX27" fmla="*/ 10390147 w 12010045"/>
              <a:gd name="connsiteY27" fmla="*/ 828740 h 3356365"/>
              <a:gd name="connsiteX28" fmla="*/ 10346831 w 12010045"/>
              <a:gd name="connsiteY28" fmla="*/ 828740 h 3356365"/>
              <a:gd name="connsiteX29" fmla="*/ 10346831 w 12010045"/>
              <a:gd name="connsiteY29" fmla="*/ 381564 h 3356365"/>
              <a:gd name="connsiteX30" fmla="*/ 10328359 w 12010045"/>
              <a:gd name="connsiteY30" fmla="*/ 381564 h 3356365"/>
              <a:gd name="connsiteX31" fmla="*/ 10328359 w 12010045"/>
              <a:gd name="connsiteY31" fmla="*/ 828740 h 3356365"/>
              <a:gd name="connsiteX32" fmla="*/ 10290775 w 12010045"/>
              <a:gd name="connsiteY32" fmla="*/ 828740 h 3356365"/>
              <a:gd name="connsiteX33" fmla="*/ 10290775 w 12010045"/>
              <a:gd name="connsiteY33" fmla="*/ 586679 h 3356365"/>
              <a:gd name="connsiteX34" fmla="*/ 10272302 w 12010045"/>
              <a:gd name="connsiteY34" fmla="*/ 586679 h 3356365"/>
              <a:gd name="connsiteX35" fmla="*/ 10272302 w 12010045"/>
              <a:gd name="connsiteY35" fmla="*/ 828740 h 3356365"/>
              <a:gd name="connsiteX36" fmla="*/ 9935964 w 12010045"/>
              <a:gd name="connsiteY36" fmla="*/ 828740 h 3356365"/>
              <a:gd name="connsiteX37" fmla="*/ 9935964 w 12010045"/>
              <a:gd name="connsiteY37" fmla="*/ 1871513 h 3356365"/>
              <a:gd name="connsiteX38" fmla="*/ 9562044 w 12010045"/>
              <a:gd name="connsiteY38" fmla="*/ 1871513 h 3356365"/>
              <a:gd name="connsiteX39" fmla="*/ 9562044 w 12010045"/>
              <a:gd name="connsiteY39" fmla="*/ 2546736 h 3356365"/>
              <a:gd name="connsiteX40" fmla="*/ 9212330 w 12010045"/>
              <a:gd name="connsiteY40" fmla="*/ 2546736 h 3356365"/>
              <a:gd name="connsiteX41" fmla="*/ 8934597 w 12010045"/>
              <a:gd name="connsiteY41" fmla="*/ 2035223 h 3356365"/>
              <a:gd name="connsiteX42" fmla="*/ 9065819 w 12010045"/>
              <a:gd name="connsiteY42" fmla="*/ 1938398 h 3356365"/>
              <a:gd name="connsiteX43" fmla="*/ 9122513 w 12010045"/>
              <a:gd name="connsiteY43" fmla="*/ 1998914 h 3356365"/>
              <a:gd name="connsiteX44" fmla="*/ 9102766 w 12010045"/>
              <a:gd name="connsiteY44" fmla="*/ 2042867 h 3356365"/>
              <a:gd name="connsiteX45" fmla="*/ 9160733 w 12010045"/>
              <a:gd name="connsiteY45" fmla="*/ 2100834 h 3356365"/>
              <a:gd name="connsiteX46" fmla="*/ 9218700 w 12010045"/>
              <a:gd name="connsiteY46" fmla="*/ 2042867 h 3356365"/>
              <a:gd name="connsiteX47" fmla="*/ 9160733 w 12010045"/>
              <a:gd name="connsiteY47" fmla="*/ 1984899 h 3356365"/>
              <a:gd name="connsiteX48" fmla="*/ 9127609 w 12010045"/>
              <a:gd name="connsiteY48" fmla="*/ 1995092 h 3356365"/>
              <a:gd name="connsiteX49" fmla="*/ 9070279 w 12010045"/>
              <a:gd name="connsiteY49" fmla="*/ 1933939 h 3356365"/>
              <a:gd name="connsiteX50" fmla="*/ 9084929 w 12010045"/>
              <a:gd name="connsiteY50" fmla="*/ 1919925 h 3356365"/>
              <a:gd name="connsiteX51" fmla="*/ 9228255 w 12010045"/>
              <a:gd name="connsiteY51" fmla="*/ 1716084 h 3356365"/>
              <a:gd name="connsiteX52" fmla="*/ 9291318 w 12010045"/>
              <a:gd name="connsiteY52" fmla="*/ 1745387 h 3356365"/>
              <a:gd name="connsiteX53" fmla="*/ 9289407 w 12010045"/>
              <a:gd name="connsiteY53" fmla="*/ 1759401 h 3356365"/>
              <a:gd name="connsiteX54" fmla="*/ 9347375 w 12010045"/>
              <a:gd name="connsiteY54" fmla="*/ 1817368 h 3356365"/>
              <a:gd name="connsiteX55" fmla="*/ 9405342 w 12010045"/>
              <a:gd name="connsiteY55" fmla="*/ 1759401 h 3356365"/>
              <a:gd name="connsiteX56" fmla="*/ 9347375 w 12010045"/>
              <a:gd name="connsiteY56" fmla="*/ 1701433 h 3356365"/>
              <a:gd name="connsiteX57" fmla="*/ 9292592 w 12010045"/>
              <a:gd name="connsiteY57" fmla="*/ 1739017 h 3356365"/>
              <a:gd name="connsiteX58" fmla="*/ 9230166 w 12010045"/>
              <a:gd name="connsiteY58" fmla="*/ 1710352 h 3356365"/>
              <a:gd name="connsiteX59" fmla="*/ 9293866 w 12010045"/>
              <a:gd name="connsiteY59" fmla="*/ 1438988 h 3356365"/>
              <a:gd name="connsiteX60" fmla="*/ 9362025 w 12010045"/>
              <a:gd name="connsiteY60" fmla="*/ 1440900 h 3356365"/>
              <a:gd name="connsiteX61" fmla="*/ 9419992 w 12010045"/>
              <a:gd name="connsiteY61" fmla="*/ 1497593 h 3356365"/>
              <a:gd name="connsiteX62" fmla="*/ 9477960 w 12010045"/>
              <a:gd name="connsiteY62" fmla="*/ 1439626 h 3356365"/>
              <a:gd name="connsiteX63" fmla="*/ 9419992 w 12010045"/>
              <a:gd name="connsiteY63" fmla="*/ 1381658 h 3356365"/>
              <a:gd name="connsiteX64" fmla="*/ 9362025 w 12010045"/>
              <a:gd name="connsiteY64" fmla="*/ 1435166 h 3356365"/>
              <a:gd name="connsiteX65" fmla="*/ 9293866 w 12010045"/>
              <a:gd name="connsiteY65" fmla="*/ 1433255 h 3356365"/>
              <a:gd name="connsiteX66" fmla="*/ 9293866 w 12010045"/>
              <a:gd name="connsiteY66" fmla="*/ 1412871 h 3356365"/>
              <a:gd name="connsiteX67" fmla="*/ 9251187 w 12010045"/>
              <a:gd name="connsiteY67" fmla="*/ 1167625 h 3356365"/>
              <a:gd name="connsiteX68" fmla="*/ 9307880 w 12010045"/>
              <a:gd name="connsiteY68" fmla="*/ 1146604 h 3356365"/>
              <a:gd name="connsiteX69" fmla="*/ 9361388 w 12010045"/>
              <a:gd name="connsiteY69" fmla="*/ 1181640 h 3356365"/>
              <a:gd name="connsiteX70" fmla="*/ 9419356 w 12010045"/>
              <a:gd name="connsiteY70" fmla="*/ 1123672 h 3356365"/>
              <a:gd name="connsiteX71" fmla="*/ 9361388 w 12010045"/>
              <a:gd name="connsiteY71" fmla="*/ 1065705 h 3356365"/>
              <a:gd name="connsiteX72" fmla="*/ 9303421 w 12010045"/>
              <a:gd name="connsiteY72" fmla="*/ 1123672 h 3356365"/>
              <a:gd name="connsiteX73" fmla="*/ 9305970 w 12010045"/>
              <a:gd name="connsiteY73" fmla="*/ 1140871 h 3356365"/>
              <a:gd name="connsiteX74" fmla="*/ 9249276 w 12010045"/>
              <a:gd name="connsiteY74" fmla="*/ 1161892 h 3356365"/>
              <a:gd name="connsiteX75" fmla="*/ 9102766 w 12010045"/>
              <a:gd name="connsiteY75" fmla="*/ 924928 h 3356365"/>
              <a:gd name="connsiteX76" fmla="*/ 9147356 w 12010045"/>
              <a:gd name="connsiteY76" fmla="*/ 882885 h 3356365"/>
              <a:gd name="connsiteX77" fmla="*/ 9187486 w 12010045"/>
              <a:gd name="connsiteY77" fmla="*/ 898810 h 3356365"/>
              <a:gd name="connsiteX78" fmla="*/ 9245454 w 12010045"/>
              <a:gd name="connsiteY78" fmla="*/ 840843 h 3356365"/>
              <a:gd name="connsiteX79" fmla="*/ 9187486 w 12010045"/>
              <a:gd name="connsiteY79" fmla="*/ 782876 h 3356365"/>
              <a:gd name="connsiteX80" fmla="*/ 9129519 w 12010045"/>
              <a:gd name="connsiteY80" fmla="*/ 840843 h 3356365"/>
              <a:gd name="connsiteX81" fmla="*/ 9142896 w 12010045"/>
              <a:gd name="connsiteY81" fmla="*/ 878426 h 3356365"/>
              <a:gd name="connsiteX82" fmla="*/ 9098306 w 12010045"/>
              <a:gd name="connsiteY82" fmla="*/ 920469 h 3356365"/>
              <a:gd name="connsiteX83" fmla="*/ 9084292 w 12010045"/>
              <a:gd name="connsiteY83" fmla="*/ 905818 h 3356365"/>
              <a:gd name="connsiteX84" fmla="*/ 8852423 w 12010045"/>
              <a:gd name="connsiteY84" fmla="*/ 750389 h 3356365"/>
              <a:gd name="connsiteX85" fmla="*/ 8877267 w 12010045"/>
              <a:gd name="connsiteY85" fmla="*/ 690511 h 3356365"/>
              <a:gd name="connsiteX86" fmla="*/ 8895103 w 12010045"/>
              <a:gd name="connsiteY86" fmla="*/ 693059 h 3356365"/>
              <a:gd name="connsiteX87" fmla="*/ 8953070 w 12010045"/>
              <a:gd name="connsiteY87" fmla="*/ 635091 h 3356365"/>
              <a:gd name="connsiteX88" fmla="*/ 8895103 w 12010045"/>
              <a:gd name="connsiteY88" fmla="*/ 577124 h 3356365"/>
              <a:gd name="connsiteX89" fmla="*/ 8837135 w 12010045"/>
              <a:gd name="connsiteY89" fmla="*/ 635091 h 3356365"/>
              <a:gd name="connsiteX90" fmla="*/ 8871533 w 12010045"/>
              <a:gd name="connsiteY90" fmla="*/ 688599 h 3356365"/>
              <a:gd name="connsiteX91" fmla="*/ 8847328 w 12010045"/>
              <a:gd name="connsiteY91" fmla="*/ 748478 h 3356365"/>
              <a:gd name="connsiteX92" fmla="*/ 8603992 w 12010045"/>
              <a:gd name="connsiteY92" fmla="*/ 696881 h 3356365"/>
              <a:gd name="connsiteX93" fmla="*/ 8606541 w 12010045"/>
              <a:gd name="connsiteY93" fmla="*/ 615344 h 3356365"/>
              <a:gd name="connsiteX94" fmla="*/ 8608452 w 12010045"/>
              <a:gd name="connsiteY94" fmla="*/ 615344 h 3356365"/>
              <a:gd name="connsiteX95" fmla="*/ 8666419 w 12010045"/>
              <a:gd name="connsiteY95" fmla="*/ 557377 h 3356365"/>
              <a:gd name="connsiteX96" fmla="*/ 8608452 w 12010045"/>
              <a:gd name="connsiteY96" fmla="*/ 499410 h 3356365"/>
              <a:gd name="connsiteX97" fmla="*/ 8550484 w 12010045"/>
              <a:gd name="connsiteY97" fmla="*/ 557377 h 3356365"/>
              <a:gd name="connsiteX98" fmla="*/ 8600170 w 12010045"/>
              <a:gd name="connsiteY98" fmla="*/ 614707 h 3356365"/>
              <a:gd name="connsiteX99" fmla="*/ 8597622 w 12010045"/>
              <a:gd name="connsiteY99" fmla="*/ 696881 h 3356365"/>
              <a:gd name="connsiteX100" fmla="*/ 8577239 w 12010045"/>
              <a:gd name="connsiteY100" fmla="*/ 696881 h 3356365"/>
              <a:gd name="connsiteX101" fmla="*/ 8341548 w 12010045"/>
              <a:gd name="connsiteY101" fmla="*/ 736375 h 3356365"/>
              <a:gd name="connsiteX102" fmla="*/ 8317978 w 12010045"/>
              <a:gd name="connsiteY102" fmla="*/ 669489 h 3356365"/>
              <a:gd name="connsiteX103" fmla="*/ 8354288 w 12010045"/>
              <a:gd name="connsiteY103" fmla="*/ 615344 h 3356365"/>
              <a:gd name="connsiteX104" fmla="*/ 8296321 w 12010045"/>
              <a:gd name="connsiteY104" fmla="*/ 557377 h 3356365"/>
              <a:gd name="connsiteX105" fmla="*/ 8238353 w 12010045"/>
              <a:gd name="connsiteY105" fmla="*/ 615344 h 3356365"/>
              <a:gd name="connsiteX106" fmla="*/ 8296321 w 12010045"/>
              <a:gd name="connsiteY106" fmla="*/ 673311 h 3356365"/>
              <a:gd name="connsiteX107" fmla="*/ 8312246 w 12010045"/>
              <a:gd name="connsiteY107" fmla="*/ 670763 h 3356365"/>
              <a:gd name="connsiteX108" fmla="*/ 8335815 w 12010045"/>
              <a:gd name="connsiteY108" fmla="*/ 737649 h 3356365"/>
              <a:gd name="connsiteX109" fmla="*/ 8089295 w 12010045"/>
              <a:gd name="connsiteY109" fmla="*/ 887981 h 3356365"/>
              <a:gd name="connsiteX110" fmla="*/ 8046615 w 12010045"/>
              <a:gd name="connsiteY110" fmla="*/ 842754 h 3356365"/>
              <a:gd name="connsiteX111" fmla="*/ 8061904 w 12010045"/>
              <a:gd name="connsiteY111" fmla="*/ 803260 h 3356365"/>
              <a:gd name="connsiteX112" fmla="*/ 8003937 w 12010045"/>
              <a:gd name="connsiteY112" fmla="*/ 745293 h 3356365"/>
              <a:gd name="connsiteX113" fmla="*/ 7945969 w 12010045"/>
              <a:gd name="connsiteY113" fmla="*/ 803260 h 3356365"/>
              <a:gd name="connsiteX114" fmla="*/ 8003937 w 12010045"/>
              <a:gd name="connsiteY114" fmla="*/ 861227 h 3356365"/>
              <a:gd name="connsiteX115" fmla="*/ 8042157 w 12010045"/>
              <a:gd name="connsiteY115" fmla="*/ 846576 h 3356365"/>
              <a:gd name="connsiteX116" fmla="*/ 8084836 w 12010045"/>
              <a:gd name="connsiteY116" fmla="*/ 891803 h 3356365"/>
              <a:gd name="connsiteX117" fmla="*/ 8070185 w 12010045"/>
              <a:gd name="connsiteY117" fmla="*/ 905818 h 3356365"/>
              <a:gd name="connsiteX118" fmla="*/ 7926859 w 12010045"/>
              <a:gd name="connsiteY118" fmla="*/ 1109658 h 3356365"/>
              <a:gd name="connsiteX119" fmla="*/ 7872714 w 12010045"/>
              <a:gd name="connsiteY119" fmla="*/ 1084815 h 3356365"/>
              <a:gd name="connsiteX120" fmla="*/ 7875899 w 12010045"/>
              <a:gd name="connsiteY120" fmla="*/ 1066342 h 3356365"/>
              <a:gd name="connsiteX121" fmla="*/ 7817931 w 12010045"/>
              <a:gd name="connsiteY121" fmla="*/ 1008375 h 3356365"/>
              <a:gd name="connsiteX122" fmla="*/ 7759964 w 12010045"/>
              <a:gd name="connsiteY122" fmla="*/ 1066342 h 3356365"/>
              <a:gd name="connsiteX123" fmla="*/ 7817931 w 12010045"/>
              <a:gd name="connsiteY123" fmla="*/ 1124309 h 3356365"/>
              <a:gd name="connsiteX124" fmla="*/ 7870803 w 12010045"/>
              <a:gd name="connsiteY124" fmla="*/ 1090548 h 3356365"/>
              <a:gd name="connsiteX125" fmla="*/ 7924311 w 12010045"/>
              <a:gd name="connsiteY125" fmla="*/ 1115391 h 3356365"/>
              <a:gd name="connsiteX126" fmla="*/ 7860611 w 12010045"/>
              <a:gd name="connsiteY126" fmla="*/ 1386754 h 3356365"/>
              <a:gd name="connsiteX127" fmla="*/ 7791178 w 12010045"/>
              <a:gd name="connsiteY127" fmla="*/ 1384206 h 3356365"/>
              <a:gd name="connsiteX128" fmla="*/ 7733211 w 12010045"/>
              <a:gd name="connsiteY128" fmla="*/ 1327513 h 3356365"/>
              <a:gd name="connsiteX129" fmla="*/ 7675243 w 12010045"/>
              <a:gd name="connsiteY129" fmla="*/ 1385480 h 3356365"/>
              <a:gd name="connsiteX130" fmla="*/ 7733211 w 12010045"/>
              <a:gd name="connsiteY130" fmla="*/ 1443447 h 3356365"/>
              <a:gd name="connsiteX131" fmla="*/ 7791178 w 12010045"/>
              <a:gd name="connsiteY131" fmla="*/ 1389939 h 3356365"/>
              <a:gd name="connsiteX132" fmla="*/ 7860611 w 12010045"/>
              <a:gd name="connsiteY132" fmla="*/ 1392487 h 3356365"/>
              <a:gd name="connsiteX133" fmla="*/ 7860611 w 12010045"/>
              <a:gd name="connsiteY133" fmla="*/ 1412871 h 3356365"/>
              <a:gd name="connsiteX134" fmla="*/ 7903290 w 12010045"/>
              <a:gd name="connsiteY134" fmla="*/ 1658117 h 3356365"/>
              <a:gd name="connsiteX135" fmla="*/ 7846596 w 12010045"/>
              <a:gd name="connsiteY135" fmla="*/ 1679138 h 3356365"/>
              <a:gd name="connsiteX136" fmla="*/ 7793089 w 12010045"/>
              <a:gd name="connsiteY136" fmla="*/ 1644103 h 3356365"/>
              <a:gd name="connsiteX137" fmla="*/ 7735121 w 12010045"/>
              <a:gd name="connsiteY137" fmla="*/ 1702071 h 3356365"/>
              <a:gd name="connsiteX138" fmla="*/ 7793089 w 12010045"/>
              <a:gd name="connsiteY138" fmla="*/ 1760038 h 3356365"/>
              <a:gd name="connsiteX139" fmla="*/ 7851056 w 12010045"/>
              <a:gd name="connsiteY139" fmla="*/ 1702071 h 3356365"/>
              <a:gd name="connsiteX140" fmla="*/ 7848508 w 12010045"/>
              <a:gd name="connsiteY140" fmla="*/ 1684871 h 3356365"/>
              <a:gd name="connsiteX141" fmla="*/ 7905201 w 12010045"/>
              <a:gd name="connsiteY141" fmla="*/ 1663850 h 3356365"/>
              <a:gd name="connsiteX142" fmla="*/ 8051712 w 12010045"/>
              <a:gd name="connsiteY142" fmla="*/ 1900815 h 3356365"/>
              <a:gd name="connsiteX143" fmla="*/ 8007122 w 12010045"/>
              <a:gd name="connsiteY143" fmla="*/ 1942857 h 3356365"/>
              <a:gd name="connsiteX144" fmla="*/ 7966990 w 12010045"/>
              <a:gd name="connsiteY144" fmla="*/ 1926932 h 3356365"/>
              <a:gd name="connsiteX145" fmla="*/ 7909023 w 12010045"/>
              <a:gd name="connsiteY145" fmla="*/ 1984899 h 3356365"/>
              <a:gd name="connsiteX146" fmla="*/ 7966990 w 12010045"/>
              <a:gd name="connsiteY146" fmla="*/ 2042867 h 3356365"/>
              <a:gd name="connsiteX147" fmla="*/ 8024957 w 12010045"/>
              <a:gd name="connsiteY147" fmla="*/ 1984899 h 3356365"/>
              <a:gd name="connsiteX148" fmla="*/ 8011580 w 12010045"/>
              <a:gd name="connsiteY148" fmla="*/ 1947316 h 3356365"/>
              <a:gd name="connsiteX149" fmla="*/ 8056170 w 12010045"/>
              <a:gd name="connsiteY149" fmla="*/ 1905274 h 3356365"/>
              <a:gd name="connsiteX150" fmla="*/ 8070185 w 12010045"/>
              <a:gd name="connsiteY150" fmla="*/ 1919925 h 3356365"/>
              <a:gd name="connsiteX151" fmla="*/ 8220517 w 12010045"/>
              <a:gd name="connsiteY151" fmla="*/ 2035223 h 3356365"/>
              <a:gd name="connsiteX152" fmla="*/ 7942784 w 12010045"/>
              <a:gd name="connsiteY152" fmla="*/ 2546736 h 3356365"/>
              <a:gd name="connsiteX153" fmla="*/ 7717922 w 12010045"/>
              <a:gd name="connsiteY153" fmla="*/ 2546736 h 3356365"/>
              <a:gd name="connsiteX154" fmla="*/ 7717922 w 12010045"/>
              <a:gd name="connsiteY154" fmla="*/ 2200206 h 3356365"/>
              <a:gd name="connsiteX155" fmla="*/ 7626194 w 12010045"/>
              <a:gd name="connsiteY155" fmla="*/ 2200206 h 3356365"/>
              <a:gd name="connsiteX156" fmla="*/ 7626194 w 12010045"/>
              <a:gd name="connsiteY156" fmla="*/ 1541546 h 3356365"/>
              <a:gd name="connsiteX157" fmla="*/ 7661866 w 12010045"/>
              <a:gd name="connsiteY157" fmla="*/ 1541546 h 3356365"/>
              <a:gd name="connsiteX158" fmla="*/ 7661866 w 12010045"/>
              <a:gd name="connsiteY158" fmla="*/ 1527532 h 3356365"/>
              <a:gd name="connsiteX159" fmla="*/ 6874531 w 12010045"/>
              <a:gd name="connsiteY159" fmla="*/ 1527532 h 3356365"/>
              <a:gd name="connsiteX160" fmla="*/ 6874531 w 12010045"/>
              <a:gd name="connsiteY160" fmla="*/ 1541546 h 3356365"/>
              <a:gd name="connsiteX161" fmla="*/ 6910203 w 12010045"/>
              <a:gd name="connsiteY161" fmla="*/ 1541546 h 3356365"/>
              <a:gd name="connsiteX162" fmla="*/ 6910203 w 12010045"/>
              <a:gd name="connsiteY162" fmla="*/ 2546736 h 3356365"/>
              <a:gd name="connsiteX163" fmla="*/ 6759234 w 12010045"/>
              <a:gd name="connsiteY163" fmla="*/ 2546736 h 3356365"/>
              <a:gd name="connsiteX164" fmla="*/ 6759234 w 12010045"/>
              <a:gd name="connsiteY164" fmla="*/ 1010923 h 3356365"/>
              <a:gd name="connsiteX165" fmla="*/ 6726747 w 12010045"/>
              <a:gd name="connsiteY165" fmla="*/ 1010923 h 3356365"/>
              <a:gd name="connsiteX166" fmla="*/ 6726747 w 12010045"/>
              <a:gd name="connsiteY166" fmla="*/ 561199 h 3356365"/>
              <a:gd name="connsiteX167" fmla="*/ 6564311 w 12010045"/>
              <a:gd name="connsiteY167" fmla="*/ 561199 h 3356365"/>
              <a:gd name="connsiteX168" fmla="*/ 6564311 w 12010045"/>
              <a:gd name="connsiteY168" fmla="*/ 390482 h 3356365"/>
              <a:gd name="connsiteX169" fmla="*/ 6477041 w 12010045"/>
              <a:gd name="connsiteY169" fmla="*/ 390482 h 3356365"/>
              <a:gd name="connsiteX170" fmla="*/ 6477041 w 12010045"/>
              <a:gd name="connsiteY170" fmla="*/ 246520 h 3356365"/>
              <a:gd name="connsiteX171" fmla="*/ 6446465 w 12010045"/>
              <a:gd name="connsiteY171" fmla="*/ 246520 h 3356365"/>
              <a:gd name="connsiteX172" fmla="*/ 6446465 w 12010045"/>
              <a:gd name="connsiteY172" fmla="*/ 0 h 3356365"/>
              <a:gd name="connsiteX173" fmla="*/ 6438821 w 12010045"/>
              <a:gd name="connsiteY173" fmla="*/ 0 h 3356365"/>
              <a:gd name="connsiteX174" fmla="*/ 6438821 w 12010045"/>
              <a:gd name="connsiteY174" fmla="*/ 246520 h 3356365"/>
              <a:gd name="connsiteX175" fmla="*/ 6408245 w 12010045"/>
              <a:gd name="connsiteY175" fmla="*/ 246520 h 3356365"/>
              <a:gd name="connsiteX176" fmla="*/ 6408245 w 12010045"/>
              <a:gd name="connsiteY176" fmla="*/ 390482 h 3356365"/>
              <a:gd name="connsiteX177" fmla="*/ 6320976 w 12010045"/>
              <a:gd name="connsiteY177" fmla="*/ 390482 h 3356365"/>
              <a:gd name="connsiteX178" fmla="*/ 6320976 w 12010045"/>
              <a:gd name="connsiteY178" fmla="*/ 561836 h 3356365"/>
              <a:gd name="connsiteX179" fmla="*/ 6159814 w 12010045"/>
              <a:gd name="connsiteY179" fmla="*/ 561836 h 3356365"/>
              <a:gd name="connsiteX180" fmla="*/ 6159814 w 12010045"/>
              <a:gd name="connsiteY180" fmla="*/ 1011560 h 3356365"/>
              <a:gd name="connsiteX181" fmla="*/ 6126053 w 12010045"/>
              <a:gd name="connsiteY181" fmla="*/ 1011560 h 3356365"/>
              <a:gd name="connsiteX182" fmla="*/ 6126053 w 12010045"/>
              <a:gd name="connsiteY182" fmla="*/ 1827560 h 3356365"/>
              <a:gd name="connsiteX183" fmla="*/ 5876985 w 12010045"/>
              <a:gd name="connsiteY183" fmla="*/ 1827560 h 3356365"/>
              <a:gd name="connsiteX184" fmla="*/ 5876985 w 12010045"/>
              <a:gd name="connsiteY184" fmla="*/ 2547373 h 3356365"/>
              <a:gd name="connsiteX185" fmla="*/ 5046971 w 12010045"/>
              <a:gd name="connsiteY185" fmla="*/ 2547373 h 3356365"/>
              <a:gd name="connsiteX186" fmla="*/ 5046971 w 12010045"/>
              <a:gd name="connsiteY186" fmla="*/ 1155522 h 3356365"/>
              <a:gd name="connsiteX187" fmla="*/ 5113856 w 12010045"/>
              <a:gd name="connsiteY187" fmla="*/ 1155522 h 3356365"/>
              <a:gd name="connsiteX188" fmla="*/ 5113856 w 12010045"/>
              <a:gd name="connsiteY188" fmla="*/ 1133864 h 3356365"/>
              <a:gd name="connsiteX189" fmla="*/ 5046971 w 12010045"/>
              <a:gd name="connsiteY189" fmla="*/ 1133864 h 3356365"/>
              <a:gd name="connsiteX190" fmla="*/ 5046971 w 12010045"/>
              <a:gd name="connsiteY190" fmla="*/ 1094370 h 3356365"/>
              <a:gd name="connsiteX191" fmla="*/ 4962250 w 12010045"/>
              <a:gd name="connsiteY191" fmla="*/ 1094370 h 3356365"/>
              <a:gd name="connsiteX192" fmla="*/ 4962250 w 12010045"/>
              <a:gd name="connsiteY192" fmla="*/ 1030033 h 3356365"/>
              <a:gd name="connsiteX193" fmla="*/ 4270465 w 12010045"/>
              <a:gd name="connsiteY193" fmla="*/ 1030033 h 3356365"/>
              <a:gd name="connsiteX194" fmla="*/ 4270465 w 12010045"/>
              <a:gd name="connsiteY194" fmla="*/ 1094370 h 3356365"/>
              <a:gd name="connsiteX195" fmla="*/ 4185743 w 12010045"/>
              <a:gd name="connsiteY195" fmla="*/ 1094370 h 3356365"/>
              <a:gd name="connsiteX196" fmla="*/ 4185743 w 12010045"/>
              <a:gd name="connsiteY196" fmla="*/ 1133864 h 3356365"/>
              <a:gd name="connsiteX197" fmla="*/ 4118858 w 12010045"/>
              <a:gd name="connsiteY197" fmla="*/ 1133864 h 3356365"/>
              <a:gd name="connsiteX198" fmla="*/ 4118858 w 12010045"/>
              <a:gd name="connsiteY198" fmla="*/ 1155522 h 3356365"/>
              <a:gd name="connsiteX199" fmla="*/ 4185743 w 12010045"/>
              <a:gd name="connsiteY199" fmla="*/ 1155522 h 3356365"/>
              <a:gd name="connsiteX200" fmla="*/ 4185743 w 12010045"/>
              <a:gd name="connsiteY200" fmla="*/ 2021845 h 3356365"/>
              <a:gd name="connsiteX201" fmla="*/ 4072357 w 12010045"/>
              <a:gd name="connsiteY201" fmla="*/ 2021845 h 3356365"/>
              <a:gd name="connsiteX202" fmla="*/ 4072357 w 12010045"/>
              <a:gd name="connsiteY202" fmla="*/ 1859410 h 3356365"/>
              <a:gd name="connsiteX203" fmla="*/ 3374839 w 12010045"/>
              <a:gd name="connsiteY203" fmla="*/ 1859410 h 3356365"/>
              <a:gd name="connsiteX204" fmla="*/ 3374839 w 12010045"/>
              <a:gd name="connsiteY204" fmla="*/ 2058155 h 3356365"/>
              <a:gd name="connsiteX205" fmla="*/ 3222596 w 12010045"/>
              <a:gd name="connsiteY205" fmla="*/ 2058155 h 3356365"/>
              <a:gd name="connsiteX206" fmla="*/ 3222596 w 12010045"/>
              <a:gd name="connsiteY206" fmla="*/ 2427616 h 3356365"/>
              <a:gd name="connsiteX207" fmla="*/ 2976076 w 12010045"/>
              <a:gd name="connsiteY207" fmla="*/ 2427616 h 3356365"/>
              <a:gd name="connsiteX208" fmla="*/ 2976076 w 12010045"/>
              <a:gd name="connsiteY208" fmla="*/ 1219222 h 3356365"/>
              <a:gd name="connsiteX209" fmla="*/ 2893902 w 12010045"/>
              <a:gd name="connsiteY209" fmla="*/ 1219222 h 3356365"/>
              <a:gd name="connsiteX210" fmla="*/ 2893902 w 12010045"/>
              <a:gd name="connsiteY210" fmla="*/ 1137049 h 3356365"/>
              <a:gd name="connsiteX211" fmla="*/ 2828928 w 12010045"/>
              <a:gd name="connsiteY211" fmla="*/ 1137049 h 3356365"/>
              <a:gd name="connsiteX212" fmla="*/ 2828928 w 12010045"/>
              <a:gd name="connsiteY212" fmla="*/ 919831 h 3356365"/>
              <a:gd name="connsiteX213" fmla="*/ 2815551 w 12010045"/>
              <a:gd name="connsiteY213" fmla="*/ 919831 h 3356365"/>
              <a:gd name="connsiteX214" fmla="*/ 2815551 w 12010045"/>
              <a:gd name="connsiteY214" fmla="*/ 1137049 h 3356365"/>
              <a:gd name="connsiteX215" fmla="*/ 2784975 w 12010045"/>
              <a:gd name="connsiteY215" fmla="*/ 1137049 h 3356365"/>
              <a:gd name="connsiteX216" fmla="*/ 2784975 w 12010045"/>
              <a:gd name="connsiteY216" fmla="*/ 865049 h 3356365"/>
              <a:gd name="connsiteX217" fmla="*/ 2771598 w 12010045"/>
              <a:gd name="connsiteY217" fmla="*/ 865049 h 3356365"/>
              <a:gd name="connsiteX218" fmla="*/ 2771598 w 12010045"/>
              <a:gd name="connsiteY218" fmla="*/ 1137049 h 3356365"/>
              <a:gd name="connsiteX219" fmla="*/ 2734015 w 12010045"/>
              <a:gd name="connsiteY219" fmla="*/ 1137049 h 3356365"/>
              <a:gd name="connsiteX220" fmla="*/ 2734015 w 12010045"/>
              <a:gd name="connsiteY220" fmla="*/ 1219222 h 3356365"/>
              <a:gd name="connsiteX221" fmla="*/ 2713631 w 12010045"/>
              <a:gd name="connsiteY221" fmla="*/ 1219222 h 3356365"/>
              <a:gd name="connsiteX222" fmla="*/ 2713631 w 12010045"/>
              <a:gd name="connsiteY222" fmla="*/ 2426979 h 3356365"/>
              <a:gd name="connsiteX223" fmla="*/ 2204029 w 12010045"/>
              <a:gd name="connsiteY223" fmla="*/ 2426979 h 3356365"/>
              <a:gd name="connsiteX224" fmla="*/ 2204029 w 12010045"/>
              <a:gd name="connsiteY224" fmla="*/ 1718632 h 3356365"/>
              <a:gd name="connsiteX225" fmla="*/ 2228235 w 12010045"/>
              <a:gd name="connsiteY225" fmla="*/ 1718632 h 3356365"/>
              <a:gd name="connsiteX226" fmla="*/ 2228235 w 12010045"/>
              <a:gd name="connsiteY226" fmla="*/ 1670857 h 3356365"/>
              <a:gd name="connsiteX227" fmla="*/ 2070895 w 12010045"/>
              <a:gd name="connsiteY227" fmla="*/ 1670857 h 3356365"/>
              <a:gd name="connsiteX228" fmla="*/ 2070895 w 12010045"/>
              <a:gd name="connsiteY228" fmla="*/ 1540909 h 3356365"/>
              <a:gd name="connsiteX229" fmla="*/ 1995729 w 12010045"/>
              <a:gd name="connsiteY229" fmla="*/ 1540909 h 3356365"/>
              <a:gd name="connsiteX230" fmla="*/ 1995729 w 12010045"/>
              <a:gd name="connsiteY230" fmla="*/ 1670857 h 3356365"/>
              <a:gd name="connsiteX231" fmla="*/ 1927570 w 12010045"/>
              <a:gd name="connsiteY231" fmla="*/ 1670857 h 3356365"/>
              <a:gd name="connsiteX232" fmla="*/ 1927570 w 12010045"/>
              <a:gd name="connsiteY232" fmla="*/ 1540909 h 3356365"/>
              <a:gd name="connsiteX233" fmla="*/ 1857499 w 12010045"/>
              <a:gd name="connsiteY233" fmla="*/ 1540909 h 3356365"/>
              <a:gd name="connsiteX234" fmla="*/ 1857499 w 12010045"/>
              <a:gd name="connsiteY234" fmla="*/ 1670857 h 3356365"/>
              <a:gd name="connsiteX235" fmla="*/ 1724366 w 12010045"/>
              <a:gd name="connsiteY235" fmla="*/ 1670857 h 3356365"/>
              <a:gd name="connsiteX236" fmla="*/ 1724366 w 12010045"/>
              <a:gd name="connsiteY236" fmla="*/ 1540909 h 3356365"/>
              <a:gd name="connsiteX237" fmla="*/ 1316684 w 12010045"/>
              <a:gd name="connsiteY237" fmla="*/ 1540909 h 3356365"/>
              <a:gd name="connsiteX238" fmla="*/ 1316684 w 12010045"/>
              <a:gd name="connsiteY238" fmla="*/ 1670857 h 3356365"/>
              <a:gd name="connsiteX239" fmla="*/ 1221771 w 12010045"/>
              <a:gd name="connsiteY239" fmla="*/ 1670857 h 3356365"/>
              <a:gd name="connsiteX240" fmla="*/ 1221771 w 12010045"/>
              <a:gd name="connsiteY240" fmla="*/ 1718632 h 3356365"/>
              <a:gd name="connsiteX241" fmla="*/ 1275916 w 12010045"/>
              <a:gd name="connsiteY241" fmla="*/ 1718632 h 3356365"/>
              <a:gd name="connsiteX242" fmla="*/ 1275916 w 12010045"/>
              <a:gd name="connsiteY242" fmla="*/ 1985537 h 3356365"/>
              <a:gd name="connsiteX243" fmla="*/ 1124946 w 12010045"/>
              <a:gd name="connsiteY243" fmla="*/ 1985537 h 3356365"/>
              <a:gd name="connsiteX244" fmla="*/ 1124946 w 12010045"/>
              <a:gd name="connsiteY244" fmla="*/ 2588141 h 3356365"/>
              <a:gd name="connsiteX245" fmla="*/ 918558 w 12010045"/>
              <a:gd name="connsiteY245" fmla="*/ 2588141 h 3356365"/>
              <a:gd name="connsiteX246" fmla="*/ 918558 w 12010045"/>
              <a:gd name="connsiteY246" fmla="*/ 2426979 h 3356365"/>
              <a:gd name="connsiteX247" fmla="*/ 688600 w 12010045"/>
              <a:gd name="connsiteY247" fmla="*/ 2426979 h 3356365"/>
              <a:gd name="connsiteX248" fmla="*/ 688600 w 12010045"/>
              <a:gd name="connsiteY248" fmla="*/ 2777967 h 3356365"/>
              <a:gd name="connsiteX249" fmla="*/ 410230 w 12010045"/>
              <a:gd name="connsiteY249" fmla="*/ 2777967 h 3356365"/>
              <a:gd name="connsiteX250" fmla="*/ 410230 w 12010045"/>
              <a:gd name="connsiteY250" fmla="*/ 2927663 h 3356365"/>
              <a:gd name="connsiteX251" fmla="*/ 0 w 12010045"/>
              <a:gd name="connsiteY251" fmla="*/ 2927663 h 3356365"/>
              <a:gd name="connsiteX252" fmla="*/ 0 w 12010045"/>
              <a:gd name="connsiteY252" fmla="*/ 3356366 h 3356365"/>
              <a:gd name="connsiteX253" fmla="*/ 12010045 w 12010045"/>
              <a:gd name="connsiteY253" fmla="*/ 3356366 h 3356365"/>
              <a:gd name="connsiteX254" fmla="*/ 12010045 w 12010045"/>
              <a:gd name="connsiteY254" fmla="*/ 2927663 h 3356365"/>
              <a:gd name="connsiteX255" fmla="*/ 11643131 w 12010045"/>
              <a:gd name="connsiteY255" fmla="*/ 2927663 h 3356365"/>
              <a:gd name="connsiteX256" fmla="*/ 8925679 w 12010045"/>
              <a:gd name="connsiteY256" fmla="*/ 2018660 h 3356365"/>
              <a:gd name="connsiteX257" fmla="*/ 8829491 w 12010045"/>
              <a:gd name="connsiteY257" fmla="*/ 1841574 h 3356365"/>
              <a:gd name="connsiteX258" fmla="*/ 8914850 w 12010045"/>
              <a:gd name="connsiteY258" fmla="*/ 1777874 h 3356365"/>
              <a:gd name="connsiteX259" fmla="*/ 9052442 w 12010045"/>
              <a:gd name="connsiteY259" fmla="*/ 1925021 h 3356365"/>
              <a:gd name="connsiteX260" fmla="*/ 8925679 w 12010045"/>
              <a:gd name="connsiteY260" fmla="*/ 2018660 h 3356365"/>
              <a:gd name="connsiteX261" fmla="*/ 8566409 w 12010045"/>
              <a:gd name="connsiteY261" fmla="*/ 1449817 h 3356365"/>
              <a:gd name="connsiteX262" fmla="*/ 8574054 w 12010045"/>
              <a:gd name="connsiteY262" fmla="*/ 1451091 h 3356365"/>
              <a:gd name="connsiteX263" fmla="*/ 8559402 w 12010045"/>
              <a:gd name="connsiteY263" fmla="*/ 1899541 h 3356365"/>
              <a:gd name="connsiteX264" fmla="*/ 8396330 w 12010045"/>
              <a:gd name="connsiteY264" fmla="*/ 1864506 h 3356365"/>
              <a:gd name="connsiteX265" fmla="*/ 8566409 w 12010045"/>
              <a:gd name="connsiteY265" fmla="*/ 1449817 h 3356365"/>
              <a:gd name="connsiteX266" fmla="*/ 8389960 w 12010045"/>
              <a:gd name="connsiteY266" fmla="*/ 1862595 h 3356365"/>
              <a:gd name="connsiteX267" fmla="*/ 8342185 w 12010045"/>
              <a:gd name="connsiteY267" fmla="*/ 1839663 h 3356365"/>
              <a:gd name="connsiteX268" fmla="*/ 8556217 w 12010045"/>
              <a:gd name="connsiteY268" fmla="*/ 1445358 h 3356365"/>
              <a:gd name="connsiteX269" fmla="*/ 8560677 w 12010045"/>
              <a:gd name="connsiteY269" fmla="*/ 1447906 h 3356365"/>
              <a:gd name="connsiteX270" fmla="*/ 8389960 w 12010045"/>
              <a:gd name="connsiteY270" fmla="*/ 1862595 h 3356365"/>
              <a:gd name="connsiteX271" fmla="*/ 8579787 w 12010045"/>
              <a:gd name="connsiteY271" fmla="*/ 1451728 h 3356365"/>
              <a:gd name="connsiteX272" fmla="*/ 8587430 w 12010045"/>
              <a:gd name="connsiteY272" fmla="*/ 1450455 h 3356365"/>
              <a:gd name="connsiteX273" fmla="*/ 8736489 w 12010045"/>
              <a:gd name="connsiteY273" fmla="*/ 1873424 h 3356365"/>
              <a:gd name="connsiteX274" fmla="*/ 8577239 w 12010045"/>
              <a:gd name="connsiteY274" fmla="*/ 1900178 h 3356365"/>
              <a:gd name="connsiteX275" fmla="*/ 8564498 w 12010045"/>
              <a:gd name="connsiteY275" fmla="*/ 1900178 h 3356365"/>
              <a:gd name="connsiteX276" fmla="*/ 8579787 w 12010045"/>
              <a:gd name="connsiteY276" fmla="*/ 1451728 h 3356365"/>
              <a:gd name="connsiteX277" fmla="*/ 8593800 w 12010045"/>
              <a:gd name="connsiteY277" fmla="*/ 1448543 h 3356365"/>
              <a:gd name="connsiteX278" fmla="*/ 8600170 w 12010045"/>
              <a:gd name="connsiteY278" fmla="*/ 1445358 h 3356365"/>
              <a:gd name="connsiteX279" fmla="*/ 8814203 w 12010045"/>
              <a:gd name="connsiteY279" fmla="*/ 1839663 h 3356365"/>
              <a:gd name="connsiteX280" fmla="*/ 8743496 w 12010045"/>
              <a:gd name="connsiteY280" fmla="*/ 1872150 h 3356365"/>
              <a:gd name="connsiteX281" fmla="*/ 8593800 w 12010045"/>
              <a:gd name="connsiteY281" fmla="*/ 1448543 h 3356365"/>
              <a:gd name="connsiteX282" fmla="*/ 8630109 w 12010045"/>
              <a:gd name="connsiteY282" fmla="*/ 1472750 h 3356365"/>
              <a:gd name="connsiteX283" fmla="*/ 8909117 w 12010045"/>
              <a:gd name="connsiteY283" fmla="*/ 1770230 h 3356365"/>
              <a:gd name="connsiteX284" fmla="*/ 8825670 w 12010045"/>
              <a:gd name="connsiteY284" fmla="*/ 1832656 h 3356365"/>
              <a:gd name="connsiteX285" fmla="*/ 8630109 w 12010045"/>
              <a:gd name="connsiteY285" fmla="*/ 1472750 h 3356365"/>
              <a:gd name="connsiteX286" fmla="*/ 8618007 w 12010045"/>
              <a:gd name="connsiteY286" fmla="*/ 1450455 h 3356365"/>
              <a:gd name="connsiteX287" fmla="*/ 8609726 w 12010045"/>
              <a:gd name="connsiteY287" fmla="*/ 1435803 h 3356365"/>
              <a:gd name="connsiteX288" fmla="*/ 8612274 w 12010045"/>
              <a:gd name="connsiteY288" fmla="*/ 1431981 h 3356365"/>
              <a:gd name="connsiteX289" fmla="*/ 9019318 w 12010045"/>
              <a:gd name="connsiteY289" fmla="*/ 1619897 h 3356365"/>
              <a:gd name="connsiteX290" fmla="*/ 8913575 w 12010045"/>
              <a:gd name="connsiteY290" fmla="*/ 1765771 h 3356365"/>
              <a:gd name="connsiteX291" fmla="*/ 8618007 w 12010045"/>
              <a:gd name="connsiteY291" fmla="*/ 1450455 h 3356365"/>
              <a:gd name="connsiteX292" fmla="*/ 8614822 w 12010045"/>
              <a:gd name="connsiteY292" fmla="*/ 1426248 h 3356365"/>
              <a:gd name="connsiteX293" fmla="*/ 8616732 w 12010045"/>
              <a:gd name="connsiteY293" fmla="*/ 1417330 h 3356365"/>
              <a:gd name="connsiteX294" fmla="*/ 9065182 w 12010045"/>
              <a:gd name="connsiteY294" fmla="*/ 1431981 h 3356365"/>
              <a:gd name="connsiteX295" fmla="*/ 9021866 w 12010045"/>
              <a:gd name="connsiteY295" fmla="*/ 1614164 h 3356365"/>
              <a:gd name="connsiteX296" fmla="*/ 8614822 w 12010045"/>
              <a:gd name="connsiteY296" fmla="*/ 1426248 h 3356365"/>
              <a:gd name="connsiteX297" fmla="*/ 8617369 w 12010045"/>
              <a:gd name="connsiteY297" fmla="*/ 1410960 h 3356365"/>
              <a:gd name="connsiteX298" fmla="*/ 8616096 w 12010045"/>
              <a:gd name="connsiteY298" fmla="*/ 1402679 h 3356365"/>
              <a:gd name="connsiteX299" fmla="*/ 9037154 w 12010045"/>
              <a:gd name="connsiteY299" fmla="*/ 1247888 h 3356365"/>
              <a:gd name="connsiteX300" fmla="*/ 9065819 w 12010045"/>
              <a:gd name="connsiteY300" fmla="*/ 1413508 h 3356365"/>
              <a:gd name="connsiteX301" fmla="*/ 9065819 w 12010045"/>
              <a:gd name="connsiteY301" fmla="*/ 1426248 h 3356365"/>
              <a:gd name="connsiteX302" fmla="*/ 8617369 w 12010045"/>
              <a:gd name="connsiteY302" fmla="*/ 1410960 h 3356365"/>
              <a:gd name="connsiteX303" fmla="*/ 8613547 w 12010045"/>
              <a:gd name="connsiteY303" fmla="*/ 1396309 h 3356365"/>
              <a:gd name="connsiteX304" fmla="*/ 8608452 w 12010045"/>
              <a:gd name="connsiteY304" fmla="*/ 1388665 h 3356365"/>
              <a:gd name="connsiteX305" fmla="*/ 8935234 w 12010045"/>
              <a:gd name="connsiteY305" fmla="*/ 1082267 h 3356365"/>
              <a:gd name="connsiteX306" fmla="*/ 9033969 w 12010045"/>
              <a:gd name="connsiteY306" fmla="*/ 1241518 h 3356365"/>
              <a:gd name="connsiteX307" fmla="*/ 8613547 w 12010045"/>
              <a:gd name="connsiteY307" fmla="*/ 1396309 h 3356365"/>
              <a:gd name="connsiteX308" fmla="*/ 8603992 w 12010045"/>
              <a:gd name="connsiteY308" fmla="*/ 1383569 h 3356365"/>
              <a:gd name="connsiteX309" fmla="*/ 8595712 w 12010045"/>
              <a:gd name="connsiteY309" fmla="*/ 1377836 h 3356365"/>
              <a:gd name="connsiteX310" fmla="*/ 8765791 w 12010045"/>
              <a:gd name="connsiteY310" fmla="*/ 963148 h 3356365"/>
              <a:gd name="connsiteX311" fmla="*/ 8930775 w 12010045"/>
              <a:gd name="connsiteY311" fmla="*/ 1077171 h 3356365"/>
              <a:gd name="connsiteX312" fmla="*/ 8603992 w 12010045"/>
              <a:gd name="connsiteY312" fmla="*/ 1383569 h 3356365"/>
              <a:gd name="connsiteX313" fmla="*/ 8589979 w 12010045"/>
              <a:gd name="connsiteY313" fmla="*/ 1375288 h 3356365"/>
              <a:gd name="connsiteX314" fmla="*/ 8582334 w 12010045"/>
              <a:gd name="connsiteY314" fmla="*/ 1374014 h 3356365"/>
              <a:gd name="connsiteX315" fmla="*/ 8596985 w 12010045"/>
              <a:gd name="connsiteY315" fmla="*/ 925564 h 3356365"/>
              <a:gd name="connsiteX316" fmla="*/ 8760058 w 12010045"/>
              <a:gd name="connsiteY316" fmla="*/ 960600 h 3356365"/>
              <a:gd name="connsiteX317" fmla="*/ 8589979 w 12010045"/>
              <a:gd name="connsiteY317" fmla="*/ 1375288 h 3356365"/>
              <a:gd name="connsiteX318" fmla="*/ 8575964 w 12010045"/>
              <a:gd name="connsiteY318" fmla="*/ 1373377 h 3356365"/>
              <a:gd name="connsiteX319" fmla="*/ 8568320 w 12010045"/>
              <a:gd name="connsiteY319" fmla="*/ 1374651 h 3356365"/>
              <a:gd name="connsiteX320" fmla="*/ 8419262 w 12010045"/>
              <a:gd name="connsiteY320" fmla="*/ 951681 h 3356365"/>
              <a:gd name="connsiteX321" fmla="*/ 8578512 w 12010045"/>
              <a:gd name="connsiteY321" fmla="*/ 924928 h 3356365"/>
              <a:gd name="connsiteX322" fmla="*/ 8591252 w 12010045"/>
              <a:gd name="connsiteY322" fmla="*/ 924928 h 3356365"/>
              <a:gd name="connsiteX323" fmla="*/ 8575964 w 12010045"/>
              <a:gd name="connsiteY323" fmla="*/ 1373377 h 3356365"/>
              <a:gd name="connsiteX324" fmla="*/ 8561950 w 12010045"/>
              <a:gd name="connsiteY324" fmla="*/ 1377199 h 3356365"/>
              <a:gd name="connsiteX325" fmla="*/ 8553669 w 12010045"/>
              <a:gd name="connsiteY325" fmla="*/ 1382295 h 3356365"/>
              <a:gd name="connsiteX326" fmla="*/ 8247271 w 12010045"/>
              <a:gd name="connsiteY326" fmla="*/ 1055513 h 3356365"/>
              <a:gd name="connsiteX327" fmla="*/ 8412892 w 12010045"/>
              <a:gd name="connsiteY327" fmla="*/ 954866 h 3356365"/>
              <a:gd name="connsiteX328" fmla="*/ 8561950 w 12010045"/>
              <a:gd name="connsiteY328" fmla="*/ 1377199 h 3356365"/>
              <a:gd name="connsiteX329" fmla="*/ 8549210 w 12010045"/>
              <a:gd name="connsiteY329" fmla="*/ 1386754 h 3356365"/>
              <a:gd name="connsiteX330" fmla="*/ 8544114 w 12010045"/>
              <a:gd name="connsiteY330" fmla="*/ 1393761 h 3356365"/>
              <a:gd name="connsiteX331" fmla="*/ 8137070 w 12010045"/>
              <a:gd name="connsiteY331" fmla="*/ 1205846 h 3356365"/>
              <a:gd name="connsiteX332" fmla="*/ 8242812 w 12010045"/>
              <a:gd name="connsiteY332" fmla="*/ 1059972 h 3356365"/>
              <a:gd name="connsiteX333" fmla="*/ 8549210 w 12010045"/>
              <a:gd name="connsiteY333" fmla="*/ 1386754 h 3356365"/>
              <a:gd name="connsiteX334" fmla="*/ 8540929 w 12010045"/>
              <a:gd name="connsiteY334" fmla="*/ 1399494 h 3356365"/>
              <a:gd name="connsiteX335" fmla="*/ 8539018 w 12010045"/>
              <a:gd name="connsiteY335" fmla="*/ 1408412 h 3356365"/>
              <a:gd name="connsiteX336" fmla="*/ 8090569 w 12010045"/>
              <a:gd name="connsiteY336" fmla="*/ 1393761 h 3356365"/>
              <a:gd name="connsiteX337" fmla="*/ 8133885 w 12010045"/>
              <a:gd name="connsiteY337" fmla="*/ 1211579 h 3356365"/>
              <a:gd name="connsiteX338" fmla="*/ 8540929 w 12010045"/>
              <a:gd name="connsiteY338" fmla="*/ 1399494 h 3356365"/>
              <a:gd name="connsiteX339" fmla="*/ 8539018 w 12010045"/>
              <a:gd name="connsiteY339" fmla="*/ 1414782 h 3356365"/>
              <a:gd name="connsiteX340" fmla="*/ 8540292 w 12010045"/>
              <a:gd name="connsiteY340" fmla="*/ 1423063 h 3356365"/>
              <a:gd name="connsiteX341" fmla="*/ 8119234 w 12010045"/>
              <a:gd name="connsiteY341" fmla="*/ 1577855 h 3356365"/>
              <a:gd name="connsiteX342" fmla="*/ 8090569 w 12010045"/>
              <a:gd name="connsiteY342" fmla="*/ 1412234 h 3356365"/>
              <a:gd name="connsiteX343" fmla="*/ 8090569 w 12010045"/>
              <a:gd name="connsiteY343" fmla="*/ 1399494 h 3356365"/>
              <a:gd name="connsiteX344" fmla="*/ 8539018 w 12010045"/>
              <a:gd name="connsiteY344" fmla="*/ 1414782 h 3356365"/>
              <a:gd name="connsiteX345" fmla="*/ 8542203 w 12010045"/>
              <a:gd name="connsiteY345" fmla="*/ 1429433 h 3356365"/>
              <a:gd name="connsiteX346" fmla="*/ 8546025 w 12010045"/>
              <a:gd name="connsiteY346" fmla="*/ 1435803 h 3356365"/>
              <a:gd name="connsiteX347" fmla="*/ 8543477 w 12010045"/>
              <a:gd name="connsiteY347" fmla="*/ 1440900 h 3356365"/>
              <a:gd name="connsiteX348" fmla="*/ 8219881 w 12010045"/>
              <a:gd name="connsiteY348" fmla="*/ 1744113 h 3356365"/>
              <a:gd name="connsiteX349" fmla="*/ 8121145 w 12010045"/>
              <a:gd name="connsiteY349" fmla="*/ 1584862 h 3356365"/>
              <a:gd name="connsiteX350" fmla="*/ 8542203 w 12010045"/>
              <a:gd name="connsiteY350" fmla="*/ 1429433 h 3356365"/>
              <a:gd name="connsiteX351" fmla="*/ 8533922 w 12010045"/>
              <a:gd name="connsiteY351" fmla="*/ 1458736 h 3356365"/>
              <a:gd name="connsiteX352" fmla="*/ 8330718 w 12010045"/>
              <a:gd name="connsiteY352" fmla="*/ 1832656 h 3356365"/>
              <a:gd name="connsiteX353" fmla="*/ 8224339 w 12010045"/>
              <a:gd name="connsiteY353" fmla="*/ 1747934 h 3356365"/>
              <a:gd name="connsiteX354" fmla="*/ 8533922 w 12010045"/>
              <a:gd name="connsiteY354" fmla="*/ 1458736 h 3356365"/>
              <a:gd name="connsiteX355" fmla="*/ 8337726 w 12010045"/>
              <a:gd name="connsiteY355" fmla="*/ 1847944 h 3356365"/>
              <a:gd name="connsiteX356" fmla="*/ 8386138 w 12010045"/>
              <a:gd name="connsiteY356" fmla="*/ 1871513 h 3356365"/>
              <a:gd name="connsiteX357" fmla="*/ 8309698 w 12010045"/>
              <a:gd name="connsiteY357" fmla="*/ 2057518 h 3356365"/>
              <a:gd name="connsiteX358" fmla="*/ 8241538 w 12010045"/>
              <a:gd name="connsiteY358" fmla="*/ 2024394 h 3356365"/>
              <a:gd name="connsiteX359" fmla="*/ 8337726 w 12010045"/>
              <a:gd name="connsiteY359" fmla="*/ 1847944 h 3356365"/>
              <a:gd name="connsiteX360" fmla="*/ 8391871 w 12010045"/>
              <a:gd name="connsiteY360" fmla="*/ 1874061 h 3356365"/>
              <a:gd name="connsiteX361" fmla="*/ 8558128 w 12010045"/>
              <a:gd name="connsiteY361" fmla="*/ 1909733 h 3356365"/>
              <a:gd name="connsiteX362" fmla="*/ 8551758 w 12010045"/>
              <a:gd name="connsiteY362" fmla="*/ 2110389 h 3356365"/>
              <a:gd name="connsiteX363" fmla="*/ 8315431 w 12010045"/>
              <a:gd name="connsiteY363" fmla="*/ 2060066 h 3356365"/>
              <a:gd name="connsiteX364" fmla="*/ 8391871 w 12010045"/>
              <a:gd name="connsiteY364" fmla="*/ 1874061 h 3356365"/>
              <a:gd name="connsiteX365" fmla="*/ 8565135 w 12010045"/>
              <a:gd name="connsiteY365" fmla="*/ 1909733 h 3356365"/>
              <a:gd name="connsiteX366" fmla="*/ 8577875 w 12010045"/>
              <a:gd name="connsiteY366" fmla="*/ 1909733 h 3356365"/>
              <a:gd name="connsiteX367" fmla="*/ 8740311 w 12010045"/>
              <a:gd name="connsiteY367" fmla="*/ 1882342 h 3356365"/>
              <a:gd name="connsiteX368" fmla="*/ 8807196 w 12010045"/>
              <a:gd name="connsiteY368" fmla="*/ 2072169 h 3356365"/>
              <a:gd name="connsiteX369" fmla="*/ 8577875 w 12010045"/>
              <a:gd name="connsiteY369" fmla="*/ 2110389 h 3356365"/>
              <a:gd name="connsiteX370" fmla="*/ 8558128 w 12010045"/>
              <a:gd name="connsiteY370" fmla="*/ 2110389 h 3356365"/>
              <a:gd name="connsiteX371" fmla="*/ 8565135 w 12010045"/>
              <a:gd name="connsiteY371" fmla="*/ 1909733 h 3356365"/>
              <a:gd name="connsiteX372" fmla="*/ 8746044 w 12010045"/>
              <a:gd name="connsiteY372" fmla="*/ 1880431 h 3356365"/>
              <a:gd name="connsiteX373" fmla="*/ 8818025 w 12010045"/>
              <a:gd name="connsiteY373" fmla="*/ 1847307 h 3356365"/>
              <a:gd name="connsiteX374" fmla="*/ 8914213 w 12010045"/>
              <a:gd name="connsiteY374" fmla="*/ 2024394 h 3356365"/>
              <a:gd name="connsiteX375" fmla="*/ 8812929 w 12010045"/>
              <a:gd name="connsiteY375" fmla="*/ 2070258 h 3356365"/>
              <a:gd name="connsiteX376" fmla="*/ 8746044 w 12010045"/>
              <a:gd name="connsiteY376" fmla="*/ 1880431 h 3356365"/>
              <a:gd name="connsiteX377" fmla="*/ 9071552 w 12010045"/>
              <a:gd name="connsiteY377" fmla="*/ 1906548 h 3356365"/>
              <a:gd name="connsiteX378" fmla="*/ 9057539 w 12010045"/>
              <a:gd name="connsiteY378" fmla="*/ 1919925 h 3356365"/>
              <a:gd name="connsiteX379" fmla="*/ 8919945 w 12010045"/>
              <a:gd name="connsiteY379" fmla="*/ 1772778 h 3356365"/>
              <a:gd name="connsiteX380" fmla="*/ 9027599 w 12010045"/>
              <a:gd name="connsiteY380" fmla="*/ 1623719 h 3356365"/>
              <a:gd name="connsiteX381" fmla="*/ 9210419 w 12010045"/>
              <a:gd name="connsiteY381" fmla="*/ 1708441 h 3356365"/>
              <a:gd name="connsiteX382" fmla="*/ 9071552 w 12010045"/>
              <a:gd name="connsiteY382" fmla="*/ 1906548 h 3356365"/>
              <a:gd name="connsiteX383" fmla="*/ 9213604 w 12010045"/>
              <a:gd name="connsiteY383" fmla="*/ 1702707 h 3356365"/>
              <a:gd name="connsiteX384" fmla="*/ 9030784 w 12010045"/>
              <a:gd name="connsiteY384" fmla="*/ 1617986 h 3356365"/>
              <a:gd name="connsiteX385" fmla="*/ 9074737 w 12010045"/>
              <a:gd name="connsiteY385" fmla="*/ 1431981 h 3356365"/>
              <a:gd name="connsiteX386" fmla="*/ 9275393 w 12010045"/>
              <a:gd name="connsiteY386" fmla="*/ 1438351 h 3356365"/>
              <a:gd name="connsiteX387" fmla="*/ 9213604 w 12010045"/>
              <a:gd name="connsiteY387" fmla="*/ 1702707 h 3356365"/>
              <a:gd name="connsiteX388" fmla="*/ 9276030 w 12010045"/>
              <a:gd name="connsiteY388" fmla="*/ 1412871 h 3356365"/>
              <a:gd name="connsiteX389" fmla="*/ 9276030 w 12010045"/>
              <a:gd name="connsiteY389" fmla="*/ 1432618 h 3356365"/>
              <a:gd name="connsiteX390" fmla="*/ 9075374 w 12010045"/>
              <a:gd name="connsiteY390" fmla="*/ 1426248 h 3356365"/>
              <a:gd name="connsiteX391" fmla="*/ 9075374 w 12010045"/>
              <a:gd name="connsiteY391" fmla="*/ 1413508 h 3356365"/>
              <a:gd name="connsiteX392" fmla="*/ 9046072 w 12010045"/>
              <a:gd name="connsiteY392" fmla="*/ 1244703 h 3356365"/>
              <a:gd name="connsiteX393" fmla="*/ 9235262 w 12010045"/>
              <a:gd name="connsiteY393" fmla="*/ 1175270 h 3356365"/>
              <a:gd name="connsiteX394" fmla="*/ 9276030 w 12010045"/>
              <a:gd name="connsiteY394" fmla="*/ 1412871 h 3356365"/>
              <a:gd name="connsiteX395" fmla="*/ 9089389 w 12010045"/>
              <a:gd name="connsiteY395" fmla="*/ 937668 h 3356365"/>
              <a:gd name="connsiteX396" fmla="*/ 9232077 w 12010045"/>
              <a:gd name="connsiteY396" fmla="*/ 1168262 h 3356365"/>
              <a:gd name="connsiteX397" fmla="*/ 9042887 w 12010045"/>
              <a:gd name="connsiteY397" fmla="*/ 1237696 h 3356365"/>
              <a:gd name="connsiteX398" fmla="*/ 8942240 w 12010045"/>
              <a:gd name="connsiteY398" fmla="*/ 1075260 h 3356365"/>
              <a:gd name="connsiteX399" fmla="*/ 9089389 w 12010045"/>
              <a:gd name="connsiteY399" fmla="*/ 937668 h 3356365"/>
              <a:gd name="connsiteX400" fmla="*/ 9071552 w 12010045"/>
              <a:gd name="connsiteY400" fmla="*/ 919194 h 3356365"/>
              <a:gd name="connsiteX401" fmla="*/ 9084929 w 12010045"/>
              <a:gd name="connsiteY401" fmla="*/ 933209 h 3356365"/>
              <a:gd name="connsiteX402" fmla="*/ 8937782 w 12010045"/>
              <a:gd name="connsiteY402" fmla="*/ 1070801 h 3356365"/>
              <a:gd name="connsiteX403" fmla="*/ 8768976 w 12010045"/>
              <a:gd name="connsiteY403" fmla="*/ 954230 h 3356365"/>
              <a:gd name="connsiteX404" fmla="*/ 8845416 w 12010045"/>
              <a:gd name="connsiteY404" fmla="*/ 768225 h 3356365"/>
              <a:gd name="connsiteX405" fmla="*/ 9071552 w 12010045"/>
              <a:gd name="connsiteY405" fmla="*/ 919194 h 3356365"/>
              <a:gd name="connsiteX406" fmla="*/ 8603992 w 12010045"/>
              <a:gd name="connsiteY406" fmla="*/ 714717 h 3356365"/>
              <a:gd name="connsiteX407" fmla="*/ 8840320 w 12010045"/>
              <a:gd name="connsiteY407" fmla="*/ 765040 h 3356365"/>
              <a:gd name="connsiteX408" fmla="*/ 8763880 w 12010045"/>
              <a:gd name="connsiteY408" fmla="*/ 951045 h 3356365"/>
              <a:gd name="connsiteX409" fmla="*/ 8597622 w 12010045"/>
              <a:gd name="connsiteY409" fmla="*/ 915373 h 3356365"/>
              <a:gd name="connsiteX410" fmla="*/ 8603992 w 12010045"/>
              <a:gd name="connsiteY410" fmla="*/ 714717 h 3356365"/>
              <a:gd name="connsiteX411" fmla="*/ 8577875 w 12010045"/>
              <a:gd name="connsiteY411" fmla="*/ 714717 h 3356365"/>
              <a:gd name="connsiteX412" fmla="*/ 8597622 w 12010045"/>
              <a:gd name="connsiteY412" fmla="*/ 714717 h 3356365"/>
              <a:gd name="connsiteX413" fmla="*/ 8591252 w 12010045"/>
              <a:gd name="connsiteY413" fmla="*/ 915373 h 3356365"/>
              <a:gd name="connsiteX414" fmla="*/ 8578512 w 12010045"/>
              <a:gd name="connsiteY414" fmla="*/ 915373 h 3356365"/>
              <a:gd name="connsiteX415" fmla="*/ 8416077 w 12010045"/>
              <a:gd name="connsiteY415" fmla="*/ 942764 h 3356365"/>
              <a:gd name="connsiteX416" fmla="*/ 8349192 w 12010045"/>
              <a:gd name="connsiteY416" fmla="*/ 752937 h 3356365"/>
              <a:gd name="connsiteX417" fmla="*/ 8577875 w 12010045"/>
              <a:gd name="connsiteY417" fmla="*/ 714717 h 3356365"/>
              <a:gd name="connsiteX418" fmla="*/ 8342822 w 12010045"/>
              <a:gd name="connsiteY418" fmla="*/ 754848 h 3356365"/>
              <a:gd name="connsiteX419" fmla="*/ 8409707 w 12010045"/>
              <a:gd name="connsiteY419" fmla="*/ 944675 h 3356365"/>
              <a:gd name="connsiteX420" fmla="*/ 8240901 w 12010045"/>
              <a:gd name="connsiteY420" fmla="*/ 1047869 h 3356365"/>
              <a:gd name="connsiteX421" fmla="*/ 8103309 w 12010045"/>
              <a:gd name="connsiteY421" fmla="*/ 900721 h 3356365"/>
              <a:gd name="connsiteX422" fmla="*/ 8342822 w 12010045"/>
              <a:gd name="connsiteY422" fmla="*/ 754848 h 3356365"/>
              <a:gd name="connsiteX423" fmla="*/ 8084199 w 12010045"/>
              <a:gd name="connsiteY423" fmla="*/ 919194 h 3356365"/>
              <a:gd name="connsiteX424" fmla="*/ 8098212 w 12010045"/>
              <a:gd name="connsiteY424" fmla="*/ 905818 h 3356365"/>
              <a:gd name="connsiteX425" fmla="*/ 8235806 w 12010045"/>
              <a:gd name="connsiteY425" fmla="*/ 1052965 h 3356365"/>
              <a:gd name="connsiteX426" fmla="*/ 8128152 w 12010045"/>
              <a:gd name="connsiteY426" fmla="*/ 1202024 h 3356365"/>
              <a:gd name="connsiteX427" fmla="*/ 7945332 w 12010045"/>
              <a:gd name="connsiteY427" fmla="*/ 1117302 h 3356365"/>
              <a:gd name="connsiteX428" fmla="*/ 8084199 w 12010045"/>
              <a:gd name="connsiteY428" fmla="*/ 919194 h 3356365"/>
              <a:gd name="connsiteX429" fmla="*/ 7942147 w 12010045"/>
              <a:gd name="connsiteY429" fmla="*/ 1123035 h 3356365"/>
              <a:gd name="connsiteX430" fmla="*/ 8124967 w 12010045"/>
              <a:gd name="connsiteY430" fmla="*/ 1207756 h 3356365"/>
              <a:gd name="connsiteX431" fmla="*/ 8081014 w 12010045"/>
              <a:gd name="connsiteY431" fmla="*/ 1393761 h 3356365"/>
              <a:gd name="connsiteX432" fmla="*/ 7880358 w 12010045"/>
              <a:gd name="connsiteY432" fmla="*/ 1387391 h 3356365"/>
              <a:gd name="connsiteX433" fmla="*/ 7942147 w 12010045"/>
              <a:gd name="connsiteY433" fmla="*/ 1123035 h 3356365"/>
              <a:gd name="connsiteX434" fmla="*/ 7879721 w 12010045"/>
              <a:gd name="connsiteY434" fmla="*/ 1412871 h 3356365"/>
              <a:gd name="connsiteX435" fmla="*/ 7879721 w 12010045"/>
              <a:gd name="connsiteY435" fmla="*/ 1393124 h 3356365"/>
              <a:gd name="connsiteX436" fmla="*/ 8080377 w 12010045"/>
              <a:gd name="connsiteY436" fmla="*/ 1399494 h 3356365"/>
              <a:gd name="connsiteX437" fmla="*/ 8080377 w 12010045"/>
              <a:gd name="connsiteY437" fmla="*/ 1412234 h 3356365"/>
              <a:gd name="connsiteX438" fmla="*/ 8109679 w 12010045"/>
              <a:gd name="connsiteY438" fmla="*/ 1581040 h 3356365"/>
              <a:gd name="connsiteX439" fmla="*/ 7920489 w 12010045"/>
              <a:gd name="connsiteY439" fmla="*/ 1650473 h 3356365"/>
              <a:gd name="connsiteX440" fmla="*/ 7879721 w 12010045"/>
              <a:gd name="connsiteY440" fmla="*/ 1412871 h 3356365"/>
              <a:gd name="connsiteX441" fmla="*/ 8066362 w 12010045"/>
              <a:gd name="connsiteY441" fmla="*/ 1888075 h 3356365"/>
              <a:gd name="connsiteX442" fmla="*/ 7923674 w 12010045"/>
              <a:gd name="connsiteY442" fmla="*/ 1657480 h 3356365"/>
              <a:gd name="connsiteX443" fmla="*/ 8112864 w 12010045"/>
              <a:gd name="connsiteY443" fmla="*/ 1588047 h 3356365"/>
              <a:gd name="connsiteX444" fmla="*/ 8213511 w 12010045"/>
              <a:gd name="connsiteY444" fmla="*/ 1750483 h 3356365"/>
              <a:gd name="connsiteX445" fmla="*/ 8066362 w 12010045"/>
              <a:gd name="connsiteY445" fmla="*/ 1888075 h 3356365"/>
              <a:gd name="connsiteX446" fmla="*/ 8084199 w 12010045"/>
              <a:gd name="connsiteY446" fmla="*/ 1906548 h 3356365"/>
              <a:gd name="connsiteX447" fmla="*/ 8070822 w 12010045"/>
              <a:gd name="connsiteY447" fmla="*/ 1892534 h 3356365"/>
              <a:gd name="connsiteX448" fmla="*/ 8217969 w 12010045"/>
              <a:gd name="connsiteY448" fmla="*/ 1754942 h 3356365"/>
              <a:gd name="connsiteX449" fmla="*/ 8326260 w 12010045"/>
              <a:gd name="connsiteY449" fmla="*/ 1841574 h 3356365"/>
              <a:gd name="connsiteX450" fmla="*/ 8230072 w 12010045"/>
              <a:gd name="connsiteY450" fmla="*/ 2018660 h 3356365"/>
              <a:gd name="connsiteX451" fmla="*/ 8084199 w 12010045"/>
              <a:gd name="connsiteY451" fmla="*/ 1906548 h 3356365"/>
              <a:gd name="connsiteX452" fmla="*/ 8231983 w 12010045"/>
              <a:gd name="connsiteY452" fmla="*/ 2041593 h 3356365"/>
              <a:gd name="connsiteX453" fmla="*/ 8302053 w 12010045"/>
              <a:gd name="connsiteY453" fmla="*/ 2075354 h 3356365"/>
              <a:gd name="connsiteX454" fmla="*/ 8277211 w 12010045"/>
              <a:gd name="connsiteY454" fmla="*/ 2135232 h 3356365"/>
              <a:gd name="connsiteX455" fmla="*/ 8259374 w 12010045"/>
              <a:gd name="connsiteY455" fmla="*/ 2132684 h 3356365"/>
              <a:gd name="connsiteX456" fmla="*/ 8201407 w 12010045"/>
              <a:gd name="connsiteY456" fmla="*/ 2190651 h 3356365"/>
              <a:gd name="connsiteX457" fmla="*/ 8259374 w 12010045"/>
              <a:gd name="connsiteY457" fmla="*/ 2248619 h 3356365"/>
              <a:gd name="connsiteX458" fmla="*/ 8317341 w 12010045"/>
              <a:gd name="connsiteY458" fmla="*/ 2190651 h 3356365"/>
              <a:gd name="connsiteX459" fmla="*/ 8282943 w 12010045"/>
              <a:gd name="connsiteY459" fmla="*/ 2137143 h 3356365"/>
              <a:gd name="connsiteX460" fmla="*/ 8307150 w 12010045"/>
              <a:gd name="connsiteY460" fmla="*/ 2077265 h 3356365"/>
              <a:gd name="connsiteX461" fmla="*/ 8550484 w 12010045"/>
              <a:gd name="connsiteY461" fmla="*/ 2128862 h 3356365"/>
              <a:gd name="connsiteX462" fmla="*/ 8548573 w 12010045"/>
              <a:gd name="connsiteY462" fmla="*/ 2190014 h 3356365"/>
              <a:gd name="connsiteX463" fmla="*/ 8491880 w 12010045"/>
              <a:gd name="connsiteY463" fmla="*/ 2247981 h 3356365"/>
              <a:gd name="connsiteX464" fmla="*/ 8549847 w 12010045"/>
              <a:gd name="connsiteY464" fmla="*/ 2305949 h 3356365"/>
              <a:gd name="connsiteX465" fmla="*/ 8607814 w 12010045"/>
              <a:gd name="connsiteY465" fmla="*/ 2247981 h 3356365"/>
              <a:gd name="connsiteX466" fmla="*/ 8554943 w 12010045"/>
              <a:gd name="connsiteY466" fmla="*/ 2190014 h 3356365"/>
              <a:gd name="connsiteX467" fmla="*/ 8556854 w 12010045"/>
              <a:gd name="connsiteY467" fmla="*/ 2128862 h 3356365"/>
              <a:gd name="connsiteX468" fmla="*/ 8577239 w 12010045"/>
              <a:gd name="connsiteY468" fmla="*/ 2128862 h 3356365"/>
              <a:gd name="connsiteX469" fmla="*/ 8812929 w 12010045"/>
              <a:gd name="connsiteY469" fmla="*/ 2089368 h 3356365"/>
              <a:gd name="connsiteX470" fmla="*/ 8833950 w 12010045"/>
              <a:gd name="connsiteY470" fmla="*/ 2148609 h 3356365"/>
              <a:gd name="connsiteX471" fmla="*/ 8800189 w 12010045"/>
              <a:gd name="connsiteY471" fmla="*/ 2201480 h 3356365"/>
              <a:gd name="connsiteX472" fmla="*/ 8858156 w 12010045"/>
              <a:gd name="connsiteY472" fmla="*/ 2259448 h 3356365"/>
              <a:gd name="connsiteX473" fmla="*/ 8916124 w 12010045"/>
              <a:gd name="connsiteY473" fmla="*/ 2201480 h 3356365"/>
              <a:gd name="connsiteX474" fmla="*/ 8858156 w 12010045"/>
              <a:gd name="connsiteY474" fmla="*/ 2143513 h 3356365"/>
              <a:gd name="connsiteX475" fmla="*/ 8839683 w 12010045"/>
              <a:gd name="connsiteY475" fmla="*/ 2146698 h 3356365"/>
              <a:gd name="connsiteX476" fmla="*/ 8818663 w 12010045"/>
              <a:gd name="connsiteY476" fmla="*/ 2087457 h 3356365"/>
              <a:gd name="connsiteX477" fmla="*/ 8923130 w 12010045"/>
              <a:gd name="connsiteY477" fmla="*/ 2040319 h 3356365"/>
              <a:gd name="connsiteX478" fmla="*/ 9197041 w 12010045"/>
              <a:gd name="connsiteY478" fmla="*/ 2545462 h 3356365"/>
              <a:gd name="connsiteX479" fmla="*/ 7957435 w 12010045"/>
              <a:gd name="connsiteY479" fmla="*/ 2545462 h 3356365"/>
              <a:gd name="connsiteX480" fmla="*/ 8231983 w 12010045"/>
              <a:gd name="connsiteY480" fmla="*/ 2041593 h 3356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</a:cxnLst>
            <a:rect l="l" t="t" r="r" b="b"/>
            <a:pathLst>
              <a:path w="12010045" h="3356365">
                <a:moveTo>
                  <a:pt x="11643131" y="2927663"/>
                </a:moveTo>
                <a:lnTo>
                  <a:pt x="11643131" y="2683054"/>
                </a:lnTo>
                <a:lnTo>
                  <a:pt x="11299150" y="2683054"/>
                </a:lnTo>
                <a:lnTo>
                  <a:pt x="11168564" y="1719269"/>
                </a:lnTo>
                <a:lnTo>
                  <a:pt x="11148817" y="1719269"/>
                </a:lnTo>
                <a:lnTo>
                  <a:pt x="11148817" y="1603335"/>
                </a:lnTo>
                <a:lnTo>
                  <a:pt x="11080658" y="1603335"/>
                </a:lnTo>
                <a:lnTo>
                  <a:pt x="11080658" y="1719269"/>
                </a:lnTo>
                <a:lnTo>
                  <a:pt x="11063459" y="1719269"/>
                </a:lnTo>
                <a:lnTo>
                  <a:pt x="11063459" y="1675953"/>
                </a:lnTo>
                <a:lnTo>
                  <a:pt x="11015684" y="1675953"/>
                </a:lnTo>
                <a:lnTo>
                  <a:pt x="11015684" y="1719269"/>
                </a:lnTo>
                <a:lnTo>
                  <a:pt x="10916311" y="1719269"/>
                </a:lnTo>
                <a:lnTo>
                  <a:pt x="10916311" y="1618623"/>
                </a:lnTo>
                <a:lnTo>
                  <a:pt x="10888921" y="1618623"/>
                </a:lnTo>
                <a:lnTo>
                  <a:pt x="10888921" y="1548553"/>
                </a:lnTo>
                <a:lnTo>
                  <a:pt x="10693997" y="1548553"/>
                </a:lnTo>
                <a:lnTo>
                  <a:pt x="10693997" y="1618623"/>
                </a:lnTo>
                <a:lnTo>
                  <a:pt x="10666607" y="1618623"/>
                </a:lnTo>
                <a:lnTo>
                  <a:pt x="10666607" y="1719269"/>
                </a:lnTo>
                <a:lnTo>
                  <a:pt x="10639215" y="1719269"/>
                </a:lnTo>
                <a:lnTo>
                  <a:pt x="10639215" y="2298305"/>
                </a:lnTo>
                <a:lnTo>
                  <a:pt x="10465951" y="2298305"/>
                </a:lnTo>
                <a:lnTo>
                  <a:pt x="10465951" y="828740"/>
                </a:lnTo>
                <a:lnTo>
                  <a:pt x="10408621" y="828740"/>
                </a:lnTo>
                <a:lnTo>
                  <a:pt x="10408621" y="506417"/>
                </a:lnTo>
                <a:lnTo>
                  <a:pt x="10390147" y="506417"/>
                </a:lnTo>
                <a:lnTo>
                  <a:pt x="10390147" y="828740"/>
                </a:lnTo>
                <a:lnTo>
                  <a:pt x="10346831" y="828740"/>
                </a:lnTo>
                <a:lnTo>
                  <a:pt x="10346831" y="381564"/>
                </a:lnTo>
                <a:lnTo>
                  <a:pt x="10328359" y="381564"/>
                </a:lnTo>
                <a:lnTo>
                  <a:pt x="10328359" y="828740"/>
                </a:lnTo>
                <a:lnTo>
                  <a:pt x="10290775" y="828740"/>
                </a:lnTo>
                <a:lnTo>
                  <a:pt x="10290775" y="586679"/>
                </a:lnTo>
                <a:lnTo>
                  <a:pt x="10272302" y="586679"/>
                </a:lnTo>
                <a:lnTo>
                  <a:pt x="10272302" y="828740"/>
                </a:lnTo>
                <a:lnTo>
                  <a:pt x="9935964" y="828740"/>
                </a:lnTo>
                <a:lnTo>
                  <a:pt x="9935964" y="1871513"/>
                </a:lnTo>
                <a:lnTo>
                  <a:pt x="9562044" y="1871513"/>
                </a:lnTo>
                <a:lnTo>
                  <a:pt x="9562044" y="2546736"/>
                </a:lnTo>
                <a:lnTo>
                  <a:pt x="9212330" y="2546736"/>
                </a:lnTo>
                <a:lnTo>
                  <a:pt x="8934597" y="2035223"/>
                </a:lnTo>
                <a:cubicBezTo>
                  <a:pt x="8981098" y="2008469"/>
                  <a:pt x="9025051" y="1975982"/>
                  <a:pt x="9065819" y="1938398"/>
                </a:cubicBezTo>
                <a:lnTo>
                  <a:pt x="9122513" y="1998914"/>
                </a:lnTo>
                <a:cubicBezTo>
                  <a:pt x="9110409" y="2009743"/>
                  <a:pt x="9102766" y="2025030"/>
                  <a:pt x="9102766" y="2042867"/>
                </a:cubicBezTo>
                <a:cubicBezTo>
                  <a:pt x="9102766" y="2074717"/>
                  <a:pt x="9128883" y="2100834"/>
                  <a:pt x="9160733" y="2100834"/>
                </a:cubicBezTo>
                <a:cubicBezTo>
                  <a:pt x="9192583" y="2100834"/>
                  <a:pt x="9218700" y="2074717"/>
                  <a:pt x="9218700" y="2042867"/>
                </a:cubicBezTo>
                <a:cubicBezTo>
                  <a:pt x="9218700" y="2011017"/>
                  <a:pt x="9192583" y="1984899"/>
                  <a:pt x="9160733" y="1984899"/>
                </a:cubicBezTo>
                <a:cubicBezTo>
                  <a:pt x="9148629" y="1984899"/>
                  <a:pt x="9137164" y="1988722"/>
                  <a:pt x="9127609" y="1995092"/>
                </a:cubicBezTo>
                <a:lnTo>
                  <a:pt x="9070279" y="1933939"/>
                </a:lnTo>
                <a:cubicBezTo>
                  <a:pt x="9075374" y="1929480"/>
                  <a:pt x="9079834" y="1924384"/>
                  <a:pt x="9084929" y="1919925"/>
                </a:cubicBezTo>
                <a:cubicBezTo>
                  <a:pt x="9144808" y="1860047"/>
                  <a:pt x="9193220" y="1791251"/>
                  <a:pt x="9228255" y="1716084"/>
                </a:cubicBezTo>
                <a:lnTo>
                  <a:pt x="9291318" y="1745387"/>
                </a:lnTo>
                <a:cubicBezTo>
                  <a:pt x="9290044" y="1749846"/>
                  <a:pt x="9289407" y="1754942"/>
                  <a:pt x="9289407" y="1759401"/>
                </a:cubicBezTo>
                <a:cubicBezTo>
                  <a:pt x="9289407" y="1791251"/>
                  <a:pt x="9315525" y="1817368"/>
                  <a:pt x="9347375" y="1817368"/>
                </a:cubicBezTo>
                <a:cubicBezTo>
                  <a:pt x="9379225" y="1817368"/>
                  <a:pt x="9405342" y="1791251"/>
                  <a:pt x="9405342" y="1759401"/>
                </a:cubicBezTo>
                <a:cubicBezTo>
                  <a:pt x="9405342" y="1727551"/>
                  <a:pt x="9379225" y="1701433"/>
                  <a:pt x="9347375" y="1701433"/>
                </a:cubicBezTo>
                <a:cubicBezTo>
                  <a:pt x="9322531" y="1701433"/>
                  <a:pt x="9300873" y="1717358"/>
                  <a:pt x="9292592" y="1739017"/>
                </a:cubicBezTo>
                <a:lnTo>
                  <a:pt x="9230166" y="1710352"/>
                </a:lnTo>
                <a:cubicBezTo>
                  <a:pt x="9269023" y="1625630"/>
                  <a:pt x="9290681" y="1533902"/>
                  <a:pt x="9293866" y="1438988"/>
                </a:cubicBezTo>
                <a:lnTo>
                  <a:pt x="9362025" y="1440900"/>
                </a:lnTo>
                <a:cubicBezTo>
                  <a:pt x="9362662" y="1472112"/>
                  <a:pt x="9388780" y="1497593"/>
                  <a:pt x="9419992" y="1497593"/>
                </a:cubicBezTo>
                <a:cubicBezTo>
                  <a:pt x="9451842" y="1497593"/>
                  <a:pt x="9477960" y="1471476"/>
                  <a:pt x="9477960" y="1439626"/>
                </a:cubicBezTo>
                <a:cubicBezTo>
                  <a:pt x="9477960" y="1407775"/>
                  <a:pt x="9451842" y="1381658"/>
                  <a:pt x="9419992" y="1381658"/>
                </a:cubicBezTo>
                <a:cubicBezTo>
                  <a:pt x="9389417" y="1381658"/>
                  <a:pt x="9364573" y="1405227"/>
                  <a:pt x="9362025" y="1435166"/>
                </a:cubicBezTo>
                <a:lnTo>
                  <a:pt x="9293866" y="1433255"/>
                </a:lnTo>
                <a:cubicBezTo>
                  <a:pt x="9293866" y="1426885"/>
                  <a:pt x="9293866" y="1419878"/>
                  <a:pt x="9293866" y="1412871"/>
                </a:cubicBezTo>
                <a:cubicBezTo>
                  <a:pt x="9293866" y="1328150"/>
                  <a:pt x="9279215" y="1245340"/>
                  <a:pt x="9251187" y="1167625"/>
                </a:cubicBezTo>
                <a:lnTo>
                  <a:pt x="9307880" y="1146604"/>
                </a:lnTo>
                <a:cubicBezTo>
                  <a:pt x="9316798" y="1166989"/>
                  <a:pt x="9337182" y="1181640"/>
                  <a:pt x="9361388" y="1181640"/>
                </a:cubicBezTo>
                <a:cubicBezTo>
                  <a:pt x="9393239" y="1181640"/>
                  <a:pt x="9419356" y="1155522"/>
                  <a:pt x="9419356" y="1123672"/>
                </a:cubicBezTo>
                <a:cubicBezTo>
                  <a:pt x="9419356" y="1091822"/>
                  <a:pt x="9393239" y="1065705"/>
                  <a:pt x="9361388" y="1065705"/>
                </a:cubicBezTo>
                <a:cubicBezTo>
                  <a:pt x="9329538" y="1065705"/>
                  <a:pt x="9303421" y="1091822"/>
                  <a:pt x="9303421" y="1123672"/>
                </a:cubicBezTo>
                <a:cubicBezTo>
                  <a:pt x="9303421" y="1129405"/>
                  <a:pt x="9304058" y="1135138"/>
                  <a:pt x="9305970" y="1140871"/>
                </a:cubicBezTo>
                <a:lnTo>
                  <a:pt x="9249276" y="1161892"/>
                </a:lnTo>
                <a:cubicBezTo>
                  <a:pt x="9216789" y="1074623"/>
                  <a:pt x="9167103" y="994361"/>
                  <a:pt x="9102766" y="924928"/>
                </a:cubicBezTo>
                <a:lnTo>
                  <a:pt x="9147356" y="882885"/>
                </a:lnTo>
                <a:cubicBezTo>
                  <a:pt x="9157548" y="893077"/>
                  <a:pt x="9172199" y="898810"/>
                  <a:pt x="9187486" y="898810"/>
                </a:cubicBezTo>
                <a:cubicBezTo>
                  <a:pt x="9219337" y="898810"/>
                  <a:pt x="9245454" y="872693"/>
                  <a:pt x="9245454" y="840843"/>
                </a:cubicBezTo>
                <a:cubicBezTo>
                  <a:pt x="9245454" y="808993"/>
                  <a:pt x="9219337" y="782876"/>
                  <a:pt x="9187486" y="782876"/>
                </a:cubicBezTo>
                <a:cubicBezTo>
                  <a:pt x="9155636" y="782876"/>
                  <a:pt x="9129519" y="808993"/>
                  <a:pt x="9129519" y="840843"/>
                </a:cubicBezTo>
                <a:cubicBezTo>
                  <a:pt x="9129519" y="854857"/>
                  <a:pt x="9134616" y="868234"/>
                  <a:pt x="9142896" y="878426"/>
                </a:cubicBezTo>
                <a:lnTo>
                  <a:pt x="9098306" y="920469"/>
                </a:lnTo>
                <a:cubicBezTo>
                  <a:pt x="9093847" y="915373"/>
                  <a:pt x="9088751" y="910913"/>
                  <a:pt x="9084292" y="905818"/>
                </a:cubicBezTo>
                <a:cubicBezTo>
                  <a:pt x="9016770" y="838295"/>
                  <a:pt x="8938419" y="786061"/>
                  <a:pt x="8852423" y="750389"/>
                </a:cubicBezTo>
                <a:lnTo>
                  <a:pt x="8877267" y="690511"/>
                </a:lnTo>
                <a:cubicBezTo>
                  <a:pt x="8883000" y="692422"/>
                  <a:pt x="8888733" y="693059"/>
                  <a:pt x="8895103" y="693059"/>
                </a:cubicBezTo>
                <a:cubicBezTo>
                  <a:pt x="8926953" y="693059"/>
                  <a:pt x="8953070" y="666941"/>
                  <a:pt x="8953070" y="635091"/>
                </a:cubicBezTo>
                <a:cubicBezTo>
                  <a:pt x="8953070" y="603241"/>
                  <a:pt x="8926953" y="577124"/>
                  <a:pt x="8895103" y="577124"/>
                </a:cubicBezTo>
                <a:cubicBezTo>
                  <a:pt x="8863253" y="577124"/>
                  <a:pt x="8837135" y="603241"/>
                  <a:pt x="8837135" y="635091"/>
                </a:cubicBezTo>
                <a:cubicBezTo>
                  <a:pt x="8837135" y="658660"/>
                  <a:pt x="8851150" y="679044"/>
                  <a:pt x="8871533" y="688599"/>
                </a:cubicBezTo>
                <a:lnTo>
                  <a:pt x="8847328" y="748478"/>
                </a:lnTo>
                <a:cubicBezTo>
                  <a:pt x="8770887" y="717265"/>
                  <a:pt x="8688714" y="700066"/>
                  <a:pt x="8603992" y="696881"/>
                </a:cubicBezTo>
                <a:lnTo>
                  <a:pt x="8606541" y="615344"/>
                </a:lnTo>
                <a:cubicBezTo>
                  <a:pt x="8607177" y="615344"/>
                  <a:pt x="8607814" y="615344"/>
                  <a:pt x="8608452" y="615344"/>
                </a:cubicBezTo>
                <a:cubicBezTo>
                  <a:pt x="8640302" y="615344"/>
                  <a:pt x="8666419" y="589227"/>
                  <a:pt x="8666419" y="557377"/>
                </a:cubicBezTo>
                <a:cubicBezTo>
                  <a:pt x="8666419" y="525527"/>
                  <a:pt x="8640302" y="499410"/>
                  <a:pt x="8608452" y="499410"/>
                </a:cubicBezTo>
                <a:cubicBezTo>
                  <a:pt x="8576602" y="499410"/>
                  <a:pt x="8550484" y="525527"/>
                  <a:pt x="8550484" y="557377"/>
                </a:cubicBezTo>
                <a:cubicBezTo>
                  <a:pt x="8550484" y="586679"/>
                  <a:pt x="8572142" y="610885"/>
                  <a:pt x="8600170" y="614707"/>
                </a:cubicBezTo>
                <a:lnTo>
                  <a:pt x="8597622" y="696881"/>
                </a:lnTo>
                <a:cubicBezTo>
                  <a:pt x="8591252" y="696881"/>
                  <a:pt x="8584245" y="696881"/>
                  <a:pt x="8577239" y="696881"/>
                </a:cubicBezTo>
                <a:cubicBezTo>
                  <a:pt x="8495702" y="696881"/>
                  <a:pt x="8416713" y="710258"/>
                  <a:pt x="8341548" y="736375"/>
                </a:cubicBezTo>
                <a:lnTo>
                  <a:pt x="8317978" y="669489"/>
                </a:lnTo>
                <a:cubicBezTo>
                  <a:pt x="8339000" y="660571"/>
                  <a:pt x="8354288" y="640187"/>
                  <a:pt x="8354288" y="615344"/>
                </a:cubicBezTo>
                <a:cubicBezTo>
                  <a:pt x="8354288" y="583494"/>
                  <a:pt x="8328171" y="557377"/>
                  <a:pt x="8296321" y="557377"/>
                </a:cubicBezTo>
                <a:cubicBezTo>
                  <a:pt x="8264471" y="557377"/>
                  <a:pt x="8238353" y="583494"/>
                  <a:pt x="8238353" y="615344"/>
                </a:cubicBezTo>
                <a:cubicBezTo>
                  <a:pt x="8238353" y="647194"/>
                  <a:pt x="8264471" y="673311"/>
                  <a:pt x="8296321" y="673311"/>
                </a:cubicBezTo>
                <a:cubicBezTo>
                  <a:pt x="8302053" y="673311"/>
                  <a:pt x="8307150" y="672674"/>
                  <a:pt x="8312246" y="670763"/>
                </a:cubicBezTo>
                <a:lnTo>
                  <a:pt x="8335815" y="737649"/>
                </a:lnTo>
                <a:cubicBezTo>
                  <a:pt x="8245361" y="770136"/>
                  <a:pt x="8161276" y="820459"/>
                  <a:pt x="8089295" y="887981"/>
                </a:cubicBezTo>
                <a:lnTo>
                  <a:pt x="8046615" y="842754"/>
                </a:lnTo>
                <a:cubicBezTo>
                  <a:pt x="8056170" y="832562"/>
                  <a:pt x="8061904" y="818548"/>
                  <a:pt x="8061904" y="803260"/>
                </a:cubicBezTo>
                <a:cubicBezTo>
                  <a:pt x="8061904" y="771410"/>
                  <a:pt x="8035787" y="745293"/>
                  <a:pt x="8003937" y="745293"/>
                </a:cubicBezTo>
                <a:cubicBezTo>
                  <a:pt x="7972086" y="745293"/>
                  <a:pt x="7945969" y="771410"/>
                  <a:pt x="7945969" y="803260"/>
                </a:cubicBezTo>
                <a:cubicBezTo>
                  <a:pt x="7945969" y="835110"/>
                  <a:pt x="7972086" y="861227"/>
                  <a:pt x="8003937" y="861227"/>
                </a:cubicBezTo>
                <a:cubicBezTo>
                  <a:pt x="8018587" y="861227"/>
                  <a:pt x="8031965" y="855494"/>
                  <a:pt x="8042157" y="846576"/>
                </a:cubicBezTo>
                <a:lnTo>
                  <a:pt x="8084836" y="891803"/>
                </a:lnTo>
                <a:cubicBezTo>
                  <a:pt x="8079740" y="896262"/>
                  <a:pt x="8075281" y="901358"/>
                  <a:pt x="8070185" y="905818"/>
                </a:cubicBezTo>
                <a:cubicBezTo>
                  <a:pt x="8010307" y="965696"/>
                  <a:pt x="7961895" y="1034492"/>
                  <a:pt x="7926859" y="1109658"/>
                </a:cubicBezTo>
                <a:lnTo>
                  <a:pt x="7872714" y="1084815"/>
                </a:lnTo>
                <a:cubicBezTo>
                  <a:pt x="7874625" y="1079082"/>
                  <a:pt x="7875899" y="1072712"/>
                  <a:pt x="7875899" y="1066342"/>
                </a:cubicBezTo>
                <a:cubicBezTo>
                  <a:pt x="7875899" y="1034492"/>
                  <a:pt x="7849781" y="1008375"/>
                  <a:pt x="7817931" y="1008375"/>
                </a:cubicBezTo>
                <a:cubicBezTo>
                  <a:pt x="7786081" y="1008375"/>
                  <a:pt x="7759964" y="1034492"/>
                  <a:pt x="7759964" y="1066342"/>
                </a:cubicBezTo>
                <a:cubicBezTo>
                  <a:pt x="7759964" y="1098192"/>
                  <a:pt x="7786081" y="1124309"/>
                  <a:pt x="7817931" y="1124309"/>
                </a:cubicBezTo>
                <a:cubicBezTo>
                  <a:pt x="7841501" y="1124309"/>
                  <a:pt x="7861248" y="1110295"/>
                  <a:pt x="7870803" y="1090548"/>
                </a:cubicBezTo>
                <a:lnTo>
                  <a:pt x="7924311" y="1115391"/>
                </a:lnTo>
                <a:cubicBezTo>
                  <a:pt x="7885454" y="1200112"/>
                  <a:pt x="7863796" y="1291841"/>
                  <a:pt x="7860611" y="1386754"/>
                </a:cubicBezTo>
                <a:lnTo>
                  <a:pt x="7791178" y="1384206"/>
                </a:lnTo>
                <a:cubicBezTo>
                  <a:pt x="7790541" y="1352993"/>
                  <a:pt x="7764424" y="1327513"/>
                  <a:pt x="7733211" y="1327513"/>
                </a:cubicBezTo>
                <a:cubicBezTo>
                  <a:pt x="7701360" y="1327513"/>
                  <a:pt x="7675243" y="1353630"/>
                  <a:pt x="7675243" y="1385480"/>
                </a:cubicBezTo>
                <a:cubicBezTo>
                  <a:pt x="7675243" y="1417330"/>
                  <a:pt x="7701360" y="1443447"/>
                  <a:pt x="7733211" y="1443447"/>
                </a:cubicBezTo>
                <a:cubicBezTo>
                  <a:pt x="7763786" y="1443447"/>
                  <a:pt x="7788629" y="1419878"/>
                  <a:pt x="7791178" y="1389939"/>
                </a:cubicBezTo>
                <a:lnTo>
                  <a:pt x="7860611" y="1392487"/>
                </a:lnTo>
                <a:cubicBezTo>
                  <a:pt x="7860611" y="1398857"/>
                  <a:pt x="7860611" y="1405864"/>
                  <a:pt x="7860611" y="1412871"/>
                </a:cubicBezTo>
                <a:cubicBezTo>
                  <a:pt x="7860611" y="1497593"/>
                  <a:pt x="7875262" y="1580403"/>
                  <a:pt x="7903290" y="1658117"/>
                </a:cubicBezTo>
                <a:lnTo>
                  <a:pt x="7846596" y="1679138"/>
                </a:lnTo>
                <a:cubicBezTo>
                  <a:pt x="7837679" y="1658754"/>
                  <a:pt x="7817295" y="1644103"/>
                  <a:pt x="7793089" y="1644103"/>
                </a:cubicBezTo>
                <a:cubicBezTo>
                  <a:pt x="7761239" y="1644103"/>
                  <a:pt x="7735121" y="1670220"/>
                  <a:pt x="7735121" y="1702071"/>
                </a:cubicBezTo>
                <a:cubicBezTo>
                  <a:pt x="7735121" y="1733921"/>
                  <a:pt x="7761239" y="1760038"/>
                  <a:pt x="7793089" y="1760038"/>
                </a:cubicBezTo>
                <a:cubicBezTo>
                  <a:pt x="7824939" y="1760038"/>
                  <a:pt x="7851056" y="1733921"/>
                  <a:pt x="7851056" y="1702071"/>
                </a:cubicBezTo>
                <a:cubicBezTo>
                  <a:pt x="7851056" y="1696337"/>
                  <a:pt x="7850419" y="1690604"/>
                  <a:pt x="7848508" y="1684871"/>
                </a:cubicBezTo>
                <a:lnTo>
                  <a:pt x="7905201" y="1663850"/>
                </a:lnTo>
                <a:cubicBezTo>
                  <a:pt x="7937688" y="1751119"/>
                  <a:pt x="7987375" y="1831382"/>
                  <a:pt x="8051712" y="1900815"/>
                </a:cubicBezTo>
                <a:lnTo>
                  <a:pt x="8007122" y="1942857"/>
                </a:lnTo>
                <a:cubicBezTo>
                  <a:pt x="7996930" y="1932665"/>
                  <a:pt x="7982278" y="1926932"/>
                  <a:pt x="7966990" y="1926932"/>
                </a:cubicBezTo>
                <a:cubicBezTo>
                  <a:pt x="7935140" y="1926932"/>
                  <a:pt x="7909023" y="1953049"/>
                  <a:pt x="7909023" y="1984899"/>
                </a:cubicBezTo>
                <a:cubicBezTo>
                  <a:pt x="7909023" y="2016750"/>
                  <a:pt x="7935140" y="2042867"/>
                  <a:pt x="7966990" y="2042867"/>
                </a:cubicBezTo>
                <a:cubicBezTo>
                  <a:pt x="7998840" y="2042867"/>
                  <a:pt x="8024957" y="2016750"/>
                  <a:pt x="8024957" y="1984899"/>
                </a:cubicBezTo>
                <a:cubicBezTo>
                  <a:pt x="8024957" y="1970885"/>
                  <a:pt x="8019862" y="1957508"/>
                  <a:pt x="8011580" y="1947316"/>
                </a:cubicBezTo>
                <a:lnTo>
                  <a:pt x="8056170" y="1905274"/>
                </a:lnTo>
                <a:cubicBezTo>
                  <a:pt x="8060630" y="1910370"/>
                  <a:pt x="8065725" y="1914829"/>
                  <a:pt x="8070185" y="1919925"/>
                </a:cubicBezTo>
                <a:cubicBezTo>
                  <a:pt x="8115412" y="1965152"/>
                  <a:pt x="8166372" y="2004009"/>
                  <a:pt x="8220517" y="2035223"/>
                </a:cubicBezTo>
                <a:lnTo>
                  <a:pt x="7942784" y="2546736"/>
                </a:lnTo>
                <a:lnTo>
                  <a:pt x="7717922" y="2546736"/>
                </a:lnTo>
                <a:lnTo>
                  <a:pt x="7717922" y="2200206"/>
                </a:lnTo>
                <a:lnTo>
                  <a:pt x="7626194" y="2200206"/>
                </a:lnTo>
                <a:lnTo>
                  <a:pt x="7626194" y="1541546"/>
                </a:lnTo>
                <a:lnTo>
                  <a:pt x="7661866" y="1541546"/>
                </a:lnTo>
                <a:lnTo>
                  <a:pt x="7661866" y="1527532"/>
                </a:lnTo>
                <a:lnTo>
                  <a:pt x="6874531" y="1527532"/>
                </a:lnTo>
                <a:lnTo>
                  <a:pt x="6874531" y="1541546"/>
                </a:lnTo>
                <a:lnTo>
                  <a:pt x="6910203" y="1541546"/>
                </a:lnTo>
                <a:lnTo>
                  <a:pt x="6910203" y="2546736"/>
                </a:lnTo>
                <a:lnTo>
                  <a:pt x="6759234" y="2546736"/>
                </a:lnTo>
                <a:lnTo>
                  <a:pt x="6759234" y="1010923"/>
                </a:lnTo>
                <a:lnTo>
                  <a:pt x="6726747" y="1010923"/>
                </a:lnTo>
                <a:lnTo>
                  <a:pt x="6726747" y="561199"/>
                </a:lnTo>
                <a:lnTo>
                  <a:pt x="6564311" y="561199"/>
                </a:lnTo>
                <a:lnTo>
                  <a:pt x="6564311" y="390482"/>
                </a:lnTo>
                <a:lnTo>
                  <a:pt x="6477041" y="390482"/>
                </a:lnTo>
                <a:lnTo>
                  <a:pt x="6477041" y="246520"/>
                </a:lnTo>
                <a:lnTo>
                  <a:pt x="6446465" y="246520"/>
                </a:lnTo>
                <a:lnTo>
                  <a:pt x="6446465" y="0"/>
                </a:lnTo>
                <a:lnTo>
                  <a:pt x="6438821" y="0"/>
                </a:lnTo>
                <a:lnTo>
                  <a:pt x="6438821" y="246520"/>
                </a:lnTo>
                <a:lnTo>
                  <a:pt x="6408245" y="246520"/>
                </a:lnTo>
                <a:lnTo>
                  <a:pt x="6408245" y="390482"/>
                </a:lnTo>
                <a:lnTo>
                  <a:pt x="6320976" y="390482"/>
                </a:lnTo>
                <a:lnTo>
                  <a:pt x="6320976" y="561836"/>
                </a:lnTo>
                <a:lnTo>
                  <a:pt x="6159814" y="561836"/>
                </a:lnTo>
                <a:lnTo>
                  <a:pt x="6159814" y="1011560"/>
                </a:lnTo>
                <a:lnTo>
                  <a:pt x="6126053" y="1011560"/>
                </a:lnTo>
                <a:lnTo>
                  <a:pt x="6126053" y="1827560"/>
                </a:lnTo>
                <a:lnTo>
                  <a:pt x="5876985" y="1827560"/>
                </a:lnTo>
                <a:lnTo>
                  <a:pt x="5876985" y="2547373"/>
                </a:lnTo>
                <a:lnTo>
                  <a:pt x="5046971" y="2547373"/>
                </a:lnTo>
                <a:lnTo>
                  <a:pt x="5046971" y="1155522"/>
                </a:lnTo>
                <a:lnTo>
                  <a:pt x="5113856" y="1155522"/>
                </a:lnTo>
                <a:lnTo>
                  <a:pt x="5113856" y="1133864"/>
                </a:lnTo>
                <a:lnTo>
                  <a:pt x="5046971" y="1133864"/>
                </a:lnTo>
                <a:lnTo>
                  <a:pt x="5046971" y="1094370"/>
                </a:lnTo>
                <a:lnTo>
                  <a:pt x="4962250" y="1094370"/>
                </a:lnTo>
                <a:lnTo>
                  <a:pt x="4962250" y="1030033"/>
                </a:lnTo>
                <a:lnTo>
                  <a:pt x="4270465" y="1030033"/>
                </a:lnTo>
                <a:lnTo>
                  <a:pt x="4270465" y="1094370"/>
                </a:lnTo>
                <a:lnTo>
                  <a:pt x="4185743" y="1094370"/>
                </a:lnTo>
                <a:lnTo>
                  <a:pt x="4185743" y="1133864"/>
                </a:lnTo>
                <a:lnTo>
                  <a:pt x="4118858" y="1133864"/>
                </a:lnTo>
                <a:lnTo>
                  <a:pt x="4118858" y="1155522"/>
                </a:lnTo>
                <a:lnTo>
                  <a:pt x="4185743" y="1155522"/>
                </a:lnTo>
                <a:lnTo>
                  <a:pt x="4185743" y="2021845"/>
                </a:lnTo>
                <a:lnTo>
                  <a:pt x="4072357" y="2021845"/>
                </a:lnTo>
                <a:lnTo>
                  <a:pt x="4072357" y="1859410"/>
                </a:lnTo>
                <a:lnTo>
                  <a:pt x="3374839" y="1859410"/>
                </a:lnTo>
                <a:lnTo>
                  <a:pt x="3374839" y="2058155"/>
                </a:lnTo>
                <a:lnTo>
                  <a:pt x="3222596" y="2058155"/>
                </a:lnTo>
                <a:lnTo>
                  <a:pt x="3222596" y="2427616"/>
                </a:lnTo>
                <a:lnTo>
                  <a:pt x="2976076" y="2427616"/>
                </a:lnTo>
                <a:lnTo>
                  <a:pt x="2976076" y="1219222"/>
                </a:lnTo>
                <a:lnTo>
                  <a:pt x="2893902" y="1219222"/>
                </a:lnTo>
                <a:lnTo>
                  <a:pt x="2893902" y="1137049"/>
                </a:lnTo>
                <a:lnTo>
                  <a:pt x="2828928" y="1137049"/>
                </a:lnTo>
                <a:lnTo>
                  <a:pt x="2828928" y="919831"/>
                </a:lnTo>
                <a:lnTo>
                  <a:pt x="2815551" y="919831"/>
                </a:lnTo>
                <a:lnTo>
                  <a:pt x="2815551" y="1137049"/>
                </a:lnTo>
                <a:lnTo>
                  <a:pt x="2784975" y="1137049"/>
                </a:lnTo>
                <a:lnTo>
                  <a:pt x="2784975" y="865049"/>
                </a:lnTo>
                <a:lnTo>
                  <a:pt x="2771598" y="865049"/>
                </a:lnTo>
                <a:lnTo>
                  <a:pt x="2771598" y="1137049"/>
                </a:lnTo>
                <a:lnTo>
                  <a:pt x="2734015" y="1137049"/>
                </a:lnTo>
                <a:lnTo>
                  <a:pt x="2734015" y="1219222"/>
                </a:lnTo>
                <a:lnTo>
                  <a:pt x="2713631" y="1219222"/>
                </a:lnTo>
                <a:lnTo>
                  <a:pt x="2713631" y="2426979"/>
                </a:lnTo>
                <a:lnTo>
                  <a:pt x="2204029" y="2426979"/>
                </a:lnTo>
                <a:lnTo>
                  <a:pt x="2204029" y="1718632"/>
                </a:lnTo>
                <a:lnTo>
                  <a:pt x="2228235" y="1718632"/>
                </a:lnTo>
                <a:lnTo>
                  <a:pt x="2228235" y="1670857"/>
                </a:lnTo>
                <a:lnTo>
                  <a:pt x="2070895" y="1670857"/>
                </a:lnTo>
                <a:lnTo>
                  <a:pt x="2070895" y="1540909"/>
                </a:lnTo>
                <a:lnTo>
                  <a:pt x="1995729" y="1540909"/>
                </a:lnTo>
                <a:lnTo>
                  <a:pt x="1995729" y="1670857"/>
                </a:lnTo>
                <a:lnTo>
                  <a:pt x="1927570" y="1670857"/>
                </a:lnTo>
                <a:lnTo>
                  <a:pt x="1927570" y="1540909"/>
                </a:lnTo>
                <a:lnTo>
                  <a:pt x="1857499" y="1540909"/>
                </a:lnTo>
                <a:lnTo>
                  <a:pt x="1857499" y="1670857"/>
                </a:lnTo>
                <a:lnTo>
                  <a:pt x="1724366" y="1670857"/>
                </a:lnTo>
                <a:lnTo>
                  <a:pt x="1724366" y="1540909"/>
                </a:lnTo>
                <a:lnTo>
                  <a:pt x="1316684" y="1540909"/>
                </a:lnTo>
                <a:lnTo>
                  <a:pt x="1316684" y="1670857"/>
                </a:lnTo>
                <a:lnTo>
                  <a:pt x="1221771" y="1670857"/>
                </a:lnTo>
                <a:lnTo>
                  <a:pt x="1221771" y="1718632"/>
                </a:lnTo>
                <a:lnTo>
                  <a:pt x="1275916" y="1718632"/>
                </a:lnTo>
                <a:lnTo>
                  <a:pt x="1275916" y="1985537"/>
                </a:lnTo>
                <a:lnTo>
                  <a:pt x="1124946" y="1985537"/>
                </a:lnTo>
                <a:lnTo>
                  <a:pt x="1124946" y="2588141"/>
                </a:lnTo>
                <a:lnTo>
                  <a:pt x="918558" y="2588141"/>
                </a:lnTo>
                <a:lnTo>
                  <a:pt x="918558" y="2426979"/>
                </a:lnTo>
                <a:lnTo>
                  <a:pt x="688600" y="2426979"/>
                </a:lnTo>
                <a:lnTo>
                  <a:pt x="688600" y="2777967"/>
                </a:lnTo>
                <a:lnTo>
                  <a:pt x="410230" y="2777967"/>
                </a:lnTo>
                <a:lnTo>
                  <a:pt x="410230" y="2927663"/>
                </a:lnTo>
                <a:lnTo>
                  <a:pt x="0" y="2927663"/>
                </a:lnTo>
                <a:lnTo>
                  <a:pt x="0" y="3356366"/>
                </a:lnTo>
                <a:lnTo>
                  <a:pt x="12010045" y="3356366"/>
                </a:lnTo>
                <a:lnTo>
                  <a:pt x="12010045" y="2927663"/>
                </a:lnTo>
                <a:lnTo>
                  <a:pt x="11643131" y="2927663"/>
                </a:lnTo>
                <a:close/>
                <a:moveTo>
                  <a:pt x="8925679" y="2018660"/>
                </a:moveTo>
                <a:lnTo>
                  <a:pt x="8829491" y="1841574"/>
                </a:lnTo>
                <a:cubicBezTo>
                  <a:pt x="8860068" y="1823101"/>
                  <a:pt x="8888733" y="1802080"/>
                  <a:pt x="8914850" y="1777874"/>
                </a:cubicBezTo>
                <a:lnTo>
                  <a:pt x="9052442" y="1925021"/>
                </a:lnTo>
                <a:cubicBezTo>
                  <a:pt x="9013585" y="1960693"/>
                  <a:pt x="8971543" y="1992544"/>
                  <a:pt x="8925679" y="2018660"/>
                </a:cubicBezTo>
                <a:close/>
                <a:moveTo>
                  <a:pt x="8566409" y="1449817"/>
                </a:moveTo>
                <a:cubicBezTo>
                  <a:pt x="8568957" y="1450455"/>
                  <a:pt x="8571505" y="1451091"/>
                  <a:pt x="8574054" y="1451091"/>
                </a:cubicBezTo>
                <a:lnTo>
                  <a:pt x="8559402" y="1899541"/>
                </a:lnTo>
                <a:cubicBezTo>
                  <a:pt x="8502072" y="1897630"/>
                  <a:pt x="8447290" y="1884890"/>
                  <a:pt x="8396330" y="1864506"/>
                </a:cubicBezTo>
                <a:lnTo>
                  <a:pt x="8566409" y="1449817"/>
                </a:lnTo>
                <a:close/>
                <a:moveTo>
                  <a:pt x="8389960" y="1862595"/>
                </a:moveTo>
                <a:cubicBezTo>
                  <a:pt x="8373398" y="1855588"/>
                  <a:pt x="8357473" y="1847944"/>
                  <a:pt x="8342185" y="1839663"/>
                </a:cubicBezTo>
                <a:lnTo>
                  <a:pt x="8556217" y="1445358"/>
                </a:lnTo>
                <a:cubicBezTo>
                  <a:pt x="8557492" y="1445996"/>
                  <a:pt x="8558765" y="1447270"/>
                  <a:pt x="8560677" y="1447906"/>
                </a:cubicBezTo>
                <a:lnTo>
                  <a:pt x="8389960" y="1862595"/>
                </a:lnTo>
                <a:close/>
                <a:moveTo>
                  <a:pt x="8579787" y="1451728"/>
                </a:moveTo>
                <a:cubicBezTo>
                  <a:pt x="8582334" y="1451728"/>
                  <a:pt x="8584882" y="1451091"/>
                  <a:pt x="8587430" y="1450455"/>
                </a:cubicBezTo>
                <a:lnTo>
                  <a:pt x="8736489" y="1873424"/>
                </a:lnTo>
                <a:cubicBezTo>
                  <a:pt x="8686803" y="1890623"/>
                  <a:pt x="8633294" y="1900178"/>
                  <a:pt x="8577239" y="1900178"/>
                </a:cubicBezTo>
                <a:cubicBezTo>
                  <a:pt x="8572779" y="1900178"/>
                  <a:pt x="8568957" y="1900178"/>
                  <a:pt x="8564498" y="1900178"/>
                </a:cubicBezTo>
                <a:lnTo>
                  <a:pt x="8579787" y="1451728"/>
                </a:lnTo>
                <a:close/>
                <a:moveTo>
                  <a:pt x="8593800" y="1448543"/>
                </a:moveTo>
                <a:cubicBezTo>
                  <a:pt x="8595712" y="1447270"/>
                  <a:pt x="8598259" y="1446632"/>
                  <a:pt x="8600170" y="1445358"/>
                </a:cubicBezTo>
                <a:lnTo>
                  <a:pt x="8814203" y="1839663"/>
                </a:lnTo>
                <a:cubicBezTo>
                  <a:pt x="8791908" y="1852403"/>
                  <a:pt x="8767702" y="1863232"/>
                  <a:pt x="8743496" y="1872150"/>
                </a:cubicBezTo>
                <a:lnTo>
                  <a:pt x="8593800" y="1448543"/>
                </a:lnTo>
                <a:close/>
                <a:moveTo>
                  <a:pt x="8630109" y="1472750"/>
                </a:moveTo>
                <a:lnTo>
                  <a:pt x="8909117" y="1770230"/>
                </a:lnTo>
                <a:cubicBezTo>
                  <a:pt x="8883637" y="1793799"/>
                  <a:pt x="8855608" y="1814820"/>
                  <a:pt x="8825670" y="1832656"/>
                </a:cubicBezTo>
                <a:lnTo>
                  <a:pt x="8630109" y="1472750"/>
                </a:lnTo>
                <a:close/>
                <a:moveTo>
                  <a:pt x="8618007" y="1450455"/>
                </a:moveTo>
                <a:lnTo>
                  <a:pt x="8609726" y="1435803"/>
                </a:lnTo>
                <a:cubicBezTo>
                  <a:pt x="8610362" y="1434530"/>
                  <a:pt x="8611637" y="1433255"/>
                  <a:pt x="8612274" y="1431981"/>
                </a:cubicBezTo>
                <a:lnTo>
                  <a:pt x="9019318" y="1619897"/>
                </a:lnTo>
                <a:cubicBezTo>
                  <a:pt x="8993201" y="1675316"/>
                  <a:pt x="8957529" y="1724366"/>
                  <a:pt x="8913575" y="1765771"/>
                </a:cubicBezTo>
                <a:lnTo>
                  <a:pt x="8618007" y="1450455"/>
                </a:lnTo>
                <a:close/>
                <a:moveTo>
                  <a:pt x="8614822" y="1426248"/>
                </a:moveTo>
                <a:cubicBezTo>
                  <a:pt x="8616096" y="1423700"/>
                  <a:pt x="8616732" y="1420515"/>
                  <a:pt x="8616732" y="1417330"/>
                </a:cubicBezTo>
                <a:lnTo>
                  <a:pt x="9065182" y="1431981"/>
                </a:lnTo>
                <a:cubicBezTo>
                  <a:pt x="9062634" y="1496956"/>
                  <a:pt x="9047346" y="1558108"/>
                  <a:pt x="9021866" y="1614164"/>
                </a:cubicBezTo>
                <a:lnTo>
                  <a:pt x="8614822" y="1426248"/>
                </a:lnTo>
                <a:close/>
                <a:moveTo>
                  <a:pt x="8617369" y="1410960"/>
                </a:moveTo>
                <a:cubicBezTo>
                  <a:pt x="8617369" y="1407775"/>
                  <a:pt x="8616732" y="1405227"/>
                  <a:pt x="8616096" y="1402679"/>
                </a:cubicBezTo>
                <a:lnTo>
                  <a:pt x="9037154" y="1247888"/>
                </a:lnTo>
                <a:cubicBezTo>
                  <a:pt x="9055627" y="1299485"/>
                  <a:pt x="9065819" y="1355541"/>
                  <a:pt x="9065819" y="1413508"/>
                </a:cubicBezTo>
                <a:cubicBezTo>
                  <a:pt x="9065819" y="1417967"/>
                  <a:pt x="9065819" y="1421790"/>
                  <a:pt x="9065819" y="1426248"/>
                </a:cubicBezTo>
                <a:lnTo>
                  <a:pt x="8617369" y="1410960"/>
                </a:lnTo>
                <a:close/>
                <a:moveTo>
                  <a:pt x="8613547" y="1396309"/>
                </a:moveTo>
                <a:cubicBezTo>
                  <a:pt x="8612274" y="1393761"/>
                  <a:pt x="8610362" y="1391213"/>
                  <a:pt x="8608452" y="1388665"/>
                </a:cubicBezTo>
                <a:lnTo>
                  <a:pt x="8935234" y="1082267"/>
                </a:lnTo>
                <a:cubicBezTo>
                  <a:pt x="8977913" y="1128131"/>
                  <a:pt x="9011674" y="1182276"/>
                  <a:pt x="9033969" y="1241518"/>
                </a:cubicBezTo>
                <a:lnTo>
                  <a:pt x="8613547" y="1396309"/>
                </a:lnTo>
                <a:close/>
                <a:moveTo>
                  <a:pt x="8603992" y="1383569"/>
                </a:moveTo>
                <a:cubicBezTo>
                  <a:pt x="8601444" y="1381021"/>
                  <a:pt x="8598897" y="1379110"/>
                  <a:pt x="8595712" y="1377836"/>
                </a:cubicBezTo>
                <a:lnTo>
                  <a:pt x="8765791" y="963148"/>
                </a:lnTo>
                <a:cubicBezTo>
                  <a:pt x="8828855" y="989265"/>
                  <a:pt x="8884910" y="1028759"/>
                  <a:pt x="8930775" y="1077171"/>
                </a:cubicBezTo>
                <a:lnTo>
                  <a:pt x="8603992" y="1383569"/>
                </a:lnTo>
                <a:close/>
                <a:moveTo>
                  <a:pt x="8589979" y="1375288"/>
                </a:moveTo>
                <a:cubicBezTo>
                  <a:pt x="8587430" y="1374651"/>
                  <a:pt x="8584882" y="1374014"/>
                  <a:pt x="8582334" y="1374014"/>
                </a:cubicBezTo>
                <a:lnTo>
                  <a:pt x="8596985" y="925564"/>
                </a:lnTo>
                <a:cubicBezTo>
                  <a:pt x="8654316" y="927475"/>
                  <a:pt x="8709098" y="940215"/>
                  <a:pt x="8760058" y="960600"/>
                </a:cubicBezTo>
                <a:lnTo>
                  <a:pt x="8589979" y="1375288"/>
                </a:lnTo>
                <a:close/>
                <a:moveTo>
                  <a:pt x="8575964" y="1373377"/>
                </a:moveTo>
                <a:cubicBezTo>
                  <a:pt x="8573417" y="1373377"/>
                  <a:pt x="8570869" y="1374014"/>
                  <a:pt x="8568320" y="1374651"/>
                </a:cubicBezTo>
                <a:lnTo>
                  <a:pt x="8419262" y="951681"/>
                </a:lnTo>
                <a:cubicBezTo>
                  <a:pt x="8468948" y="934483"/>
                  <a:pt x="8522456" y="924928"/>
                  <a:pt x="8578512" y="924928"/>
                </a:cubicBezTo>
                <a:cubicBezTo>
                  <a:pt x="8582972" y="924928"/>
                  <a:pt x="8586794" y="924928"/>
                  <a:pt x="8591252" y="924928"/>
                </a:cubicBezTo>
                <a:lnTo>
                  <a:pt x="8575964" y="1373377"/>
                </a:lnTo>
                <a:close/>
                <a:moveTo>
                  <a:pt x="8561950" y="1377199"/>
                </a:moveTo>
                <a:cubicBezTo>
                  <a:pt x="8558765" y="1378473"/>
                  <a:pt x="8556217" y="1380384"/>
                  <a:pt x="8553669" y="1382295"/>
                </a:cubicBezTo>
                <a:lnTo>
                  <a:pt x="8247271" y="1055513"/>
                </a:lnTo>
                <a:cubicBezTo>
                  <a:pt x="8295046" y="1011560"/>
                  <a:pt x="8351103" y="977161"/>
                  <a:pt x="8412892" y="954866"/>
                </a:cubicBezTo>
                <a:lnTo>
                  <a:pt x="8561950" y="1377199"/>
                </a:lnTo>
                <a:close/>
                <a:moveTo>
                  <a:pt x="8549210" y="1386754"/>
                </a:moveTo>
                <a:cubicBezTo>
                  <a:pt x="8547299" y="1388665"/>
                  <a:pt x="8545388" y="1391213"/>
                  <a:pt x="8544114" y="1393761"/>
                </a:cubicBezTo>
                <a:lnTo>
                  <a:pt x="8137070" y="1205846"/>
                </a:lnTo>
                <a:cubicBezTo>
                  <a:pt x="8163187" y="1150426"/>
                  <a:pt x="8198859" y="1101377"/>
                  <a:pt x="8242812" y="1059972"/>
                </a:cubicBezTo>
                <a:lnTo>
                  <a:pt x="8549210" y="1386754"/>
                </a:lnTo>
                <a:close/>
                <a:moveTo>
                  <a:pt x="8540929" y="1399494"/>
                </a:moveTo>
                <a:cubicBezTo>
                  <a:pt x="8539655" y="1402042"/>
                  <a:pt x="8539018" y="1405227"/>
                  <a:pt x="8539018" y="1408412"/>
                </a:cubicBezTo>
                <a:lnTo>
                  <a:pt x="8090569" y="1393761"/>
                </a:lnTo>
                <a:cubicBezTo>
                  <a:pt x="8093117" y="1328787"/>
                  <a:pt x="8108405" y="1267635"/>
                  <a:pt x="8133885" y="1211579"/>
                </a:cubicBezTo>
                <a:lnTo>
                  <a:pt x="8540929" y="1399494"/>
                </a:lnTo>
                <a:close/>
                <a:moveTo>
                  <a:pt x="8539018" y="1414782"/>
                </a:moveTo>
                <a:cubicBezTo>
                  <a:pt x="8539018" y="1417967"/>
                  <a:pt x="8539655" y="1420515"/>
                  <a:pt x="8540292" y="1423063"/>
                </a:cubicBezTo>
                <a:lnTo>
                  <a:pt x="8119234" y="1577855"/>
                </a:lnTo>
                <a:cubicBezTo>
                  <a:pt x="8100761" y="1526258"/>
                  <a:pt x="8090569" y="1470202"/>
                  <a:pt x="8090569" y="1412234"/>
                </a:cubicBezTo>
                <a:cubicBezTo>
                  <a:pt x="8090569" y="1407775"/>
                  <a:pt x="8090569" y="1403953"/>
                  <a:pt x="8090569" y="1399494"/>
                </a:cubicBezTo>
                <a:lnTo>
                  <a:pt x="8539018" y="1414782"/>
                </a:lnTo>
                <a:close/>
                <a:moveTo>
                  <a:pt x="8542203" y="1429433"/>
                </a:moveTo>
                <a:cubicBezTo>
                  <a:pt x="8543477" y="1431981"/>
                  <a:pt x="8544752" y="1433892"/>
                  <a:pt x="8546025" y="1435803"/>
                </a:cubicBezTo>
                <a:lnTo>
                  <a:pt x="8543477" y="1440900"/>
                </a:lnTo>
                <a:lnTo>
                  <a:pt x="8219881" y="1744113"/>
                </a:lnTo>
                <a:cubicBezTo>
                  <a:pt x="8177201" y="1698248"/>
                  <a:pt x="8143440" y="1644103"/>
                  <a:pt x="8121145" y="1584862"/>
                </a:cubicBezTo>
                <a:lnTo>
                  <a:pt x="8542203" y="1429433"/>
                </a:lnTo>
                <a:close/>
                <a:moveTo>
                  <a:pt x="8533922" y="1458736"/>
                </a:moveTo>
                <a:lnTo>
                  <a:pt x="8330718" y="1832656"/>
                </a:lnTo>
                <a:cubicBezTo>
                  <a:pt x="8291225" y="1809724"/>
                  <a:pt x="8255553" y="1781059"/>
                  <a:pt x="8224339" y="1747934"/>
                </a:cubicBezTo>
                <a:lnTo>
                  <a:pt x="8533922" y="1458736"/>
                </a:lnTo>
                <a:close/>
                <a:moveTo>
                  <a:pt x="8337726" y="1847944"/>
                </a:moveTo>
                <a:cubicBezTo>
                  <a:pt x="8353651" y="1856862"/>
                  <a:pt x="8369576" y="1864506"/>
                  <a:pt x="8386138" y="1871513"/>
                </a:cubicBezTo>
                <a:lnTo>
                  <a:pt x="8309698" y="2057518"/>
                </a:lnTo>
                <a:cubicBezTo>
                  <a:pt x="8286128" y="2047963"/>
                  <a:pt x="8263833" y="2037134"/>
                  <a:pt x="8241538" y="2024394"/>
                </a:cubicBezTo>
                <a:lnTo>
                  <a:pt x="8337726" y="1847944"/>
                </a:lnTo>
                <a:close/>
                <a:moveTo>
                  <a:pt x="8391871" y="1874061"/>
                </a:moveTo>
                <a:cubicBezTo>
                  <a:pt x="8443468" y="1895082"/>
                  <a:pt x="8499524" y="1907185"/>
                  <a:pt x="8558128" y="1909733"/>
                </a:cubicBezTo>
                <a:lnTo>
                  <a:pt x="8551758" y="2110389"/>
                </a:lnTo>
                <a:cubicBezTo>
                  <a:pt x="8469585" y="2107204"/>
                  <a:pt x="8389960" y="2090005"/>
                  <a:pt x="8315431" y="2060066"/>
                </a:cubicBezTo>
                <a:lnTo>
                  <a:pt x="8391871" y="1874061"/>
                </a:lnTo>
                <a:close/>
                <a:moveTo>
                  <a:pt x="8565135" y="1909733"/>
                </a:moveTo>
                <a:cubicBezTo>
                  <a:pt x="8569594" y="1909733"/>
                  <a:pt x="8573417" y="1909733"/>
                  <a:pt x="8577875" y="1909733"/>
                </a:cubicBezTo>
                <a:cubicBezTo>
                  <a:pt x="8634569" y="1909733"/>
                  <a:pt x="8689351" y="1900178"/>
                  <a:pt x="8740311" y="1882342"/>
                </a:cubicBezTo>
                <a:lnTo>
                  <a:pt x="8807196" y="2072169"/>
                </a:lnTo>
                <a:cubicBezTo>
                  <a:pt x="8734578" y="2097649"/>
                  <a:pt x="8657501" y="2110389"/>
                  <a:pt x="8577875" y="2110389"/>
                </a:cubicBezTo>
                <a:cubicBezTo>
                  <a:pt x="8571505" y="2110389"/>
                  <a:pt x="8565135" y="2110389"/>
                  <a:pt x="8558128" y="2110389"/>
                </a:cubicBezTo>
                <a:lnTo>
                  <a:pt x="8565135" y="1909733"/>
                </a:lnTo>
                <a:close/>
                <a:moveTo>
                  <a:pt x="8746044" y="1880431"/>
                </a:moveTo>
                <a:cubicBezTo>
                  <a:pt x="8770887" y="1871513"/>
                  <a:pt x="8795093" y="1860047"/>
                  <a:pt x="8818025" y="1847307"/>
                </a:cubicBezTo>
                <a:lnTo>
                  <a:pt x="8914213" y="2024394"/>
                </a:lnTo>
                <a:cubicBezTo>
                  <a:pt x="8881725" y="2042230"/>
                  <a:pt x="8847965" y="2057518"/>
                  <a:pt x="8812929" y="2070258"/>
                </a:cubicBezTo>
                <a:lnTo>
                  <a:pt x="8746044" y="1880431"/>
                </a:lnTo>
                <a:close/>
                <a:moveTo>
                  <a:pt x="9071552" y="1906548"/>
                </a:moveTo>
                <a:cubicBezTo>
                  <a:pt x="9067094" y="1911007"/>
                  <a:pt x="9061997" y="1915466"/>
                  <a:pt x="9057539" y="1919925"/>
                </a:cubicBezTo>
                <a:lnTo>
                  <a:pt x="8919945" y="1772778"/>
                </a:lnTo>
                <a:cubicBezTo>
                  <a:pt x="8964536" y="1730736"/>
                  <a:pt x="9001482" y="1679775"/>
                  <a:pt x="9027599" y="1623719"/>
                </a:cubicBezTo>
                <a:lnTo>
                  <a:pt x="9210419" y="1708441"/>
                </a:lnTo>
                <a:cubicBezTo>
                  <a:pt x="9176658" y="1781059"/>
                  <a:pt x="9130156" y="1847944"/>
                  <a:pt x="9071552" y="1906548"/>
                </a:cubicBezTo>
                <a:close/>
                <a:moveTo>
                  <a:pt x="9213604" y="1702707"/>
                </a:moveTo>
                <a:lnTo>
                  <a:pt x="9030784" y="1617986"/>
                </a:lnTo>
                <a:cubicBezTo>
                  <a:pt x="9056901" y="1560656"/>
                  <a:pt x="9072189" y="1498230"/>
                  <a:pt x="9074737" y="1431981"/>
                </a:cubicBezTo>
                <a:lnTo>
                  <a:pt x="9275393" y="1438351"/>
                </a:lnTo>
                <a:cubicBezTo>
                  <a:pt x="9272208" y="1531354"/>
                  <a:pt x="9251187" y="1620534"/>
                  <a:pt x="9213604" y="1702707"/>
                </a:cubicBezTo>
                <a:close/>
                <a:moveTo>
                  <a:pt x="9276030" y="1412871"/>
                </a:moveTo>
                <a:cubicBezTo>
                  <a:pt x="9276030" y="1419241"/>
                  <a:pt x="9276030" y="1425611"/>
                  <a:pt x="9276030" y="1432618"/>
                </a:cubicBezTo>
                <a:lnTo>
                  <a:pt x="9075374" y="1426248"/>
                </a:lnTo>
                <a:cubicBezTo>
                  <a:pt x="9075374" y="1421790"/>
                  <a:pt x="9075374" y="1417330"/>
                  <a:pt x="9075374" y="1413508"/>
                </a:cubicBezTo>
                <a:cubicBezTo>
                  <a:pt x="9075374" y="1354267"/>
                  <a:pt x="9065182" y="1297574"/>
                  <a:pt x="9046072" y="1244703"/>
                </a:cubicBezTo>
                <a:lnTo>
                  <a:pt x="9235262" y="1175270"/>
                </a:lnTo>
                <a:cubicBezTo>
                  <a:pt x="9262016" y="1249799"/>
                  <a:pt x="9276030" y="1330061"/>
                  <a:pt x="9276030" y="1412871"/>
                </a:cubicBezTo>
                <a:close/>
                <a:moveTo>
                  <a:pt x="9089389" y="937668"/>
                </a:moveTo>
                <a:cubicBezTo>
                  <a:pt x="9152451" y="1005190"/>
                  <a:pt x="9200864" y="1083541"/>
                  <a:pt x="9232077" y="1168262"/>
                </a:cubicBezTo>
                <a:lnTo>
                  <a:pt x="9042887" y="1237696"/>
                </a:lnTo>
                <a:cubicBezTo>
                  <a:pt x="9019955" y="1177180"/>
                  <a:pt x="8985557" y="1121761"/>
                  <a:pt x="8942240" y="1075260"/>
                </a:cubicBezTo>
                <a:lnTo>
                  <a:pt x="9089389" y="937668"/>
                </a:lnTo>
                <a:close/>
                <a:moveTo>
                  <a:pt x="9071552" y="919194"/>
                </a:moveTo>
                <a:cubicBezTo>
                  <a:pt x="9076011" y="923654"/>
                  <a:pt x="9080471" y="928749"/>
                  <a:pt x="9084929" y="933209"/>
                </a:cubicBezTo>
                <a:lnTo>
                  <a:pt x="8937782" y="1070801"/>
                </a:lnTo>
                <a:cubicBezTo>
                  <a:pt x="8890643" y="1021115"/>
                  <a:pt x="8833313" y="980984"/>
                  <a:pt x="8768976" y="954230"/>
                </a:cubicBezTo>
                <a:lnTo>
                  <a:pt x="8845416" y="768225"/>
                </a:lnTo>
                <a:cubicBezTo>
                  <a:pt x="8929500" y="802623"/>
                  <a:pt x="9005941" y="853583"/>
                  <a:pt x="9071552" y="919194"/>
                </a:cubicBezTo>
                <a:close/>
                <a:moveTo>
                  <a:pt x="8603992" y="714717"/>
                </a:moveTo>
                <a:cubicBezTo>
                  <a:pt x="8686166" y="717902"/>
                  <a:pt x="8765791" y="735101"/>
                  <a:pt x="8840320" y="765040"/>
                </a:cubicBezTo>
                <a:lnTo>
                  <a:pt x="8763880" y="951045"/>
                </a:lnTo>
                <a:cubicBezTo>
                  <a:pt x="8712283" y="930024"/>
                  <a:pt x="8656227" y="917920"/>
                  <a:pt x="8597622" y="915373"/>
                </a:cubicBezTo>
                <a:lnTo>
                  <a:pt x="8603992" y="714717"/>
                </a:lnTo>
                <a:close/>
                <a:moveTo>
                  <a:pt x="8577875" y="714717"/>
                </a:moveTo>
                <a:cubicBezTo>
                  <a:pt x="8584245" y="714717"/>
                  <a:pt x="8590615" y="714717"/>
                  <a:pt x="8597622" y="714717"/>
                </a:cubicBezTo>
                <a:lnTo>
                  <a:pt x="8591252" y="915373"/>
                </a:lnTo>
                <a:cubicBezTo>
                  <a:pt x="8586794" y="915373"/>
                  <a:pt x="8582334" y="915373"/>
                  <a:pt x="8578512" y="915373"/>
                </a:cubicBezTo>
                <a:cubicBezTo>
                  <a:pt x="8521819" y="915373"/>
                  <a:pt x="8467037" y="924928"/>
                  <a:pt x="8416077" y="942764"/>
                </a:cubicBezTo>
                <a:lnTo>
                  <a:pt x="8349192" y="752937"/>
                </a:lnTo>
                <a:cubicBezTo>
                  <a:pt x="8421810" y="727457"/>
                  <a:pt x="8498887" y="714717"/>
                  <a:pt x="8577875" y="714717"/>
                </a:cubicBezTo>
                <a:close/>
                <a:moveTo>
                  <a:pt x="8342822" y="754848"/>
                </a:moveTo>
                <a:lnTo>
                  <a:pt x="8409707" y="944675"/>
                </a:lnTo>
                <a:cubicBezTo>
                  <a:pt x="8346643" y="967606"/>
                  <a:pt x="8289313" y="1002642"/>
                  <a:pt x="8240901" y="1047869"/>
                </a:cubicBezTo>
                <a:lnTo>
                  <a:pt x="8103309" y="900721"/>
                </a:lnTo>
                <a:cubicBezTo>
                  <a:pt x="8173379" y="835747"/>
                  <a:pt x="8254916" y="786698"/>
                  <a:pt x="8342822" y="754848"/>
                </a:cubicBezTo>
                <a:close/>
                <a:moveTo>
                  <a:pt x="8084199" y="919194"/>
                </a:moveTo>
                <a:cubicBezTo>
                  <a:pt x="8088657" y="914735"/>
                  <a:pt x="8093754" y="910276"/>
                  <a:pt x="8098212" y="905818"/>
                </a:cubicBezTo>
                <a:lnTo>
                  <a:pt x="8235806" y="1052965"/>
                </a:lnTo>
                <a:cubicBezTo>
                  <a:pt x="8191215" y="1095007"/>
                  <a:pt x="8154269" y="1145967"/>
                  <a:pt x="8128152" y="1202024"/>
                </a:cubicBezTo>
                <a:lnTo>
                  <a:pt x="7945332" y="1117302"/>
                </a:lnTo>
                <a:cubicBezTo>
                  <a:pt x="7979093" y="1044684"/>
                  <a:pt x="8026232" y="977161"/>
                  <a:pt x="8084199" y="919194"/>
                </a:cubicBezTo>
                <a:close/>
                <a:moveTo>
                  <a:pt x="7942147" y="1123035"/>
                </a:moveTo>
                <a:lnTo>
                  <a:pt x="8124967" y="1207756"/>
                </a:lnTo>
                <a:cubicBezTo>
                  <a:pt x="8098850" y="1265087"/>
                  <a:pt x="8083562" y="1327513"/>
                  <a:pt x="8081014" y="1393761"/>
                </a:cubicBezTo>
                <a:lnTo>
                  <a:pt x="7880358" y="1387391"/>
                </a:lnTo>
                <a:cubicBezTo>
                  <a:pt x="7883543" y="1294389"/>
                  <a:pt x="7905201" y="1205209"/>
                  <a:pt x="7942147" y="1123035"/>
                </a:cubicBezTo>
                <a:close/>
                <a:moveTo>
                  <a:pt x="7879721" y="1412871"/>
                </a:moveTo>
                <a:cubicBezTo>
                  <a:pt x="7879721" y="1406501"/>
                  <a:pt x="7879721" y="1400131"/>
                  <a:pt x="7879721" y="1393124"/>
                </a:cubicBezTo>
                <a:lnTo>
                  <a:pt x="8080377" y="1399494"/>
                </a:lnTo>
                <a:cubicBezTo>
                  <a:pt x="8080377" y="1403953"/>
                  <a:pt x="8080377" y="1408412"/>
                  <a:pt x="8080377" y="1412234"/>
                </a:cubicBezTo>
                <a:cubicBezTo>
                  <a:pt x="8080377" y="1471476"/>
                  <a:pt x="8090569" y="1528169"/>
                  <a:pt x="8109679" y="1581040"/>
                </a:cubicBezTo>
                <a:lnTo>
                  <a:pt x="7920489" y="1650473"/>
                </a:lnTo>
                <a:cubicBezTo>
                  <a:pt x="7894372" y="1575944"/>
                  <a:pt x="7879721" y="1495045"/>
                  <a:pt x="7879721" y="1412871"/>
                </a:cubicBezTo>
                <a:close/>
                <a:moveTo>
                  <a:pt x="8066362" y="1888075"/>
                </a:moveTo>
                <a:cubicBezTo>
                  <a:pt x="8003300" y="1820553"/>
                  <a:pt x="7955525" y="1742202"/>
                  <a:pt x="7923674" y="1657480"/>
                </a:cubicBezTo>
                <a:lnTo>
                  <a:pt x="8112864" y="1588047"/>
                </a:lnTo>
                <a:cubicBezTo>
                  <a:pt x="8135796" y="1648562"/>
                  <a:pt x="8170194" y="1703982"/>
                  <a:pt x="8213511" y="1750483"/>
                </a:cubicBezTo>
                <a:lnTo>
                  <a:pt x="8066362" y="1888075"/>
                </a:lnTo>
                <a:close/>
                <a:moveTo>
                  <a:pt x="8084199" y="1906548"/>
                </a:moveTo>
                <a:cubicBezTo>
                  <a:pt x="8079740" y="1902089"/>
                  <a:pt x="8075281" y="1896993"/>
                  <a:pt x="8070822" y="1892534"/>
                </a:cubicBezTo>
                <a:lnTo>
                  <a:pt x="8217969" y="1754942"/>
                </a:lnTo>
                <a:cubicBezTo>
                  <a:pt x="8249819" y="1788703"/>
                  <a:pt x="8286128" y="1817368"/>
                  <a:pt x="8326260" y="1841574"/>
                </a:cubicBezTo>
                <a:lnTo>
                  <a:pt x="8230072" y="2018660"/>
                </a:lnTo>
                <a:cubicBezTo>
                  <a:pt x="8177201" y="1988084"/>
                  <a:pt x="8128152" y="1950502"/>
                  <a:pt x="8084199" y="1906548"/>
                </a:cubicBezTo>
                <a:close/>
                <a:moveTo>
                  <a:pt x="8231983" y="2041593"/>
                </a:moveTo>
                <a:cubicBezTo>
                  <a:pt x="8254916" y="2054333"/>
                  <a:pt x="8278484" y="2065162"/>
                  <a:pt x="8302053" y="2075354"/>
                </a:cubicBezTo>
                <a:lnTo>
                  <a:pt x="8277211" y="2135232"/>
                </a:lnTo>
                <a:cubicBezTo>
                  <a:pt x="8271478" y="2133321"/>
                  <a:pt x="8265744" y="2132684"/>
                  <a:pt x="8259374" y="2132684"/>
                </a:cubicBezTo>
                <a:cubicBezTo>
                  <a:pt x="8227524" y="2132684"/>
                  <a:pt x="8201407" y="2158801"/>
                  <a:pt x="8201407" y="2190651"/>
                </a:cubicBezTo>
                <a:cubicBezTo>
                  <a:pt x="8201407" y="2222501"/>
                  <a:pt x="8227524" y="2248619"/>
                  <a:pt x="8259374" y="2248619"/>
                </a:cubicBezTo>
                <a:cubicBezTo>
                  <a:pt x="8291225" y="2248619"/>
                  <a:pt x="8317341" y="2222501"/>
                  <a:pt x="8317341" y="2190651"/>
                </a:cubicBezTo>
                <a:cubicBezTo>
                  <a:pt x="8317341" y="2167082"/>
                  <a:pt x="8303328" y="2146698"/>
                  <a:pt x="8282943" y="2137143"/>
                </a:cubicBezTo>
                <a:lnTo>
                  <a:pt x="8307150" y="2077265"/>
                </a:lnTo>
                <a:cubicBezTo>
                  <a:pt x="8383590" y="2108478"/>
                  <a:pt x="8465763" y="2125677"/>
                  <a:pt x="8550484" y="2128862"/>
                </a:cubicBezTo>
                <a:lnTo>
                  <a:pt x="8548573" y="2190014"/>
                </a:lnTo>
                <a:cubicBezTo>
                  <a:pt x="8516723" y="2190651"/>
                  <a:pt x="8491880" y="2216769"/>
                  <a:pt x="8491880" y="2247981"/>
                </a:cubicBezTo>
                <a:cubicBezTo>
                  <a:pt x="8491880" y="2279832"/>
                  <a:pt x="8517997" y="2305949"/>
                  <a:pt x="8549847" y="2305949"/>
                </a:cubicBezTo>
                <a:cubicBezTo>
                  <a:pt x="8581697" y="2305949"/>
                  <a:pt x="8607814" y="2279832"/>
                  <a:pt x="8607814" y="2247981"/>
                </a:cubicBezTo>
                <a:cubicBezTo>
                  <a:pt x="8607814" y="2217405"/>
                  <a:pt x="8584245" y="2192562"/>
                  <a:pt x="8554943" y="2190014"/>
                </a:cubicBezTo>
                <a:lnTo>
                  <a:pt x="8556854" y="2128862"/>
                </a:lnTo>
                <a:cubicBezTo>
                  <a:pt x="8563224" y="2128862"/>
                  <a:pt x="8570232" y="2128862"/>
                  <a:pt x="8577239" y="2128862"/>
                </a:cubicBezTo>
                <a:cubicBezTo>
                  <a:pt x="8658774" y="2128862"/>
                  <a:pt x="8737763" y="2115485"/>
                  <a:pt x="8812929" y="2089368"/>
                </a:cubicBezTo>
                <a:lnTo>
                  <a:pt x="8833950" y="2148609"/>
                </a:lnTo>
                <a:cubicBezTo>
                  <a:pt x="8814203" y="2158164"/>
                  <a:pt x="8800189" y="2177911"/>
                  <a:pt x="8800189" y="2201480"/>
                </a:cubicBezTo>
                <a:cubicBezTo>
                  <a:pt x="8800189" y="2233330"/>
                  <a:pt x="8826306" y="2259448"/>
                  <a:pt x="8858156" y="2259448"/>
                </a:cubicBezTo>
                <a:cubicBezTo>
                  <a:pt x="8890007" y="2259448"/>
                  <a:pt x="8916124" y="2233330"/>
                  <a:pt x="8916124" y="2201480"/>
                </a:cubicBezTo>
                <a:cubicBezTo>
                  <a:pt x="8916124" y="2169630"/>
                  <a:pt x="8890007" y="2143513"/>
                  <a:pt x="8858156" y="2143513"/>
                </a:cubicBezTo>
                <a:cubicBezTo>
                  <a:pt x="8851786" y="2143513"/>
                  <a:pt x="8845416" y="2144787"/>
                  <a:pt x="8839683" y="2146698"/>
                </a:cubicBezTo>
                <a:lnTo>
                  <a:pt x="8818663" y="2087457"/>
                </a:lnTo>
                <a:cubicBezTo>
                  <a:pt x="8854335" y="2074717"/>
                  <a:pt x="8889370" y="2058792"/>
                  <a:pt x="8923130" y="2040319"/>
                </a:cubicBezTo>
                <a:lnTo>
                  <a:pt x="9197041" y="2545462"/>
                </a:lnTo>
                <a:lnTo>
                  <a:pt x="7957435" y="2545462"/>
                </a:lnTo>
                <a:lnTo>
                  <a:pt x="8231983" y="2041593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 w="636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3" name="-">
            <a:extLst>
              <a:ext uri="{FF2B5EF4-FFF2-40B4-BE49-F238E27FC236}">
                <a16:creationId xmlns:a16="http://schemas.microsoft.com/office/drawing/2014/main" id="{C409176D-341D-4DA5-A39C-7664F66E15BA}"/>
              </a:ext>
            </a:extLst>
          </p:cNvPr>
          <p:cNvGrpSpPr/>
          <p:nvPr/>
        </p:nvGrpSpPr>
        <p:grpSpPr>
          <a:xfrm>
            <a:off x="0" y="3549264"/>
            <a:ext cx="12329182" cy="2237152"/>
            <a:chOff x="0" y="3585360"/>
            <a:chExt cx="12329182" cy="2237152"/>
          </a:xfrm>
          <a:solidFill>
            <a:srgbClr val="EEC64C"/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416F783-1DA8-43DB-A25C-72C93C92CAB0}"/>
                </a:ext>
              </a:extLst>
            </p:cNvPr>
            <p:cNvSpPr/>
            <p:nvPr/>
          </p:nvSpPr>
          <p:spPr>
            <a:xfrm>
              <a:off x="10404798" y="3585360"/>
              <a:ext cx="26754" cy="33124"/>
            </a:xfrm>
            <a:custGeom>
              <a:avLst/>
              <a:gdLst>
                <a:gd name="connsiteX0" fmla="*/ 26754 w 26754"/>
                <a:gd name="connsiteY0" fmla="*/ 16562 h 33124"/>
                <a:gd name="connsiteX1" fmla="*/ 13377 w 26754"/>
                <a:gd name="connsiteY1" fmla="*/ 33124 h 33124"/>
                <a:gd name="connsiteX2" fmla="*/ 0 w 26754"/>
                <a:gd name="connsiteY2" fmla="*/ 16562 h 33124"/>
                <a:gd name="connsiteX3" fmla="*/ 13377 w 26754"/>
                <a:gd name="connsiteY3" fmla="*/ 0 h 33124"/>
                <a:gd name="connsiteX4" fmla="*/ 26754 w 26754"/>
                <a:gd name="connsiteY4" fmla="*/ 16562 h 33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754" h="33124">
                  <a:moveTo>
                    <a:pt x="26754" y="16562"/>
                  </a:moveTo>
                  <a:cubicBezTo>
                    <a:pt x="26754" y="25709"/>
                    <a:pt x="20765" y="33124"/>
                    <a:pt x="13377" y="33124"/>
                  </a:cubicBezTo>
                  <a:cubicBezTo>
                    <a:pt x="5989" y="33124"/>
                    <a:pt x="0" y="25709"/>
                    <a:pt x="0" y="16562"/>
                  </a:cubicBezTo>
                  <a:cubicBezTo>
                    <a:pt x="0" y="7415"/>
                    <a:pt x="5989" y="0"/>
                    <a:pt x="13377" y="0"/>
                  </a:cubicBezTo>
                  <a:cubicBezTo>
                    <a:pt x="20765" y="0"/>
                    <a:pt x="26754" y="7415"/>
                    <a:pt x="26754" y="16562"/>
                  </a:cubicBezTo>
                  <a:close/>
                </a:path>
              </a:pathLst>
            </a:custGeom>
            <a:grpFill/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F1D9517-44C8-4175-8865-E18A6A64964A}"/>
                </a:ext>
              </a:extLst>
            </p:cNvPr>
            <p:cNvSpPr/>
            <p:nvPr/>
          </p:nvSpPr>
          <p:spPr>
            <a:xfrm>
              <a:off x="0" y="3618484"/>
              <a:ext cx="12329182" cy="2204028"/>
            </a:xfrm>
            <a:custGeom>
              <a:avLst/>
              <a:gdLst>
                <a:gd name="connsiteX0" fmla="*/ 11920865 w 12329182"/>
                <a:gd name="connsiteY0" fmla="*/ 1961967 h 2204028"/>
                <a:gd name="connsiteX1" fmla="*/ 11836143 w 12329182"/>
                <a:gd name="connsiteY1" fmla="*/ 1394398 h 2204028"/>
                <a:gd name="connsiteX2" fmla="*/ 11662879 w 12329182"/>
                <a:gd name="connsiteY2" fmla="*/ 1394398 h 2204028"/>
                <a:gd name="connsiteX3" fmla="*/ 11662879 w 12329182"/>
                <a:gd name="connsiteY3" fmla="*/ 924291 h 2204028"/>
                <a:gd name="connsiteX4" fmla="*/ 11684537 w 12329182"/>
                <a:gd name="connsiteY4" fmla="*/ 924291 h 2204028"/>
                <a:gd name="connsiteX5" fmla="*/ 11684537 w 12329182"/>
                <a:gd name="connsiteY5" fmla="*/ 881612 h 2204028"/>
                <a:gd name="connsiteX6" fmla="*/ 11600452 w 12329182"/>
                <a:gd name="connsiteY6" fmla="*/ 881612 h 2204028"/>
                <a:gd name="connsiteX7" fmla="*/ 11600452 w 12329182"/>
                <a:gd name="connsiteY7" fmla="*/ 698155 h 2204028"/>
                <a:gd name="connsiteX8" fmla="*/ 11590260 w 12329182"/>
                <a:gd name="connsiteY8" fmla="*/ 698155 h 2204028"/>
                <a:gd name="connsiteX9" fmla="*/ 11590260 w 12329182"/>
                <a:gd name="connsiteY9" fmla="*/ 881612 h 2204028"/>
                <a:gd name="connsiteX10" fmla="*/ 11531656 w 12329182"/>
                <a:gd name="connsiteY10" fmla="*/ 881612 h 2204028"/>
                <a:gd name="connsiteX11" fmla="*/ 11531656 w 12329182"/>
                <a:gd name="connsiteY11" fmla="*/ 731279 h 2204028"/>
                <a:gd name="connsiteX12" fmla="*/ 11521464 w 12329182"/>
                <a:gd name="connsiteY12" fmla="*/ 731279 h 2204028"/>
                <a:gd name="connsiteX13" fmla="*/ 11521464 w 12329182"/>
                <a:gd name="connsiteY13" fmla="*/ 881612 h 2204028"/>
                <a:gd name="connsiteX14" fmla="*/ 11171112 w 12329182"/>
                <a:gd name="connsiteY14" fmla="*/ 881612 h 2204028"/>
                <a:gd name="connsiteX15" fmla="*/ 11171112 w 12329182"/>
                <a:gd name="connsiteY15" fmla="*/ 924291 h 2204028"/>
                <a:gd name="connsiteX16" fmla="*/ 11194682 w 12329182"/>
                <a:gd name="connsiteY16" fmla="*/ 924291 h 2204028"/>
                <a:gd name="connsiteX17" fmla="*/ 11194682 w 12329182"/>
                <a:gd name="connsiteY17" fmla="*/ 1878520 h 2204028"/>
                <a:gd name="connsiteX18" fmla="*/ 10794644 w 12329182"/>
                <a:gd name="connsiteY18" fmla="*/ 1878520 h 2204028"/>
                <a:gd name="connsiteX19" fmla="*/ 10794644 w 12329182"/>
                <a:gd name="connsiteY19" fmla="*/ 1451092 h 2204028"/>
                <a:gd name="connsiteX20" fmla="*/ 10566597 w 12329182"/>
                <a:gd name="connsiteY20" fmla="*/ 1451092 h 2204028"/>
                <a:gd name="connsiteX21" fmla="*/ 10566597 w 12329182"/>
                <a:gd name="connsiteY21" fmla="*/ 400038 h 2204028"/>
                <a:gd name="connsiteX22" fmla="*/ 10586981 w 12329182"/>
                <a:gd name="connsiteY22" fmla="*/ 400038 h 2204028"/>
                <a:gd name="connsiteX23" fmla="*/ 10586981 w 12329182"/>
                <a:gd name="connsiteY23" fmla="*/ 348440 h 2204028"/>
                <a:gd name="connsiteX24" fmla="*/ 10541754 w 12329182"/>
                <a:gd name="connsiteY24" fmla="*/ 348440 h 2204028"/>
                <a:gd name="connsiteX25" fmla="*/ 10541754 w 12329182"/>
                <a:gd name="connsiteY25" fmla="*/ 282829 h 2204028"/>
                <a:gd name="connsiteX26" fmla="*/ 10489520 w 12329182"/>
                <a:gd name="connsiteY26" fmla="*/ 282829 h 2204028"/>
                <a:gd name="connsiteX27" fmla="*/ 10489520 w 12329182"/>
                <a:gd name="connsiteY27" fmla="*/ 257986 h 2204028"/>
                <a:gd name="connsiteX28" fmla="*/ 10489520 w 12329182"/>
                <a:gd name="connsiteY28" fmla="*/ 182183 h 2204028"/>
                <a:gd name="connsiteX29" fmla="*/ 10489520 w 12329182"/>
                <a:gd name="connsiteY29" fmla="*/ 116572 h 2204028"/>
                <a:gd name="connsiteX30" fmla="*/ 10425819 w 12329182"/>
                <a:gd name="connsiteY30" fmla="*/ 116572 h 2204028"/>
                <a:gd name="connsiteX31" fmla="*/ 10425819 w 12329182"/>
                <a:gd name="connsiteY31" fmla="*/ 0 h 2204028"/>
                <a:gd name="connsiteX32" fmla="*/ 10418176 w 12329182"/>
                <a:gd name="connsiteY32" fmla="*/ 0 h 2204028"/>
                <a:gd name="connsiteX33" fmla="*/ 10410532 w 12329182"/>
                <a:gd name="connsiteY33" fmla="*/ 0 h 2204028"/>
                <a:gd name="connsiteX34" fmla="*/ 10410532 w 12329182"/>
                <a:gd name="connsiteY34" fmla="*/ 116572 h 2204028"/>
                <a:gd name="connsiteX35" fmla="*/ 10376770 w 12329182"/>
                <a:gd name="connsiteY35" fmla="*/ 116572 h 2204028"/>
                <a:gd name="connsiteX36" fmla="*/ 10356387 w 12329182"/>
                <a:gd name="connsiteY36" fmla="*/ 182183 h 2204028"/>
                <a:gd name="connsiteX37" fmla="*/ 10218157 w 12329182"/>
                <a:gd name="connsiteY37" fmla="*/ 182183 h 2204028"/>
                <a:gd name="connsiteX38" fmla="*/ 10218157 w 12329182"/>
                <a:gd name="connsiteY38" fmla="*/ 282829 h 2204028"/>
                <a:gd name="connsiteX39" fmla="*/ 9856977 w 12329182"/>
                <a:gd name="connsiteY39" fmla="*/ 282829 h 2204028"/>
                <a:gd name="connsiteX40" fmla="*/ 9856977 w 12329182"/>
                <a:gd name="connsiteY40" fmla="*/ 348440 h 2204028"/>
                <a:gd name="connsiteX41" fmla="*/ 9811112 w 12329182"/>
                <a:gd name="connsiteY41" fmla="*/ 348440 h 2204028"/>
                <a:gd name="connsiteX42" fmla="*/ 9811112 w 12329182"/>
                <a:gd name="connsiteY42" fmla="*/ 400038 h 2204028"/>
                <a:gd name="connsiteX43" fmla="*/ 9832133 w 12329182"/>
                <a:gd name="connsiteY43" fmla="*/ 400038 h 2204028"/>
                <a:gd name="connsiteX44" fmla="*/ 9832133 w 12329182"/>
                <a:gd name="connsiteY44" fmla="*/ 1084178 h 2204028"/>
                <a:gd name="connsiteX45" fmla="*/ 9530194 w 12329182"/>
                <a:gd name="connsiteY45" fmla="*/ 1084178 h 2204028"/>
                <a:gd name="connsiteX46" fmla="*/ 9530194 w 12329182"/>
                <a:gd name="connsiteY46" fmla="*/ 1755579 h 2204028"/>
                <a:gd name="connsiteX47" fmla="*/ 9194494 w 12329182"/>
                <a:gd name="connsiteY47" fmla="*/ 1607157 h 2204028"/>
                <a:gd name="connsiteX48" fmla="*/ 9194494 w 12329182"/>
                <a:gd name="connsiteY48" fmla="*/ 954867 h 2204028"/>
                <a:gd name="connsiteX49" fmla="*/ 9248639 w 12329182"/>
                <a:gd name="connsiteY49" fmla="*/ 954867 h 2204028"/>
                <a:gd name="connsiteX50" fmla="*/ 9248639 w 12329182"/>
                <a:gd name="connsiteY50" fmla="*/ 907092 h 2204028"/>
                <a:gd name="connsiteX51" fmla="*/ 9153726 w 12329182"/>
                <a:gd name="connsiteY51" fmla="*/ 907092 h 2204028"/>
                <a:gd name="connsiteX52" fmla="*/ 9153726 w 12329182"/>
                <a:gd name="connsiteY52" fmla="*/ 777143 h 2204028"/>
                <a:gd name="connsiteX53" fmla="*/ 8746044 w 12329182"/>
                <a:gd name="connsiteY53" fmla="*/ 777143 h 2204028"/>
                <a:gd name="connsiteX54" fmla="*/ 8746044 w 12329182"/>
                <a:gd name="connsiteY54" fmla="*/ 907092 h 2204028"/>
                <a:gd name="connsiteX55" fmla="*/ 8612910 w 12329182"/>
                <a:gd name="connsiteY55" fmla="*/ 907092 h 2204028"/>
                <a:gd name="connsiteX56" fmla="*/ 8612910 w 12329182"/>
                <a:gd name="connsiteY56" fmla="*/ 777143 h 2204028"/>
                <a:gd name="connsiteX57" fmla="*/ 8544751 w 12329182"/>
                <a:gd name="connsiteY57" fmla="*/ 777143 h 2204028"/>
                <a:gd name="connsiteX58" fmla="*/ 8544751 w 12329182"/>
                <a:gd name="connsiteY58" fmla="*/ 907092 h 2204028"/>
                <a:gd name="connsiteX59" fmla="*/ 8475955 w 12329182"/>
                <a:gd name="connsiteY59" fmla="*/ 907092 h 2204028"/>
                <a:gd name="connsiteX60" fmla="*/ 8475955 w 12329182"/>
                <a:gd name="connsiteY60" fmla="*/ 777143 h 2204028"/>
                <a:gd name="connsiteX61" fmla="*/ 8400789 w 12329182"/>
                <a:gd name="connsiteY61" fmla="*/ 777143 h 2204028"/>
                <a:gd name="connsiteX62" fmla="*/ 8400789 w 12329182"/>
                <a:gd name="connsiteY62" fmla="*/ 907092 h 2204028"/>
                <a:gd name="connsiteX63" fmla="*/ 8243449 w 12329182"/>
                <a:gd name="connsiteY63" fmla="*/ 907092 h 2204028"/>
                <a:gd name="connsiteX64" fmla="*/ 8243449 w 12329182"/>
                <a:gd name="connsiteY64" fmla="*/ 954867 h 2204028"/>
                <a:gd name="connsiteX65" fmla="*/ 8267019 w 12329182"/>
                <a:gd name="connsiteY65" fmla="*/ 954867 h 2204028"/>
                <a:gd name="connsiteX66" fmla="*/ 8267019 w 12329182"/>
                <a:gd name="connsiteY66" fmla="*/ 1858773 h 2204028"/>
                <a:gd name="connsiteX67" fmla="*/ 8114138 w 12329182"/>
                <a:gd name="connsiteY67" fmla="*/ 1858773 h 2204028"/>
                <a:gd name="connsiteX68" fmla="*/ 8114138 w 12329182"/>
                <a:gd name="connsiteY68" fmla="*/ 1849218 h 2204028"/>
                <a:gd name="connsiteX69" fmla="*/ 8086747 w 12329182"/>
                <a:gd name="connsiteY69" fmla="*/ 1849218 h 2204028"/>
                <a:gd name="connsiteX70" fmla="*/ 8086747 w 12329182"/>
                <a:gd name="connsiteY70" fmla="*/ 1591869 h 2204028"/>
                <a:gd name="connsiteX71" fmla="*/ 8114138 w 12329182"/>
                <a:gd name="connsiteY71" fmla="*/ 1591869 h 2204028"/>
                <a:gd name="connsiteX72" fmla="*/ 8114138 w 12329182"/>
                <a:gd name="connsiteY72" fmla="*/ 1571485 h 2204028"/>
                <a:gd name="connsiteX73" fmla="*/ 8086747 w 12329182"/>
                <a:gd name="connsiteY73" fmla="*/ 1571485 h 2204028"/>
                <a:gd name="connsiteX74" fmla="*/ 8086747 w 12329182"/>
                <a:gd name="connsiteY74" fmla="*/ 1313499 h 2204028"/>
                <a:gd name="connsiteX75" fmla="*/ 8114138 w 12329182"/>
                <a:gd name="connsiteY75" fmla="*/ 1313499 h 2204028"/>
                <a:gd name="connsiteX76" fmla="*/ 8114138 w 12329182"/>
                <a:gd name="connsiteY76" fmla="*/ 1293115 h 2204028"/>
                <a:gd name="connsiteX77" fmla="*/ 8086747 w 12329182"/>
                <a:gd name="connsiteY77" fmla="*/ 1293115 h 2204028"/>
                <a:gd name="connsiteX78" fmla="*/ 8086747 w 12329182"/>
                <a:gd name="connsiteY78" fmla="*/ 1035129 h 2204028"/>
                <a:gd name="connsiteX79" fmla="*/ 8114138 w 12329182"/>
                <a:gd name="connsiteY79" fmla="*/ 1035129 h 2204028"/>
                <a:gd name="connsiteX80" fmla="*/ 8114138 w 12329182"/>
                <a:gd name="connsiteY80" fmla="*/ 1014745 h 2204028"/>
                <a:gd name="connsiteX81" fmla="*/ 8086747 w 12329182"/>
                <a:gd name="connsiteY81" fmla="*/ 1014745 h 2204028"/>
                <a:gd name="connsiteX82" fmla="*/ 8086747 w 12329182"/>
                <a:gd name="connsiteY82" fmla="*/ 757396 h 2204028"/>
                <a:gd name="connsiteX83" fmla="*/ 8114138 w 12329182"/>
                <a:gd name="connsiteY83" fmla="*/ 757396 h 2204028"/>
                <a:gd name="connsiteX84" fmla="*/ 8114138 w 12329182"/>
                <a:gd name="connsiteY84" fmla="*/ 736375 h 2204028"/>
                <a:gd name="connsiteX85" fmla="*/ 8086747 w 12329182"/>
                <a:gd name="connsiteY85" fmla="*/ 736375 h 2204028"/>
                <a:gd name="connsiteX86" fmla="*/ 8086747 w 12329182"/>
                <a:gd name="connsiteY86" fmla="*/ 479026 h 2204028"/>
                <a:gd name="connsiteX87" fmla="*/ 8114138 w 12329182"/>
                <a:gd name="connsiteY87" fmla="*/ 479026 h 2204028"/>
                <a:gd name="connsiteX88" fmla="*/ 8114138 w 12329182"/>
                <a:gd name="connsiteY88" fmla="*/ 458005 h 2204028"/>
                <a:gd name="connsiteX89" fmla="*/ 8086747 w 12329182"/>
                <a:gd name="connsiteY89" fmla="*/ 458005 h 2204028"/>
                <a:gd name="connsiteX90" fmla="*/ 8086747 w 12329182"/>
                <a:gd name="connsiteY90" fmla="*/ 191738 h 2204028"/>
                <a:gd name="connsiteX91" fmla="*/ 8133885 w 12329182"/>
                <a:gd name="connsiteY91" fmla="*/ 191738 h 2204028"/>
                <a:gd name="connsiteX92" fmla="*/ 8133885 w 12329182"/>
                <a:gd name="connsiteY92" fmla="*/ 170717 h 2204028"/>
                <a:gd name="connsiteX93" fmla="*/ 8158091 w 12329182"/>
                <a:gd name="connsiteY93" fmla="*/ 170717 h 2204028"/>
                <a:gd name="connsiteX94" fmla="*/ 8158091 w 12329182"/>
                <a:gd name="connsiteY94" fmla="*/ 114660 h 2204028"/>
                <a:gd name="connsiteX95" fmla="*/ 7707730 w 12329182"/>
                <a:gd name="connsiteY95" fmla="*/ 114660 h 2204028"/>
                <a:gd name="connsiteX96" fmla="*/ 7707730 w 12329182"/>
                <a:gd name="connsiteY96" fmla="*/ 51597 h 2204028"/>
                <a:gd name="connsiteX97" fmla="*/ 7722382 w 12329182"/>
                <a:gd name="connsiteY97" fmla="*/ 51597 h 2204028"/>
                <a:gd name="connsiteX98" fmla="*/ 7722382 w 12329182"/>
                <a:gd name="connsiteY98" fmla="*/ 33761 h 2204028"/>
                <a:gd name="connsiteX99" fmla="*/ 7477773 w 12329182"/>
                <a:gd name="connsiteY99" fmla="*/ 33761 h 2204028"/>
                <a:gd name="connsiteX100" fmla="*/ 7477773 w 12329182"/>
                <a:gd name="connsiteY100" fmla="*/ 51597 h 2204028"/>
                <a:gd name="connsiteX101" fmla="*/ 7492423 w 12329182"/>
                <a:gd name="connsiteY101" fmla="*/ 51597 h 2204028"/>
                <a:gd name="connsiteX102" fmla="*/ 7492423 w 12329182"/>
                <a:gd name="connsiteY102" fmla="*/ 114660 h 2204028"/>
                <a:gd name="connsiteX103" fmla="*/ 7380948 w 12329182"/>
                <a:gd name="connsiteY103" fmla="*/ 114660 h 2204028"/>
                <a:gd name="connsiteX104" fmla="*/ 7380948 w 12329182"/>
                <a:gd name="connsiteY104" fmla="*/ 170717 h 2204028"/>
                <a:gd name="connsiteX105" fmla="*/ 7404517 w 12329182"/>
                <a:gd name="connsiteY105" fmla="*/ 170717 h 2204028"/>
                <a:gd name="connsiteX106" fmla="*/ 7404517 w 12329182"/>
                <a:gd name="connsiteY106" fmla="*/ 191738 h 2204028"/>
                <a:gd name="connsiteX107" fmla="*/ 7452292 w 12329182"/>
                <a:gd name="connsiteY107" fmla="*/ 191738 h 2204028"/>
                <a:gd name="connsiteX108" fmla="*/ 7452292 w 12329182"/>
                <a:gd name="connsiteY108" fmla="*/ 458005 h 2204028"/>
                <a:gd name="connsiteX109" fmla="*/ 7424264 w 12329182"/>
                <a:gd name="connsiteY109" fmla="*/ 458005 h 2204028"/>
                <a:gd name="connsiteX110" fmla="*/ 7424264 w 12329182"/>
                <a:gd name="connsiteY110" fmla="*/ 479026 h 2204028"/>
                <a:gd name="connsiteX111" fmla="*/ 7452292 w 12329182"/>
                <a:gd name="connsiteY111" fmla="*/ 479026 h 2204028"/>
                <a:gd name="connsiteX112" fmla="*/ 7452292 w 12329182"/>
                <a:gd name="connsiteY112" fmla="*/ 736375 h 2204028"/>
                <a:gd name="connsiteX113" fmla="*/ 7424264 w 12329182"/>
                <a:gd name="connsiteY113" fmla="*/ 736375 h 2204028"/>
                <a:gd name="connsiteX114" fmla="*/ 7424264 w 12329182"/>
                <a:gd name="connsiteY114" fmla="*/ 757396 h 2204028"/>
                <a:gd name="connsiteX115" fmla="*/ 7452292 w 12329182"/>
                <a:gd name="connsiteY115" fmla="*/ 757396 h 2204028"/>
                <a:gd name="connsiteX116" fmla="*/ 7452292 w 12329182"/>
                <a:gd name="connsiteY116" fmla="*/ 1014745 h 2204028"/>
                <a:gd name="connsiteX117" fmla="*/ 7424264 w 12329182"/>
                <a:gd name="connsiteY117" fmla="*/ 1014745 h 2204028"/>
                <a:gd name="connsiteX118" fmla="*/ 7424264 w 12329182"/>
                <a:gd name="connsiteY118" fmla="*/ 1035129 h 2204028"/>
                <a:gd name="connsiteX119" fmla="*/ 7452292 w 12329182"/>
                <a:gd name="connsiteY119" fmla="*/ 1035129 h 2204028"/>
                <a:gd name="connsiteX120" fmla="*/ 7452292 w 12329182"/>
                <a:gd name="connsiteY120" fmla="*/ 1293115 h 2204028"/>
                <a:gd name="connsiteX121" fmla="*/ 7424264 w 12329182"/>
                <a:gd name="connsiteY121" fmla="*/ 1293115 h 2204028"/>
                <a:gd name="connsiteX122" fmla="*/ 7424264 w 12329182"/>
                <a:gd name="connsiteY122" fmla="*/ 1313499 h 2204028"/>
                <a:gd name="connsiteX123" fmla="*/ 7452292 w 12329182"/>
                <a:gd name="connsiteY123" fmla="*/ 1313499 h 2204028"/>
                <a:gd name="connsiteX124" fmla="*/ 7452292 w 12329182"/>
                <a:gd name="connsiteY124" fmla="*/ 1571485 h 2204028"/>
                <a:gd name="connsiteX125" fmla="*/ 7424264 w 12329182"/>
                <a:gd name="connsiteY125" fmla="*/ 1571485 h 2204028"/>
                <a:gd name="connsiteX126" fmla="*/ 7424264 w 12329182"/>
                <a:gd name="connsiteY126" fmla="*/ 1591869 h 2204028"/>
                <a:gd name="connsiteX127" fmla="*/ 7452292 w 12329182"/>
                <a:gd name="connsiteY127" fmla="*/ 1591869 h 2204028"/>
                <a:gd name="connsiteX128" fmla="*/ 7452292 w 12329182"/>
                <a:gd name="connsiteY128" fmla="*/ 1849218 h 2204028"/>
                <a:gd name="connsiteX129" fmla="*/ 7424264 w 12329182"/>
                <a:gd name="connsiteY129" fmla="*/ 1849218 h 2204028"/>
                <a:gd name="connsiteX130" fmla="*/ 7424264 w 12329182"/>
                <a:gd name="connsiteY130" fmla="*/ 1870239 h 2204028"/>
                <a:gd name="connsiteX131" fmla="*/ 7452292 w 12329182"/>
                <a:gd name="connsiteY131" fmla="*/ 1870239 h 2204028"/>
                <a:gd name="connsiteX132" fmla="*/ 7452292 w 12329182"/>
                <a:gd name="connsiteY132" fmla="*/ 2080450 h 2204028"/>
                <a:gd name="connsiteX133" fmla="*/ 7298775 w 12329182"/>
                <a:gd name="connsiteY133" fmla="*/ 2080450 h 2204028"/>
                <a:gd name="connsiteX134" fmla="*/ 7298775 w 12329182"/>
                <a:gd name="connsiteY134" fmla="*/ 1266998 h 2204028"/>
                <a:gd name="connsiteX135" fmla="*/ 6680245 w 12329182"/>
                <a:gd name="connsiteY135" fmla="*/ 1266998 h 2204028"/>
                <a:gd name="connsiteX136" fmla="*/ 6680245 w 12329182"/>
                <a:gd name="connsiteY136" fmla="*/ 1858773 h 2204028"/>
                <a:gd name="connsiteX137" fmla="*/ 6579599 w 12329182"/>
                <a:gd name="connsiteY137" fmla="*/ 1858773 h 2204028"/>
                <a:gd name="connsiteX138" fmla="*/ 6579599 w 12329182"/>
                <a:gd name="connsiteY138" fmla="*/ 15925 h 2204028"/>
                <a:gd name="connsiteX139" fmla="*/ 6505706 w 12329182"/>
                <a:gd name="connsiteY139" fmla="*/ 15925 h 2204028"/>
                <a:gd name="connsiteX140" fmla="*/ 6505706 w 12329182"/>
                <a:gd name="connsiteY140" fmla="*/ 63063 h 2204028"/>
                <a:gd name="connsiteX141" fmla="*/ 6368751 w 12329182"/>
                <a:gd name="connsiteY141" fmla="*/ 96824 h 2204028"/>
                <a:gd name="connsiteX142" fmla="*/ 6368751 w 12329182"/>
                <a:gd name="connsiteY142" fmla="*/ 65612 h 2204028"/>
                <a:gd name="connsiteX143" fmla="*/ 6294222 w 12329182"/>
                <a:gd name="connsiteY143" fmla="*/ 65612 h 2204028"/>
                <a:gd name="connsiteX144" fmla="*/ 6294222 w 12329182"/>
                <a:gd name="connsiteY144" fmla="*/ 114660 h 2204028"/>
                <a:gd name="connsiteX145" fmla="*/ 6157266 w 12329182"/>
                <a:gd name="connsiteY145" fmla="*/ 148422 h 2204028"/>
                <a:gd name="connsiteX146" fmla="*/ 6157266 w 12329182"/>
                <a:gd name="connsiteY146" fmla="*/ 112750 h 2204028"/>
                <a:gd name="connsiteX147" fmla="*/ 6082737 w 12329182"/>
                <a:gd name="connsiteY147" fmla="*/ 112750 h 2204028"/>
                <a:gd name="connsiteX148" fmla="*/ 6082737 w 12329182"/>
                <a:gd name="connsiteY148" fmla="*/ 166258 h 2204028"/>
                <a:gd name="connsiteX149" fmla="*/ 5945782 w 12329182"/>
                <a:gd name="connsiteY149" fmla="*/ 200019 h 2204028"/>
                <a:gd name="connsiteX150" fmla="*/ 5945782 w 12329182"/>
                <a:gd name="connsiteY150" fmla="*/ 170717 h 2204028"/>
                <a:gd name="connsiteX151" fmla="*/ 5871889 w 12329182"/>
                <a:gd name="connsiteY151" fmla="*/ 170717 h 2204028"/>
                <a:gd name="connsiteX152" fmla="*/ 5871889 w 12329182"/>
                <a:gd name="connsiteY152" fmla="*/ 218492 h 2204028"/>
                <a:gd name="connsiteX153" fmla="*/ 5734297 w 12329182"/>
                <a:gd name="connsiteY153" fmla="*/ 251616 h 2204028"/>
                <a:gd name="connsiteX154" fmla="*/ 5734297 w 12329182"/>
                <a:gd name="connsiteY154" fmla="*/ 226773 h 2204028"/>
                <a:gd name="connsiteX155" fmla="*/ 5660404 w 12329182"/>
                <a:gd name="connsiteY155" fmla="*/ 226773 h 2204028"/>
                <a:gd name="connsiteX156" fmla="*/ 5660404 w 12329182"/>
                <a:gd name="connsiteY156" fmla="*/ 2036497 h 2204028"/>
                <a:gd name="connsiteX157" fmla="*/ 5555936 w 12329182"/>
                <a:gd name="connsiteY157" fmla="*/ 2036497 h 2204028"/>
                <a:gd name="connsiteX158" fmla="*/ 5555936 w 12329182"/>
                <a:gd name="connsiteY158" fmla="*/ 1071438 h 2204028"/>
                <a:gd name="connsiteX159" fmla="*/ 5168639 w 12329182"/>
                <a:gd name="connsiteY159" fmla="*/ 1071438 h 2204028"/>
                <a:gd name="connsiteX160" fmla="*/ 5168639 w 12329182"/>
                <a:gd name="connsiteY160" fmla="*/ 1665125 h 2204028"/>
                <a:gd name="connsiteX161" fmla="*/ 4771786 w 12329182"/>
                <a:gd name="connsiteY161" fmla="*/ 1665125 h 2204028"/>
                <a:gd name="connsiteX162" fmla="*/ 4771786 w 12329182"/>
                <a:gd name="connsiteY162" fmla="*/ 1159344 h 2204028"/>
                <a:gd name="connsiteX163" fmla="*/ 4723374 w 12329182"/>
                <a:gd name="connsiteY163" fmla="*/ 1159344 h 2204028"/>
                <a:gd name="connsiteX164" fmla="*/ 4723374 w 12329182"/>
                <a:gd name="connsiteY164" fmla="*/ 993087 h 2204028"/>
                <a:gd name="connsiteX165" fmla="*/ 4752039 w 12329182"/>
                <a:gd name="connsiteY165" fmla="*/ 993087 h 2204028"/>
                <a:gd name="connsiteX166" fmla="*/ 4752039 w 12329182"/>
                <a:gd name="connsiteY166" fmla="*/ 976525 h 2204028"/>
                <a:gd name="connsiteX167" fmla="*/ 4624001 w 12329182"/>
                <a:gd name="connsiteY167" fmla="*/ 976525 h 2204028"/>
                <a:gd name="connsiteX168" fmla="*/ 4624001 w 12329182"/>
                <a:gd name="connsiteY168" fmla="*/ 924291 h 2204028"/>
                <a:gd name="connsiteX169" fmla="*/ 4609987 w 12329182"/>
                <a:gd name="connsiteY169" fmla="*/ 924291 h 2204028"/>
                <a:gd name="connsiteX170" fmla="*/ 4609987 w 12329182"/>
                <a:gd name="connsiteY170" fmla="*/ 976525 h 2204028"/>
                <a:gd name="connsiteX171" fmla="*/ 4569219 w 12329182"/>
                <a:gd name="connsiteY171" fmla="*/ 976525 h 2204028"/>
                <a:gd name="connsiteX172" fmla="*/ 4569219 w 12329182"/>
                <a:gd name="connsiteY172" fmla="*/ 707710 h 2204028"/>
                <a:gd name="connsiteX173" fmla="*/ 4559027 w 12329182"/>
                <a:gd name="connsiteY173" fmla="*/ 707710 h 2204028"/>
                <a:gd name="connsiteX174" fmla="*/ 4559027 w 12329182"/>
                <a:gd name="connsiteY174" fmla="*/ 976525 h 2204028"/>
                <a:gd name="connsiteX175" fmla="*/ 4505519 w 12329182"/>
                <a:gd name="connsiteY175" fmla="*/ 976525 h 2204028"/>
                <a:gd name="connsiteX176" fmla="*/ 4505519 w 12329182"/>
                <a:gd name="connsiteY176" fmla="*/ 993087 h 2204028"/>
                <a:gd name="connsiteX177" fmla="*/ 4536732 w 12329182"/>
                <a:gd name="connsiteY177" fmla="*/ 993087 h 2204028"/>
                <a:gd name="connsiteX178" fmla="*/ 4536732 w 12329182"/>
                <a:gd name="connsiteY178" fmla="*/ 1159344 h 2204028"/>
                <a:gd name="connsiteX179" fmla="*/ 4274924 w 12329182"/>
                <a:gd name="connsiteY179" fmla="*/ 1159344 h 2204028"/>
                <a:gd name="connsiteX180" fmla="*/ 4274924 w 12329182"/>
                <a:gd name="connsiteY180" fmla="*/ 1545368 h 2204028"/>
                <a:gd name="connsiteX181" fmla="*/ 4020123 w 12329182"/>
                <a:gd name="connsiteY181" fmla="*/ 1545368 h 2204028"/>
                <a:gd name="connsiteX182" fmla="*/ 3886989 w 12329182"/>
                <a:gd name="connsiteY182" fmla="*/ 2036497 h 2204028"/>
                <a:gd name="connsiteX183" fmla="*/ 3619448 w 12329182"/>
                <a:gd name="connsiteY183" fmla="*/ 2036497 h 2204028"/>
                <a:gd name="connsiteX184" fmla="*/ 3619448 w 12329182"/>
                <a:gd name="connsiteY184" fmla="*/ 431888 h 2204028"/>
                <a:gd name="connsiteX185" fmla="*/ 3265912 w 12329182"/>
                <a:gd name="connsiteY185" fmla="*/ 431888 h 2204028"/>
                <a:gd name="connsiteX186" fmla="*/ 3265912 w 12329182"/>
                <a:gd name="connsiteY186" fmla="*/ 373921 h 2204028"/>
                <a:gd name="connsiteX187" fmla="*/ 3286296 w 12329182"/>
                <a:gd name="connsiteY187" fmla="*/ 373921 h 2204028"/>
                <a:gd name="connsiteX188" fmla="*/ 3286296 w 12329182"/>
                <a:gd name="connsiteY188" fmla="*/ 354174 h 2204028"/>
                <a:gd name="connsiteX189" fmla="*/ 3018118 w 12329182"/>
                <a:gd name="connsiteY189" fmla="*/ 354174 h 2204028"/>
                <a:gd name="connsiteX190" fmla="*/ 3018118 w 12329182"/>
                <a:gd name="connsiteY190" fmla="*/ 373921 h 2204028"/>
                <a:gd name="connsiteX191" fmla="*/ 3039139 w 12329182"/>
                <a:gd name="connsiteY191" fmla="*/ 373921 h 2204028"/>
                <a:gd name="connsiteX192" fmla="*/ 3039139 w 12329182"/>
                <a:gd name="connsiteY192" fmla="*/ 431888 h 2204028"/>
                <a:gd name="connsiteX193" fmla="*/ 3039139 w 12329182"/>
                <a:gd name="connsiteY193" fmla="*/ 524253 h 2204028"/>
                <a:gd name="connsiteX194" fmla="*/ 3039139 w 12329182"/>
                <a:gd name="connsiteY194" fmla="*/ 1623719 h 2204028"/>
                <a:gd name="connsiteX195" fmla="*/ 2872881 w 12329182"/>
                <a:gd name="connsiteY195" fmla="*/ 1623719 h 2204028"/>
                <a:gd name="connsiteX196" fmla="*/ 2872881 w 12329182"/>
                <a:gd name="connsiteY196" fmla="*/ 1207757 h 2204028"/>
                <a:gd name="connsiteX197" fmla="*/ 2932122 w 12329182"/>
                <a:gd name="connsiteY197" fmla="*/ 1207757 h 2204028"/>
                <a:gd name="connsiteX198" fmla="*/ 2932122 w 12329182"/>
                <a:gd name="connsiteY198" fmla="*/ 1170174 h 2204028"/>
                <a:gd name="connsiteX199" fmla="*/ 2512338 w 12329182"/>
                <a:gd name="connsiteY199" fmla="*/ 1170174 h 2204028"/>
                <a:gd name="connsiteX200" fmla="*/ 2512338 w 12329182"/>
                <a:gd name="connsiteY200" fmla="*/ 919832 h 2204028"/>
                <a:gd name="connsiteX201" fmla="*/ 2432076 w 12329182"/>
                <a:gd name="connsiteY201" fmla="*/ 919832 h 2204028"/>
                <a:gd name="connsiteX202" fmla="*/ 2432076 w 12329182"/>
                <a:gd name="connsiteY202" fmla="*/ 868235 h 2204028"/>
                <a:gd name="connsiteX203" fmla="*/ 2253715 w 12329182"/>
                <a:gd name="connsiteY203" fmla="*/ 868235 h 2204028"/>
                <a:gd name="connsiteX204" fmla="*/ 2253715 w 12329182"/>
                <a:gd name="connsiteY204" fmla="*/ 919832 h 2204028"/>
                <a:gd name="connsiteX205" fmla="*/ 2107841 w 12329182"/>
                <a:gd name="connsiteY205" fmla="*/ 919832 h 2204028"/>
                <a:gd name="connsiteX206" fmla="*/ 2107841 w 12329182"/>
                <a:gd name="connsiteY206" fmla="*/ 1815457 h 2204028"/>
                <a:gd name="connsiteX207" fmla="*/ 1631363 w 12329182"/>
                <a:gd name="connsiteY207" fmla="*/ 1815457 h 2204028"/>
                <a:gd name="connsiteX208" fmla="*/ 1631363 w 12329182"/>
                <a:gd name="connsiteY208" fmla="*/ 1151063 h 2204028"/>
                <a:gd name="connsiteX209" fmla="*/ 1229415 w 12329182"/>
                <a:gd name="connsiteY209" fmla="*/ 1151063 h 2204028"/>
                <a:gd name="connsiteX210" fmla="*/ 1229415 w 12329182"/>
                <a:gd name="connsiteY210" fmla="*/ 1675954 h 2204028"/>
                <a:gd name="connsiteX211" fmla="*/ 880974 w 12329182"/>
                <a:gd name="connsiteY211" fmla="*/ 1675954 h 2204028"/>
                <a:gd name="connsiteX212" fmla="*/ 880974 w 12329182"/>
                <a:gd name="connsiteY212" fmla="*/ 2011654 h 2204028"/>
                <a:gd name="connsiteX213" fmla="*/ 629995 w 12329182"/>
                <a:gd name="connsiteY213" fmla="*/ 2011654 h 2204028"/>
                <a:gd name="connsiteX214" fmla="*/ 629995 w 12329182"/>
                <a:gd name="connsiteY214" fmla="*/ 1589321 h 2204028"/>
                <a:gd name="connsiteX215" fmla="*/ 299391 w 12329182"/>
                <a:gd name="connsiteY215" fmla="*/ 1589321 h 2204028"/>
                <a:gd name="connsiteX216" fmla="*/ 299391 w 12329182"/>
                <a:gd name="connsiteY216" fmla="*/ 1949227 h 2204028"/>
                <a:gd name="connsiteX217" fmla="*/ 0 w 12329182"/>
                <a:gd name="connsiteY217" fmla="*/ 1949227 h 2204028"/>
                <a:gd name="connsiteX218" fmla="*/ 0 w 12329182"/>
                <a:gd name="connsiteY218" fmla="*/ 2204028 h 2204028"/>
                <a:gd name="connsiteX219" fmla="*/ 299391 w 12329182"/>
                <a:gd name="connsiteY219" fmla="*/ 2204028 h 2204028"/>
                <a:gd name="connsiteX220" fmla="*/ 400038 w 12329182"/>
                <a:gd name="connsiteY220" fmla="*/ 2204028 h 2204028"/>
                <a:gd name="connsiteX221" fmla="*/ 565658 w 12329182"/>
                <a:gd name="connsiteY221" fmla="*/ 2204028 h 2204028"/>
                <a:gd name="connsiteX222" fmla="*/ 629995 w 12329182"/>
                <a:gd name="connsiteY222" fmla="*/ 2204028 h 2204028"/>
                <a:gd name="connsiteX223" fmla="*/ 880974 w 12329182"/>
                <a:gd name="connsiteY223" fmla="*/ 2204028 h 2204028"/>
                <a:gd name="connsiteX224" fmla="*/ 1229415 w 12329182"/>
                <a:gd name="connsiteY224" fmla="*/ 2204028 h 2204028"/>
                <a:gd name="connsiteX225" fmla="*/ 1346623 w 12329182"/>
                <a:gd name="connsiteY225" fmla="*/ 2204028 h 2204028"/>
                <a:gd name="connsiteX226" fmla="*/ 1409050 w 12329182"/>
                <a:gd name="connsiteY226" fmla="*/ 2204028 h 2204028"/>
                <a:gd name="connsiteX227" fmla="*/ 1631363 w 12329182"/>
                <a:gd name="connsiteY227" fmla="*/ 2204028 h 2204028"/>
                <a:gd name="connsiteX228" fmla="*/ 2107841 w 12329182"/>
                <a:gd name="connsiteY228" fmla="*/ 2204028 h 2204028"/>
                <a:gd name="connsiteX229" fmla="*/ 2253715 w 12329182"/>
                <a:gd name="connsiteY229" fmla="*/ 2204028 h 2204028"/>
                <a:gd name="connsiteX230" fmla="*/ 2432076 w 12329182"/>
                <a:gd name="connsiteY230" fmla="*/ 2204028 h 2204028"/>
                <a:gd name="connsiteX231" fmla="*/ 2512338 w 12329182"/>
                <a:gd name="connsiteY231" fmla="*/ 2204028 h 2204028"/>
                <a:gd name="connsiteX232" fmla="*/ 2825106 w 12329182"/>
                <a:gd name="connsiteY232" fmla="*/ 2204028 h 2204028"/>
                <a:gd name="connsiteX233" fmla="*/ 2872881 w 12329182"/>
                <a:gd name="connsiteY233" fmla="*/ 2204028 h 2204028"/>
                <a:gd name="connsiteX234" fmla="*/ 3039139 w 12329182"/>
                <a:gd name="connsiteY234" fmla="*/ 2204028 h 2204028"/>
                <a:gd name="connsiteX235" fmla="*/ 3318783 w 12329182"/>
                <a:gd name="connsiteY235" fmla="*/ 2204028 h 2204028"/>
                <a:gd name="connsiteX236" fmla="*/ 3457013 w 12329182"/>
                <a:gd name="connsiteY236" fmla="*/ 2204028 h 2204028"/>
                <a:gd name="connsiteX237" fmla="*/ 3619448 w 12329182"/>
                <a:gd name="connsiteY237" fmla="*/ 2204028 h 2204028"/>
                <a:gd name="connsiteX238" fmla="*/ 4274924 w 12329182"/>
                <a:gd name="connsiteY238" fmla="*/ 2204028 h 2204028"/>
                <a:gd name="connsiteX239" fmla="*/ 4425893 w 12329182"/>
                <a:gd name="connsiteY239" fmla="*/ 2204028 h 2204028"/>
                <a:gd name="connsiteX240" fmla="*/ 4681332 w 12329182"/>
                <a:gd name="connsiteY240" fmla="*/ 2204028 h 2204028"/>
                <a:gd name="connsiteX241" fmla="*/ 4771786 w 12329182"/>
                <a:gd name="connsiteY241" fmla="*/ 2204028 h 2204028"/>
                <a:gd name="connsiteX242" fmla="*/ 5175645 w 12329182"/>
                <a:gd name="connsiteY242" fmla="*/ 2204028 h 2204028"/>
                <a:gd name="connsiteX243" fmla="*/ 5283936 w 12329182"/>
                <a:gd name="connsiteY243" fmla="*/ 2204028 h 2204028"/>
                <a:gd name="connsiteX244" fmla="*/ 5660404 w 12329182"/>
                <a:gd name="connsiteY244" fmla="*/ 2204028 h 2204028"/>
                <a:gd name="connsiteX245" fmla="*/ 5697351 w 12329182"/>
                <a:gd name="connsiteY245" fmla="*/ 2204028 h 2204028"/>
                <a:gd name="connsiteX246" fmla="*/ 5734297 w 12329182"/>
                <a:gd name="connsiteY246" fmla="*/ 2204028 h 2204028"/>
                <a:gd name="connsiteX247" fmla="*/ 5871889 w 12329182"/>
                <a:gd name="connsiteY247" fmla="*/ 2204028 h 2204028"/>
                <a:gd name="connsiteX248" fmla="*/ 5945782 w 12329182"/>
                <a:gd name="connsiteY248" fmla="*/ 2204028 h 2204028"/>
                <a:gd name="connsiteX249" fmla="*/ 6082737 w 12329182"/>
                <a:gd name="connsiteY249" fmla="*/ 2204028 h 2204028"/>
                <a:gd name="connsiteX250" fmla="*/ 6145163 w 12329182"/>
                <a:gd name="connsiteY250" fmla="*/ 2204028 h 2204028"/>
                <a:gd name="connsiteX251" fmla="*/ 6157266 w 12329182"/>
                <a:gd name="connsiteY251" fmla="*/ 2204028 h 2204028"/>
                <a:gd name="connsiteX252" fmla="*/ 6294222 w 12329182"/>
                <a:gd name="connsiteY252" fmla="*/ 2204028 h 2204028"/>
                <a:gd name="connsiteX253" fmla="*/ 6368751 w 12329182"/>
                <a:gd name="connsiteY253" fmla="*/ 2204028 h 2204028"/>
                <a:gd name="connsiteX254" fmla="*/ 6486596 w 12329182"/>
                <a:gd name="connsiteY254" fmla="*/ 2204028 h 2204028"/>
                <a:gd name="connsiteX255" fmla="*/ 6505706 w 12329182"/>
                <a:gd name="connsiteY255" fmla="*/ 2204028 h 2204028"/>
                <a:gd name="connsiteX256" fmla="*/ 6542653 w 12329182"/>
                <a:gd name="connsiteY256" fmla="*/ 2204028 h 2204028"/>
                <a:gd name="connsiteX257" fmla="*/ 6579599 w 12329182"/>
                <a:gd name="connsiteY257" fmla="*/ 2204028 h 2204028"/>
                <a:gd name="connsiteX258" fmla="*/ 6680245 w 12329182"/>
                <a:gd name="connsiteY258" fmla="*/ 2204028 h 2204028"/>
                <a:gd name="connsiteX259" fmla="*/ 7191121 w 12329182"/>
                <a:gd name="connsiteY259" fmla="*/ 2204028 h 2204028"/>
                <a:gd name="connsiteX260" fmla="*/ 7264377 w 12329182"/>
                <a:gd name="connsiteY260" fmla="*/ 2204028 h 2204028"/>
                <a:gd name="connsiteX261" fmla="*/ 7298775 w 12329182"/>
                <a:gd name="connsiteY261" fmla="*/ 2204028 h 2204028"/>
                <a:gd name="connsiteX262" fmla="*/ 7452292 w 12329182"/>
                <a:gd name="connsiteY262" fmla="*/ 2204028 h 2204028"/>
                <a:gd name="connsiteX263" fmla="*/ 7722382 w 12329182"/>
                <a:gd name="connsiteY263" fmla="*/ 2204028 h 2204028"/>
                <a:gd name="connsiteX264" fmla="*/ 7970175 w 12329182"/>
                <a:gd name="connsiteY264" fmla="*/ 2204028 h 2204028"/>
                <a:gd name="connsiteX265" fmla="*/ 8086747 w 12329182"/>
                <a:gd name="connsiteY265" fmla="*/ 2204028 h 2204028"/>
                <a:gd name="connsiteX266" fmla="*/ 8267019 w 12329182"/>
                <a:gd name="connsiteY266" fmla="*/ 2204028 h 2204028"/>
                <a:gd name="connsiteX267" fmla="*/ 8715468 w 12329182"/>
                <a:gd name="connsiteY267" fmla="*/ 2204028 h 2204028"/>
                <a:gd name="connsiteX268" fmla="*/ 9190034 w 12329182"/>
                <a:gd name="connsiteY268" fmla="*/ 2204028 h 2204028"/>
                <a:gd name="connsiteX269" fmla="*/ 9194494 w 12329182"/>
                <a:gd name="connsiteY269" fmla="*/ 2204028 h 2204028"/>
                <a:gd name="connsiteX270" fmla="*/ 9530194 w 12329182"/>
                <a:gd name="connsiteY270" fmla="*/ 2204028 h 2204028"/>
                <a:gd name="connsiteX271" fmla="*/ 9717473 w 12329182"/>
                <a:gd name="connsiteY271" fmla="*/ 2204028 h 2204028"/>
                <a:gd name="connsiteX272" fmla="*/ 9832133 w 12329182"/>
                <a:gd name="connsiteY272" fmla="*/ 2204028 h 2204028"/>
                <a:gd name="connsiteX273" fmla="*/ 9904752 w 12329182"/>
                <a:gd name="connsiteY273" fmla="*/ 2204028 h 2204028"/>
                <a:gd name="connsiteX274" fmla="*/ 10465951 w 12329182"/>
                <a:gd name="connsiteY274" fmla="*/ 2204028 h 2204028"/>
                <a:gd name="connsiteX275" fmla="*/ 10566597 w 12329182"/>
                <a:gd name="connsiteY275" fmla="*/ 2204028 h 2204028"/>
                <a:gd name="connsiteX276" fmla="*/ 10686353 w 12329182"/>
                <a:gd name="connsiteY276" fmla="*/ 2204028 h 2204028"/>
                <a:gd name="connsiteX277" fmla="*/ 10794644 w 12329182"/>
                <a:gd name="connsiteY277" fmla="*/ 2204028 h 2204028"/>
                <a:gd name="connsiteX278" fmla="*/ 11194682 w 12329182"/>
                <a:gd name="connsiteY278" fmla="*/ 2204028 h 2204028"/>
                <a:gd name="connsiteX279" fmla="*/ 11492798 w 12329182"/>
                <a:gd name="connsiteY279" fmla="*/ 2204028 h 2204028"/>
                <a:gd name="connsiteX280" fmla="*/ 11553314 w 12329182"/>
                <a:gd name="connsiteY280" fmla="*/ 2204028 h 2204028"/>
                <a:gd name="connsiteX281" fmla="*/ 11662879 w 12329182"/>
                <a:gd name="connsiteY281" fmla="*/ 2204028 h 2204028"/>
                <a:gd name="connsiteX282" fmla="*/ 12329183 w 12329182"/>
                <a:gd name="connsiteY282" fmla="*/ 2204028 h 2204028"/>
                <a:gd name="connsiteX283" fmla="*/ 12329183 w 12329182"/>
                <a:gd name="connsiteY283" fmla="*/ 1961967 h 220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</a:cxnLst>
              <a:rect l="l" t="t" r="r" b="b"/>
              <a:pathLst>
                <a:path w="12329182" h="2204028">
                  <a:moveTo>
                    <a:pt x="11920865" y="1961967"/>
                  </a:moveTo>
                  <a:lnTo>
                    <a:pt x="11836143" y="1394398"/>
                  </a:lnTo>
                  <a:lnTo>
                    <a:pt x="11662879" y="1394398"/>
                  </a:lnTo>
                  <a:lnTo>
                    <a:pt x="11662879" y="924291"/>
                  </a:lnTo>
                  <a:lnTo>
                    <a:pt x="11684537" y="924291"/>
                  </a:lnTo>
                  <a:lnTo>
                    <a:pt x="11684537" y="881612"/>
                  </a:lnTo>
                  <a:lnTo>
                    <a:pt x="11600452" y="881612"/>
                  </a:lnTo>
                  <a:lnTo>
                    <a:pt x="11600452" y="698155"/>
                  </a:lnTo>
                  <a:lnTo>
                    <a:pt x="11590260" y="698155"/>
                  </a:lnTo>
                  <a:lnTo>
                    <a:pt x="11590260" y="881612"/>
                  </a:lnTo>
                  <a:lnTo>
                    <a:pt x="11531656" y="881612"/>
                  </a:lnTo>
                  <a:lnTo>
                    <a:pt x="11531656" y="731279"/>
                  </a:lnTo>
                  <a:lnTo>
                    <a:pt x="11521464" y="731279"/>
                  </a:lnTo>
                  <a:lnTo>
                    <a:pt x="11521464" y="881612"/>
                  </a:lnTo>
                  <a:lnTo>
                    <a:pt x="11171112" y="881612"/>
                  </a:lnTo>
                  <a:lnTo>
                    <a:pt x="11171112" y="924291"/>
                  </a:lnTo>
                  <a:lnTo>
                    <a:pt x="11194682" y="924291"/>
                  </a:lnTo>
                  <a:lnTo>
                    <a:pt x="11194682" y="1878520"/>
                  </a:lnTo>
                  <a:lnTo>
                    <a:pt x="10794644" y="1878520"/>
                  </a:lnTo>
                  <a:lnTo>
                    <a:pt x="10794644" y="1451092"/>
                  </a:lnTo>
                  <a:lnTo>
                    <a:pt x="10566597" y="1451092"/>
                  </a:lnTo>
                  <a:lnTo>
                    <a:pt x="10566597" y="400038"/>
                  </a:lnTo>
                  <a:lnTo>
                    <a:pt x="10586981" y="400038"/>
                  </a:lnTo>
                  <a:lnTo>
                    <a:pt x="10586981" y="348440"/>
                  </a:lnTo>
                  <a:lnTo>
                    <a:pt x="10541754" y="348440"/>
                  </a:lnTo>
                  <a:lnTo>
                    <a:pt x="10541754" y="282829"/>
                  </a:lnTo>
                  <a:lnTo>
                    <a:pt x="10489520" y="282829"/>
                  </a:lnTo>
                  <a:lnTo>
                    <a:pt x="10489520" y="257986"/>
                  </a:lnTo>
                  <a:lnTo>
                    <a:pt x="10489520" y="182183"/>
                  </a:lnTo>
                  <a:lnTo>
                    <a:pt x="10489520" y="116572"/>
                  </a:lnTo>
                  <a:lnTo>
                    <a:pt x="10425819" y="116572"/>
                  </a:lnTo>
                  <a:lnTo>
                    <a:pt x="10425819" y="0"/>
                  </a:lnTo>
                  <a:lnTo>
                    <a:pt x="10418176" y="0"/>
                  </a:lnTo>
                  <a:lnTo>
                    <a:pt x="10410532" y="0"/>
                  </a:lnTo>
                  <a:lnTo>
                    <a:pt x="10410532" y="116572"/>
                  </a:lnTo>
                  <a:lnTo>
                    <a:pt x="10376770" y="116572"/>
                  </a:lnTo>
                  <a:lnTo>
                    <a:pt x="10356387" y="182183"/>
                  </a:lnTo>
                  <a:lnTo>
                    <a:pt x="10218157" y="182183"/>
                  </a:lnTo>
                  <a:lnTo>
                    <a:pt x="10218157" y="282829"/>
                  </a:lnTo>
                  <a:lnTo>
                    <a:pt x="9856977" y="282829"/>
                  </a:lnTo>
                  <a:lnTo>
                    <a:pt x="9856977" y="348440"/>
                  </a:lnTo>
                  <a:lnTo>
                    <a:pt x="9811112" y="348440"/>
                  </a:lnTo>
                  <a:lnTo>
                    <a:pt x="9811112" y="400038"/>
                  </a:lnTo>
                  <a:lnTo>
                    <a:pt x="9832133" y="400038"/>
                  </a:lnTo>
                  <a:lnTo>
                    <a:pt x="9832133" y="1084178"/>
                  </a:lnTo>
                  <a:lnTo>
                    <a:pt x="9530194" y="1084178"/>
                  </a:lnTo>
                  <a:lnTo>
                    <a:pt x="9530194" y="1755579"/>
                  </a:lnTo>
                  <a:lnTo>
                    <a:pt x="9194494" y="1607157"/>
                  </a:lnTo>
                  <a:lnTo>
                    <a:pt x="9194494" y="954867"/>
                  </a:lnTo>
                  <a:lnTo>
                    <a:pt x="9248639" y="954867"/>
                  </a:lnTo>
                  <a:lnTo>
                    <a:pt x="9248639" y="907092"/>
                  </a:lnTo>
                  <a:lnTo>
                    <a:pt x="9153726" y="907092"/>
                  </a:lnTo>
                  <a:lnTo>
                    <a:pt x="9153726" y="777143"/>
                  </a:lnTo>
                  <a:lnTo>
                    <a:pt x="8746044" y="777143"/>
                  </a:lnTo>
                  <a:lnTo>
                    <a:pt x="8746044" y="907092"/>
                  </a:lnTo>
                  <a:lnTo>
                    <a:pt x="8612910" y="907092"/>
                  </a:lnTo>
                  <a:lnTo>
                    <a:pt x="8612910" y="777143"/>
                  </a:lnTo>
                  <a:lnTo>
                    <a:pt x="8544751" y="777143"/>
                  </a:lnTo>
                  <a:lnTo>
                    <a:pt x="8544751" y="907092"/>
                  </a:lnTo>
                  <a:lnTo>
                    <a:pt x="8475955" y="907092"/>
                  </a:lnTo>
                  <a:lnTo>
                    <a:pt x="8475955" y="777143"/>
                  </a:lnTo>
                  <a:lnTo>
                    <a:pt x="8400789" y="777143"/>
                  </a:lnTo>
                  <a:lnTo>
                    <a:pt x="8400789" y="907092"/>
                  </a:lnTo>
                  <a:lnTo>
                    <a:pt x="8243449" y="907092"/>
                  </a:lnTo>
                  <a:lnTo>
                    <a:pt x="8243449" y="954867"/>
                  </a:lnTo>
                  <a:lnTo>
                    <a:pt x="8267019" y="954867"/>
                  </a:lnTo>
                  <a:lnTo>
                    <a:pt x="8267019" y="1858773"/>
                  </a:lnTo>
                  <a:lnTo>
                    <a:pt x="8114138" y="1858773"/>
                  </a:lnTo>
                  <a:lnTo>
                    <a:pt x="8114138" y="1849218"/>
                  </a:lnTo>
                  <a:lnTo>
                    <a:pt x="8086747" y="1849218"/>
                  </a:lnTo>
                  <a:lnTo>
                    <a:pt x="8086747" y="1591869"/>
                  </a:lnTo>
                  <a:lnTo>
                    <a:pt x="8114138" y="1591869"/>
                  </a:lnTo>
                  <a:lnTo>
                    <a:pt x="8114138" y="1571485"/>
                  </a:lnTo>
                  <a:lnTo>
                    <a:pt x="8086747" y="1571485"/>
                  </a:lnTo>
                  <a:lnTo>
                    <a:pt x="8086747" y="1313499"/>
                  </a:lnTo>
                  <a:lnTo>
                    <a:pt x="8114138" y="1313499"/>
                  </a:lnTo>
                  <a:lnTo>
                    <a:pt x="8114138" y="1293115"/>
                  </a:lnTo>
                  <a:lnTo>
                    <a:pt x="8086747" y="1293115"/>
                  </a:lnTo>
                  <a:lnTo>
                    <a:pt x="8086747" y="1035129"/>
                  </a:lnTo>
                  <a:lnTo>
                    <a:pt x="8114138" y="1035129"/>
                  </a:lnTo>
                  <a:lnTo>
                    <a:pt x="8114138" y="1014745"/>
                  </a:lnTo>
                  <a:lnTo>
                    <a:pt x="8086747" y="1014745"/>
                  </a:lnTo>
                  <a:lnTo>
                    <a:pt x="8086747" y="757396"/>
                  </a:lnTo>
                  <a:lnTo>
                    <a:pt x="8114138" y="757396"/>
                  </a:lnTo>
                  <a:lnTo>
                    <a:pt x="8114138" y="736375"/>
                  </a:lnTo>
                  <a:lnTo>
                    <a:pt x="8086747" y="736375"/>
                  </a:lnTo>
                  <a:lnTo>
                    <a:pt x="8086747" y="479026"/>
                  </a:lnTo>
                  <a:lnTo>
                    <a:pt x="8114138" y="479026"/>
                  </a:lnTo>
                  <a:lnTo>
                    <a:pt x="8114138" y="458005"/>
                  </a:lnTo>
                  <a:lnTo>
                    <a:pt x="8086747" y="458005"/>
                  </a:lnTo>
                  <a:lnTo>
                    <a:pt x="8086747" y="191738"/>
                  </a:lnTo>
                  <a:lnTo>
                    <a:pt x="8133885" y="191738"/>
                  </a:lnTo>
                  <a:lnTo>
                    <a:pt x="8133885" y="170717"/>
                  </a:lnTo>
                  <a:lnTo>
                    <a:pt x="8158091" y="170717"/>
                  </a:lnTo>
                  <a:lnTo>
                    <a:pt x="8158091" y="114660"/>
                  </a:lnTo>
                  <a:lnTo>
                    <a:pt x="7707730" y="114660"/>
                  </a:lnTo>
                  <a:lnTo>
                    <a:pt x="7707730" y="51597"/>
                  </a:lnTo>
                  <a:lnTo>
                    <a:pt x="7722382" y="51597"/>
                  </a:lnTo>
                  <a:lnTo>
                    <a:pt x="7722382" y="33761"/>
                  </a:lnTo>
                  <a:lnTo>
                    <a:pt x="7477773" y="33761"/>
                  </a:lnTo>
                  <a:lnTo>
                    <a:pt x="7477773" y="51597"/>
                  </a:lnTo>
                  <a:lnTo>
                    <a:pt x="7492423" y="51597"/>
                  </a:lnTo>
                  <a:lnTo>
                    <a:pt x="7492423" y="114660"/>
                  </a:lnTo>
                  <a:lnTo>
                    <a:pt x="7380948" y="114660"/>
                  </a:lnTo>
                  <a:lnTo>
                    <a:pt x="7380948" y="170717"/>
                  </a:lnTo>
                  <a:lnTo>
                    <a:pt x="7404517" y="170717"/>
                  </a:lnTo>
                  <a:lnTo>
                    <a:pt x="7404517" y="191738"/>
                  </a:lnTo>
                  <a:lnTo>
                    <a:pt x="7452292" y="191738"/>
                  </a:lnTo>
                  <a:lnTo>
                    <a:pt x="7452292" y="458005"/>
                  </a:lnTo>
                  <a:lnTo>
                    <a:pt x="7424264" y="458005"/>
                  </a:lnTo>
                  <a:lnTo>
                    <a:pt x="7424264" y="479026"/>
                  </a:lnTo>
                  <a:lnTo>
                    <a:pt x="7452292" y="479026"/>
                  </a:lnTo>
                  <a:lnTo>
                    <a:pt x="7452292" y="736375"/>
                  </a:lnTo>
                  <a:lnTo>
                    <a:pt x="7424264" y="736375"/>
                  </a:lnTo>
                  <a:lnTo>
                    <a:pt x="7424264" y="757396"/>
                  </a:lnTo>
                  <a:lnTo>
                    <a:pt x="7452292" y="757396"/>
                  </a:lnTo>
                  <a:lnTo>
                    <a:pt x="7452292" y="1014745"/>
                  </a:lnTo>
                  <a:lnTo>
                    <a:pt x="7424264" y="1014745"/>
                  </a:lnTo>
                  <a:lnTo>
                    <a:pt x="7424264" y="1035129"/>
                  </a:lnTo>
                  <a:lnTo>
                    <a:pt x="7452292" y="1035129"/>
                  </a:lnTo>
                  <a:lnTo>
                    <a:pt x="7452292" y="1293115"/>
                  </a:lnTo>
                  <a:lnTo>
                    <a:pt x="7424264" y="1293115"/>
                  </a:lnTo>
                  <a:lnTo>
                    <a:pt x="7424264" y="1313499"/>
                  </a:lnTo>
                  <a:lnTo>
                    <a:pt x="7452292" y="1313499"/>
                  </a:lnTo>
                  <a:lnTo>
                    <a:pt x="7452292" y="1571485"/>
                  </a:lnTo>
                  <a:lnTo>
                    <a:pt x="7424264" y="1571485"/>
                  </a:lnTo>
                  <a:lnTo>
                    <a:pt x="7424264" y="1591869"/>
                  </a:lnTo>
                  <a:lnTo>
                    <a:pt x="7452292" y="1591869"/>
                  </a:lnTo>
                  <a:lnTo>
                    <a:pt x="7452292" y="1849218"/>
                  </a:lnTo>
                  <a:lnTo>
                    <a:pt x="7424264" y="1849218"/>
                  </a:lnTo>
                  <a:lnTo>
                    <a:pt x="7424264" y="1870239"/>
                  </a:lnTo>
                  <a:lnTo>
                    <a:pt x="7452292" y="1870239"/>
                  </a:lnTo>
                  <a:lnTo>
                    <a:pt x="7452292" y="2080450"/>
                  </a:lnTo>
                  <a:lnTo>
                    <a:pt x="7298775" y="2080450"/>
                  </a:lnTo>
                  <a:lnTo>
                    <a:pt x="7298775" y="1266998"/>
                  </a:lnTo>
                  <a:lnTo>
                    <a:pt x="6680245" y="1266998"/>
                  </a:lnTo>
                  <a:lnTo>
                    <a:pt x="6680245" y="1858773"/>
                  </a:lnTo>
                  <a:lnTo>
                    <a:pt x="6579599" y="1858773"/>
                  </a:lnTo>
                  <a:lnTo>
                    <a:pt x="6579599" y="15925"/>
                  </a:lnTo>
                  <a:lnTo>
                    <a:pt x="6505706" y="15925"/>
                  </a:lnTo>
                  <a:lnTo>
                    <a:pt x="6505706" y="63063"/>
                  </a:lnTo>
                  <a:lnTo>
                    <a:pt x="6368751" y="96824"/>
                  </a:lnTo>
                  <a:lnTo>
                    <a:pt x="6368751" y="65612"/>
                  </a:lnTo>
                  <a:lnTo>
                    <a:pt x="6294222" y="65612"/>
                  </a:lnTo>
                  <a:lnTo>
                    <a:pt x="6294222" y="114660"/>
                  </a:lnTo>
                  <a:lnTo>
                    <a:pt x="6157266" y="148422"/>
                  </a:lnTo>
                  <a:lnTo>
                    <a:pt x="6157266" y="112750"/>
                  </a:lnTo>
                  <a:lnTo>
                    <a:pt x="6082737" y="112750"/>
                  </a:lnTo>
                  <a:lnTo>
                    <a:pt x="6082737" y="166258"/>
                  </a:lnTo>
                  <a:lnTo>
                    <a:pt x="5945782" y="200019"/>
                  </a:lnTo>
                  <a:lnTo>
                    <a:pt x="5945782" y="170717"/>
                  </a:lnTo>
                  <a:lnTo>
                    <a:pt x="5871889" y="170717"/>
                  </a:lnTo>
                  <a:lnTo>
                    <a:pt x="5871889" y="218492"/>
                  </a:lnTo>
                  <a:lnTo>
                    <a:pt x="5734297" y="251616"/>
                  </a:lnTo>
                  <a:lnTo>
                    <a:pt x="5734297" y="226773"/>
                  </a:lnTo>
                  <a:lnTo>
                    <a:pt x="5660404" y="226773"/>
                  </a:lnTo>
                  <a:lnTo>
                    <a:pt x="5660404" y="2036497"/>
                  </a:lnTo>
                  <a:lnTo>
                    <a:pt x="5555936" y="2036497"/>
                  </a:lnTo>
                  <a:lnTo>
                    <a:pt x="5555936" y="1071438"/>
                  </a:lnTo>
                  <a:lnTo>
                    <a:pt x="5168639" y="1071438"/>
                  </a:lnTo>
                  <a:lnTo>
                    <a:pt x="5168639" y="1665125"/>
                  </a:lnTo>
                  <a:lnTo>
                    <a:pt x="4771786" y="1665125"/>
                  </a:lnTo>
                  <a:lnTo>
                    <a:pt x="4771786" y="1159344"/>
                  </a:lnTo>
                  <a:lnTo>
                    <a:pt x="4723374" y="1159344"/>
                  </a:lnTo>
                  <a:lnTo>
                    <a:pt x="4723374" y="993087"/>
                  </a:lnTo>
                  <a:lnTo>
                    <a:pt x="4752039" y="993087"/>
                  </a:lnTo>
                  <a:lnTo>
                    <a:pt x="4752039" y="976525"/>
                  </a:lnTo>
                  <a:lnTo>
                    <a:pt x="4624001" y="976525"/>
                  </a:lnTo>
                  <a:lnTo>
                    <a:pt x="4624001" y="924291"/>
                  </a:lnTo>
                  <a:lnTo>
                    <a:pt x="4609987" y="924291"/>
                  </a:lnTo>
                  <a:lnTo>
                    <a:pt x="4609987" y="976525"/>
                  </a:lnTo>
                  <a:lnTo>
                    <a:pt x="4569219" y="976525"/>
                  </a:lnTo>
                  <a:lnTo>
                    <a:pt x="4569219" y="707710"/>
                  </a:lnTo>
                  <a:lnTo>
                    <a:pt x="4559027" y="707710"/>
                  </a:lnTo>
                  <a:lnTo>
                    <a:pt x="4559027" y="976525"/>
                  </a:lnTo>
                  <a:lnTo>
                    <a:pt x="4505519" y="976525"/>
                  </a:lnTo>
                  <a:lnTo>
                    <a:pt x="4505519" y="993087"/>
                  </a:lnTo>
                  <a:lnTo>
                    <a:pt x="4536732" y="993087"/>
                  </a:lnTo>
                  <a:lnTo>
                    <a:pt x="4536732" y="1159344"/>
                  </a:lnTo>
                  <a:lnTo>
                    <a:pt x="4274924" y="1159344"/>
                  </a:lnTo>
                  <a:lnTo>
                    <a:pt x="4274924" y="1545368"/>
                  </a:lnTo>
                  <a:lnTo>
                    <a:pt x="4020123" y="1545368"/>
                  </a:lnTo>
                  <a:lnTo>
                    <a:pt x="3886989" y="2036497"/>
                  </a:lnTo>
                  <a:lnTo>
                    <a:pt x="3619448" y="2036497"/>
                  </a:lnTo>
                  <a:lnTo>
                    <a:pt x="3619448" y="431888"/>
                  </a:lnTo>
                  <a:lnTo>
                    <a:pt x="3265912" y="431888"/>
                  </a:lnTo>
                  <a:lnTo>
                    <a:pt x="3265912" y="373921"/>
                  </a:lnTo>
                  <a:lnTo>
                    <a:pt x="3286296" y="373921"/>
                  </a:lnTo>
                  <a:lnTo>
                    <a:pt x="3286296" y="354174"/>
                  </a:lnTo>
                  <a:lnTo>
                    <a:pt x="3018118" y="354174"/>
                  </a:lnTo>
                  <a:lnTo>
                    <a:pt x="3018118" y="373921"/>
                  </a:lnTo>
                  <a:lnTo>
                    <a:pt x="3039139" y="373921"/>
                  </a:lnTo>
                  <a:lnTo>
                    <a:pt x="3039139" y="431888"/>
                  </a:lnTo>
                  <a:lnTo>
                    <a:pt x="3039139" y="524253"/>
                  </a:lnTo>
                  <a:lnTo>
                    <a:pt x="3039139" y="1623719"/>
                  </a:lnTo>
                  <a:lnTo>
                    <a:pt x="2872881" y="1623719"/>
                  </a:lnTo>
                  <a:lnTo>
                    <a:pt x="2872881" y="1207757"/>
                  </a:lnTo>
                  <a:lnTo>
                    <a:pt x="2932122" y="1207757"/>
                  </a:lnTo>
                  <a:lnTo>
                    <a:pt x="2932122" y="1170174"/>
                  </a:lnTo>
                  <a:lnTo>
                    <a:pt x="2512338" y="1170174"/>
                  </a:lnTo>
                  <a:lnTo>
                    <a:pt x="2512338" y="919832"/>
                  </a:lnTo>
                  <a:lnTo>
                    <a:pt x="2432076" y="919832"/>
                  </a:lnTo>
                  <a:lnTo>
                    <a:pt x="2432076" y="868235"/>
                  </a:lnTo>
                  <a:lnTo>
                    <a:pt x="2253715" y="868235"/>
                  </a:lnTo>
                  <a:lnTo>
                    <a:pt x="2253715" y="919832"/>
                  </a:lnTo>
                  <a:lnTo>
                    <a:pt x="2107841" y="919832"/>
                  </a:lnTo>
                  <a:lnTo>
                    <a:pt x="2107841" y="1815457"/>
                  </a:lnTo>
                  <a:lnTo>
                    <a:pt x="1631363" y="1815457"/>
                  </a:lnTo>
                  <a:lnTo>
                    <a:pt x="1631363" y="1151063"/>
                  </a:lnTo>
                  <a:lnTo>
                    <a:pt x="1229415" y="1151063"/>
                  </a:lnTo>
                  <a:lnTo>
                    <a:pt x="1229415" y="1675954"/>
                  </a:lnTo>
                  <a:lnTo>
                    <a:pt x="880974" y="1675954"/>
                  </a:lnTo>
                  <a:lnTo>
                    <a:pt x="880974" y="2011654"/>
                  </a:lnTo>
                  <a:lnTo>
                    <a:pt x="629995" y="2011654"/>
                  </a:lnTo>
                  <a:lnTo>
                    <a:pt x="629995" y="1589321"/>
                  </a:lnTo>
                  <a:lnTo>
                    <a:pt x="299391" y="1589321"/>
                  </a:lnTo>
                  <a:lnTo>
                    <a:pt x="299391" y="1949227"/>
                  </a:lnTo>
                  <a:lnTo>
                    <a:pt x="0" y="1949227"/>
                  </a:lnTo>
                  <a:lnTo>
                    <a:pt x="0" y="2204028"/>
                  </a:lnTo>
                  <a:lnTo>
                    <a:pt x="299391" y="2204028"/>
                  </a:lnTo>
                  <a:lnTo>
                    <a:pt x="400038" y="2204028"/>
                  </a:lnTo>
                  <a:lnTo>
                    <a:pt x="565658" y="2204028"/>
                  </a:lnTo>
                  <a:lnTo>
                    <a:pt x="629995" y="2204028"/>
                  </a:lnTo>
                  <a:lnTo>
                    <a:pt x="880974" y="2204028"/>
                  </a:lnTo>
                  <a:lnTo>
                    <a:pt x="1229415" y="2204028"/>
                  </a:lnTo>
                  <a:lnTo>
                    <a:pt x="1346623" y="2204028"/>
                  </a:lnTo>
                  <a:lnTo>
                    <a:pt x="1409050" y="2204028"/>
                  </a:lnTo>
                  <a:lnTo>
                    <a:pt x="1631363" y="2204028"/>
                  </a:lnTo>
                  <a:lnTo>
                    <a:pt x="2107841" y="2204028"/>
                  </a:lnTo>
                  <a:lnTo>
                    <a:pt x="2253715" y="2204028"/>
                  </a:lnTo>
                  <a:lnTo>
                    <a:pt x="2432076" y="2204028"/>
                  </a:lnTo>
                  <a:lnTo>
                    <a:pt x="2512338" y="2204028"/>
                  </a:lnTo>
                  <a:lnTo>
                    <a:pt x="2825106" y="2204028"/>
                  </a:lnTo>
                  <a:lnTo>
                    <a:pt x="2872881" y="2204028"/>
                  </a:lnTo>
                  <a:lnTo>
                    <a:pt x="3039139" y="2204028"/>
                  </a:lnTo>
                  <a:lnTo>
                    <a:pt x="3318783" y="2204028"/>
                  </a:lnTo>
                  <a:lnTo>
                    <a:pt x="3457013" y="2204028"/>
                  </a:lnTo>
                  <a:lnTo>
                    <a:pt x="3619448" y="2204028"/>
                  </a:lnTo>
                  <a:lnTo>
                    <a:pt x="4274924" y="2204028"/>
                  </a:lnTo>
                  <a:lnTo>
                    <a:pt x="4425893" y="2204028"/>
                  </a:lnTo>
                  <a:lnTo>
                    <a:pt x="4681332" y="2204028"/>
                  </a:lnTo>
                  <a:lnTo>
                    <a:pt x="4771786" y="2204028"/>
                  </a:lnTo>
                  <a:lnTo>
                    <a:pt x="5175645" y="2204028"/>
                  </a:lnTo>
                  <a:lnTo>
                    <a:pt x="5283936" y="2204028"/>
                  </a:lnTo>
                  <a:lnTo>
                    <a:pt x="5660404" y="2204028"/>
                  </a:lnTo>
                  <a:lnTo>
                    <a:pt x="5697351" y="2204028"/>
                  </a:lnTo>
                  <a:lnTo>
                    <a:pt x="5734297" y="2204028"/>
                  </a:lnTo>
                  <a:lnTo>
                    <a:pt x="5871889" y="2204028"/>
                  </a:lnTo>
                  <a:lnTo>
                    <a:pt x="5945782" y="2204028"/>
                  </a:lnTo>
                  <a:lnTo>
                    <a:pt x="6082737" y="2204028"/>
                  </a:lnTo>
                  <a:lnTo>
                    <a:pt x="6145163" y="2204028"/>
                  </a:lnTo>
                  <a:lnTo>
                    <a:pt x="6157266" y="2204028"/>
                  </a:lnTo>
                  <a:lnTo>
                    <a:pt x="6294222" y="2204028"/>
                  </a:lnTo>
                  <a:lnTo>
                    <a:pt x="6368751" y="2204028"/>
                  </a:lnTo>
                  <a:lnTo>
                    <a:pt x="6486596" y="2204028"/>
                  </a:lnTo>
                  <a:lnTo>
                    <a:pt x="6505706" y="2204028"/>
                  </a:lnTo>
                  <a:lnTo>
                    <a:pt x="6542653" y="2204028"/>
                  </a:lnTo>
                  <a:lnTo>
                    <a:pt x="6579599" y="2204028"/>
                  </a:lnTo>
                  <a:lnTo>
                    <a:pt x="6680245" y="2204028"/>
                  </a:lnTo>
                  <a:lnTo>
                    <a:pt x="7191121" y="2204028"/>
                  </a:lnTo>
                  <a:lnTo>
                    <a:pt x="7264377" y="2204028"/>
                  </a:lnTo>
                  <a:lnTo>
                    <a:pt x="7298775" y="2204028"/>
                  </a:lnTo>
                  <a:lnTo>
                    <a:pt x="7452292" y="2204028"/>
                  </a:lnTo>
                  <a:lnTo>
                    <a:pt x="7722382" y="2204028"/>
                  </a:lnTo>
                  <a:lnTo>
                    <a:pt x="7970175" y="2204028"/>
                  </a:lnTo>
                  <a:lnTo>
                    <a:pt x="8086747" y="2204028"/>
                  </a:lnTo>
                  <a:lnTo>
                    <a:pt x="8267019" y="2204028"/>
                  </a:lnTo>
                  <a:lnTo>
                    <a:pt x="8715468" y="2204028"/>
                  </a:lnTo>
                  <a:lnTo>
                    <a:pt x="9190034" y="2204028"/>
                  </a:lnTo>
                  <a:lnTo>
                    <a:pt x="9194494" y="2204028"/>
                  </a:lnTo>
                  <a:lnTo>
                    <a:pt x="9530194" y="2204028"/>
                  </a:lnTo>
                  <a:lnTo>
                    <a:pt x="9717473" y="2204028"/>
                  </a:lnTo>
                  <a:lnTo>
                    <a:pt x="9832133" y="2204028"/>
                  </a:lnTo>
                  <a:lnTo>
                    <a:pt x="9904752" y="2204028"/>
                  </a:lnTo>
                  <a:lnTo>
                    <a:pt x="10465951" y="2204028"/>
                  </a:lnTo>
                  <a:lnTo>
                    <a:pt x="10566597" y="2204028"/>
                  </a:lnTo>
                  <a:lnTo>
                    <a:pt x="10686353" y="2204028"/>
                  </a:lnTo>
                  <a:lnTo>
                    <a:pt x="10794644" y="2204028"/>
                  </a:lnTo>
                  <a:lnTo>
                    <a:pt x="11194682" y="2204028"/>
                  </a:lnTo>
                  <a:lnTo>
                    <a:pt x="11492798" y="2204028"/>
                  </a:lnTo>
                  <a:lnTo>
                    <a:pt x="11553314" y="2204028"/>
                  </a:lnTo>
                  <a:lnTo>
                    <a:pt x="11662879" y="2204028"/>
                  </a:lnTo>
                  <a:lnTo>
                    <a:pt x="12329183" y="2204028"/>
                  </a:lnTo>
                  <a:lnTo>
                    <a:pt x="12329183" y="1961967"/>
                  </a:lnTo>
                  <a:close/>
                </a:path>
              </a:pathLst>
            </a:custGeom>
            <a:grpFill/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-">
            <a:extLst>
              <a:ext uri="{FF2B5EF4-FFF2-40B4-BE49-F238E27FC236}">
                <a16:creationId xmlns:a16="http://schemas.microsoft.com/office/drawing/2014/main" id="{C409176D-341D-4DA5-A39C-7664F66E15BA}"/>
              </a:ext>
            </a:extLst>
          </p:cNvPr>
          <p:cNvGrpSpPr/>
          <p:nvPr/>
        </p:nvGrpSpPr>
        <p:grpSpPr>
          <a:xfrm>
            <a:off x="6213959" y="-7757"/>
            <a:ext cx="1102651" cy="5959794"/>
            <a:chOff x="6213959" y="28339"/>
            <a:chExt cx="1102651" cy="5959794"/>
          </a:xfrm>
          <a:solidFill>
            <a:schemeClr val="accent1"/>
          </a:solidFill>
        </p:grpSpPr>
        <p:grpSp>
          <p:nvGrpSpPr>
            <p:cNvPr id="17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6334352" y="183130"/>
              <a:ext cx="888618" cy="5631101"/>
              <a:chOff x="6334352" y="183130"/>
              <a:chExt cx="888618" cy="5631101"/>
            </a:xfrm>
            <a:solidFill>
              <a:schemeClr val="accent1"/>
            </a:solidFill>
          </p:grpSpPr>
          <p:grpSp>
            <p:nvGrpSpPr>
              <p:cNvPr id="18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6334352" y="2959187"/>
                <a:ext cx="888618" cy="78988"/>
                <a:chOff x="6334352" y="2959187"/>
                <a:chExt cx="888618" cy="78988"/>
              </a:xfrm>
              <a:solidFill>
                <a:schemeClr val="accent1"/>
              </a:solidFill>
            </p:grpSpPr>
            <p:grpSp>
              <p:nvGrpSpPr>
                <p:cNvPr id="19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334352" y="2959187"/>
                  <a:ext cx="888618" cy="78988"/>
                  <a:chOff x="6334352" y="2959187"/>
                  <a:chExt cx="888618" cy="78988"/>
                </a:xfrm>
                <a:solidFill>
                  <a:schemeClr val="accent1"/>
                </a:solidFill>
              </p:grpSpPr>
              <p:sp>
                <p:nvSpPr>
                  <p:cNvPr id="20" name="Freeform: Shape 19">
                    <a:extLst>
                      <a:ext uri="{FF2B5EF4-FFF2-40B4-BE49-F238E27FC236}">
                        <a16:creationId xmlns:a16="http://schemas.microsoft.com/office/drawing/2014/main" id="{529CDE36-38C4-4731-9252-7DBE4B89059E}"/>
                      </a:ext>
                    </a:extLst>
                  </p:cNvPr>
                  <p:cNvSpPr/>
                  <p:nvPr/>
                </p:nvSpPr>
                <p:spPr>
                  <a:xfrm>
                    <a:off x="6334352" y="2959187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9 w 888618"/>
                      <a:gd name="connsiteY1" fmla="*/ 0 h 78351"/>
                      <a:gd name="connsiteX2" fmla="*/ 888619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" name="Freeform: Shape 20">
                    <a:extLst>
                      <a:ext uri="{FF2B5EF4-FFF2-40B4-BE49-F238E27FC236}">
                        <a16:creationId xmlns:a16="http://schemas.microsoft.com/office/drawing/2014/main" id="{A0BF7B3B-63FF-49C1-B07F-49AC8E32922D}"/>
                      </a:ext>
                    </a:extLst>
                  </p:cNvPr>
                  <p:cNvSpPr/>
                  <p:nvPr/>
                </p:nvSpPr>
                <p:spPr>
                  <a:xfrm>
                    <a:off x="6334352" y="2998681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9 w 888618"/>
                      <a:gd name="connsiteY1" fmla="*/ 0 h 39494"/>
                      <a:gd name="connsiteX2" fmla="*/ 888619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2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398689" y="2994222"/>
                    <a:ext cx="498135" cy="16562"/>
                    <a:chOff x="6398689" y="2994222"/>
                    <a:chExt cx="498135" cy="16562"/>
                  </a:xfrm>
                  <a:solidFill>
                    <a:srgbClr val="696769"/>
                  </a:solidFill>
                </p:grpSpPr>
                <p:sp>
                  <p:nvSpPr>
                    <p:cNvPr id="23" name="Freeform: Shape 22">
                      <a:extLst>
                        <a:ext uri="{FF2B5EF4-FFF2-40B4-BE49-F238E27FC236}">
                          <a16:creationId xmlns:a16="http://schemas.microsoft.com/office/drawing/2014/main" id="{C293C4F3-77F0-4E8B-B028-C8DD977F7B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81538" y="2994222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7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2" y="0"/>
                            <a:pt x="15287" y="3822"/>
                            <a:pt x="15287" y="8281"/>
                          </a:cubicBezTo>
                          <a:cubicBezTo>
                            <a:pt x="15287" y="12740"/>
                            <a:pt x="12102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" name="Freeform: Shape 23">
                      <a:extLst>
                        <a:ext uri="{FF2B5EF4-FFF2-40B4-BE49-F238E27FC236}">
                          <a16:creationId xmlns:a16="http://schemas.microsoft.com/office/drawing/2014/main" id="{0B914EF8-12C4-428E-A4C9-F97B03F169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7261" y="2994222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" name="Freeform: Shape 24">
                      <a:extLst>
                        <a:ext uri="{FF2B5EF4-FFF2-40B4-BE49-F238E27FC236}">
                          <a16:creationId xmlns:a16="http://schemas.microsoft.com/office/drawing/2014/main" id="{2927EAF2-48FB-46B8-8A64-091C7870D7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2984" y="2994222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" name="Freeform: Shape 25">
                      <a:extLst>
                        <a:ext uri="{FF2B5EF4-FFF2-40B4-BE49-F238E27FC236}">
                          <a16:creationId xmlns:a16="http://schemas.microsoft.com/office/drawing/2014/main" id="{43A3B2B7-80BA-455F-BBE4-E0FFAA1CD2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8708" y="2994222"/>
                      <a:ext cx="15288" cy="16562"/>
                    </a:xfrm>
                    <a:custGeom>
                      <a:avLst/>
                      <a:gdLst>
                        <a:gd name="connsiteX0" fmla="*/ 15288 w 15288"/>
                        <a:gd name="connsiteY0" fmla="*/ 8281 h 16562"/>
                        <a:gd name="connsiteX1" fmla="*/ 7645 w 15288"/>
                        <a:gd name="connsiteY1" fmla="*/ 16562 h 16562"/>
                        <a:gd name="connsiteX2" fmla="*/ 1 w 15288"/>
                        <a:gd name="connsiteY2" fmla="*/ 8281 h 16562"/>
                        <a:gd name="connsiteX3" fmla="*/ 7645 w 15288"/>
                        <a:gd name="connsiteY3" fmla="*/ 0 h 16562"/>
                        <a:gd name="connsiteX4" fmla="*/ 15288 w 15288"/>
                        <a:gd name="connsiteY4" fmla="*/ 8281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15288" y="8281"/>
                          </a:moveTo>
                          <a:cubicBezTo>
                            <a:pt x="15288" y="12854"/>
                            <a:pt x="11866" y="16562"/>
                            <a:pt x="7645" y="16562"/>
                          </a:cubicBezTo>
                          <a:cubicBezTo>
                            <a:pt x="3423" y="16562"/>
                            <a:pt x="1" y="12854"/>
                            <a:pt x="1" y="8281"/>
                          </a:cubicBezTo>
                          <a:cubicBezTo>
                            <a:pt x="1" y="3708"/>
                            <a:pt x="3423" y="0"/>
                            <a:pt x="7645" y="0"/>
                          </a:cubicBezTo>
                          <a:cubicBezTo>
                            <a:pt x="11866" y="0"/>
                            <a:pt x="15288" y="3708"/>
                            <a:pt x="15288" y="8281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" name="Freeform: Shape 26">
                      <a:extLst>
                        <a:ext uri="{FF2B5EF4-FFF2-40B4-BE49-F238E27FC236}">
                          <a16:creationId xmlns:a16="http://schemas.microsoft.com/office/drawing/2014/main" id="{E035430F-9406-447B-A97A-C23BD24B64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93603" y="2994222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8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" name="Freeform: Shape 27">
                      <a:extLst>
                        <a:ext uri="{FF2B5EF4-FFF2-40B4-BE49-F238E27FC236}">
                          <a16:creationId xmlns:a16="http://schemas.microsoft.com/office/drawing/2014/main" id="{2EEF075D-1DBA-49AF-B631-E008B191E3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98689" y="2994222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9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951608" y="2994222"/>
                  <a:ext cx="203840" cy="16562"/>
                  <a:chOff x="6951608" y="2994222"/>
                  <a:chExt cx="203840" cy="16562"/>
                </a:xfrm>
                <a:solidFill>
                  <a:srgbClr val="696769"/>
                </a:solidFill>
              </p:grpSpPr>
              <p:sp>
                <p:nvSpPr>
                  <p:cNvPr id="30" name="Freeform: Shape 29">
                    <a:extLst>
                      <a:ext uri="{FF2B5EF4-FFF2-40B4-BE49-F238E27FC236}">
                        <a16:creationId xmlns:a16="http://schemas.microsoft.com/office/drawing/2014/main" id="{C8796A78-75D2-4534-88FE-6B3324F8B52F}"/>
                      </a:ext>
                    </a:extLst>
                  </p:cNvPr>
                  <p:cNvSpPr/>
                  <p:nvPr/>
                </p:nvSpPr>
                <p:spPr>
                  <a:xfrm>
                    <a:off x="6951608" y="2994222"/>
                    <a:ext cx="15287" cy="16562"/>
                  </a:xfrm>
                  <a:custGeom>
                    <a:avLst/>
                    <a:gdLst>
                      <a:gd name="connsiteX0" fmla="*/ 7644 w 15287"/>
                      <a:gd name="connsiteY0" fmla="*/ 16562 h 16562"/>
                      <a:gd name="connsiteX1" fmla="*/ 0 w 15287"/>
                      <a:gd name="connsiteY1" fmla="*/ 8281 h 16562"/>
                      <a:gd name="connsiteX2" fmla="*/ 7644 w 15287"/>
                      <a:gd name="connsiteY2" fmla="*/ 0 h 16562"/>
                      <a:gd name="connsiteX3" fmla="*/ 15287 w 15287"/>
                      <a:gd name="connsiteY3" fmla="*/ 8281 h 16562"/>
                      <a:gd name="connsiteX4" fmla="*/ 7644 w 15287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5287" y="12740"/>
                          <a:pt x="12102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1" name="Freeform: Shape 30">
                    <a:extLst>
                      <a:ext uri="{FF2B5EF4-FFF2-40B4-BE49-F238E27FC236}">
                        <a16:creationId xmlns:a16="http://schemas.microsoft.com/office/drawing/2014/main" id="{489D63A2-6344-49D0-9B17-FBA11D27EF37}"/>
                      </a:ext>
                    </a:extLst>
                  </p:cNvPr>
                  <p:cNvSpPr/>
                  <p:nvPr/>
                </p:nvSpPr>
                <p:spPr>
                  <a:xfrm>
                    <a:off x="7140160" y="2994222"/>
                    <a:ext cx="15288" cy="16562"/>
                  </a:xfrm>
                  <a:custGeom>
                    <a:avLst/>
                    <a:gdLst>
                      <a:gd name="connsiteX0" fmla="*/ 15288 w 15288"/>
                      <a:gd name="connsiteY0" fmla="*/ 8281 h 16562"/>
                      <a:gd name="connsiteX1" fmla="*/ 7645 w 15288"/>
                      <a:gd name="connsiteY1" fmla="*/ 16562 h 16562"/>
                      <a:gd name="connsiteX2" fmla="*/ 1 w 15288"/>
                      <a:gd name="connsiteY2" fmla="*/ 8281 h 16562"/>
                      <a:gd name="connsiteX3" fmla="*/ 7645 w 15288"/>
                      <a:gd name="connsiteY3" fmla="*/ 0 h 16562"/>
                      <a:gd name="connsiteX4" fmla="*/ 15288 w 15288"/>
                      <a:gd name="connsiteY4" fmla="*/ 8281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15288" y="8281"/>
                        </a:moveTo>
                        <a:cubicBezTo>
                          <a:pt x="15288" y="12854"/>
                          <a:pt x="11866" y="16562"/>
                          <a:pt x="7645" y="16562"/>
                        </a:cubicBezTo>
                        <a:cubicBezTo>
                          <a:pt x="3423" y="16562"/>
                          <a:pt x="1" y="12854"/>
                          <a:pt x="1" y="8281"/>
                        </a:cubicBezTo>
                        <a:cubicBezTo>
                          <a:pt x="1" y="3708"/>
                          <a:pt x="3423" y="0"/>
                          <a:pt x="7645" y="0"/>
                        </a:cubicBezTo>
                        <a:cubicBezTo>
                          <a:pt x="11866" y="0"/>
                          <a:pt x="15288" y="3708"/>
                          <a:pt x="15288" y="8281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" name="Freeform: Shape 31">
                    <a:extLst>
                      <a:ext uri="{FF2B5EF4-FFF2-40B4-BE49-F238E27FC236}">
                        <a16:creationId xmlns:a16="http://schemas.microsoft.com/office/drawing/2014/main" id="{20519DAF-9650-4103-8154-5C0044CD184A}"/>
                      </a:ext>
                    </a:extLst>
                  </p:cNvPr>
                  <p:cNvSpPr/>
                  <p:nvPr/>
                </p:nvSpPr>
                <p:spPr>
                  <a:xfrm>
                    <a:off x="7045884" y="2994222"/>
                    <a:ext cx="15288" cy="16562"/>
                  </a:xfrm>
                  <a:custGeom>
                    <a:avLst/>
                    <a:gdLst>
                      <a:gd name="connsiteX0" fmla="*/ 7644 w 15288"/>
                      <a:gd name="connsiteY0" fmla="*/ 16562 h 16562"/>
                      <a:gd name="connsiteX1" fmla="*/ 0 w 15288"/>
                      <a:gd name="connsiteY1" fmla="*/ 8281 h 16562"/>
                      <a:gd name="connsiteX2" fmla="*/ 7644 w 15288"/>
                      <a:gd name="connsiteY2" fmla="*/ 0 h 16562"/>
                      <a:gd name="connsiteX3" fmla="*/ 15288 w 15288"/>
                      <a:gd name="connsiteY3" fmla="*/ 8281 h 16562"/>
                      <a:gd name="connsiteX4" fmla="*/ 7644 w 15288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3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6334352" y="183130"/>
                <a:ext cx="888618" cy="78988"/>
                <a:chOff x="6334352" y="183130"/>
                <a:chExt cx="888618" cy="78988"/>
              </a:xfrm>
              <a:solidFill>
                <a:schemeClr val="accent1"/>
              </a:solidFill>
            </p:grpSpPr>
            <p:grpSp>
              <p:nvGrpSpPr>
                <p:cNvPr id="34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334352" y="183130"/>
                  <a:ext cx="888618" cy="78988"/>
                  <a:chOff x="6334352" y="183130"/>
                  <a:chExt cx="888618" cy="78988"/>
                </a:xfrm>
                <a:solidFill>
                  <a:schemeClr val="accent1"/>
                </a:solidFill>
              </p:grpSpPr>
              <p:sp>
                <p:nvSpPr>
                  <p:cNvPr id="35" name="Freeform: Shape 34">
                    <a:extLst>
                      <a:ext uri="{FF2B5EF4-FFF2-40B4-BE49-F238E27FC236}">
                        <a16:creationId xmlns:a16="http://schemas.microsoft.com/office/drawing/2014/main" id="{04B9A180-C612-4C66-8484-5DC487B06670}"/>
                      </a:ext>
                    </a:extLst>
                  </p:cNvPr>
                  <p:cNvSpPr/>
                  <p:nvPr/>
                </p:nvSpPr>
                <p:spPr>
                  <a:xfrm>
                    <a:off x="6334352" y="183130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9 w 888618"/>
                      <a:gd name="connsiteY1" fmla="*/ 0 h 78351"/>
                      <a:gd name="connsiteX2" fmla="*/ 888619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" name="Freeform: Shape 35">
                    <a:extLst>
                      <a:ext uri="{FF2B5EF4-FFF2-40B4-BE49-F238E27FC236}">
                        <a16:creationId xmlns:a16="http://schemas.microsoft.com/office/drawing/2014/main" id="{00B7B1C4-E5DE-4045-9FA2-2BB00F78E5AD}"/>
                      </a:ext>
                    </a:extLst>
                  </p:cNvPr>
                  <p:cNvSpPr/>
                  <p:nvPr/>
                </p:nvSpPr>
                <p:spPr>
                  <a:xfrm>
                    <a:off x="6334352" y="222624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9 w 888618"/>
                      <a:gd name="connsiteY1" fmla="*/ 0 h 39494"/>
                      <a:gd name="connsiteX2" fmla="*/ 888619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3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398689" y="218165"/>
                    <a:ext cx="498135" cy="16562"/>
                    <a:chOff x="6398689" y="218165"/>
                    <a:chExt cx="498135" cy="16562"/>
                  </a:xfrm>
                  <a:solidFill>
                    <a:srgbClr val="696769"/>
                  </a:solidFill>
                </p:grpSpPr>
                <p:sp>
                  <p:nvSpPr>
                    <p:cNvPr id="38" name="Freeform: Shape 37">
                      <a:extLst>
                        <a:ext uri="{FF2B5EF4-FFF2-40B4-BE49-F238E27FC236}">
                          <a16:creationId xmlns:a16="http://schemas.microsoft.com/office/drawing/2014/main" id="{23BEEFE5-BFE2-4D02-B0B4-B279422AB7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81538" y="218165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7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2" y="0"/>
                            <a:pt x="15287" y="3822"/>
                            <a:pt x="15287" y="8281"/>
                          </a:cubicBezTo>
                          <a:cubicBezTo>
                            <a:pt x="15287" y="12740"/>
                            <a:pt x="12102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9" name="Freeform: Shape 38">
                      <a:extLst>
                        <a:ext uri="{FF2B5EF4-FFF2-40B4-BE49-F238E27FC236}">
                          <a16:creationId xmlns:a16="http://schemas.microsoft.com/office/drawing/2014/main" id="{2BA8A23F-A3A1-4EF5-9D80-070D9EBC21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7261" y="218165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0" name="Freeform: Shape 39">
                      <a:extLst>
                        <a:ext uri="{FF2B5EF4-FFF2-40B4-BE49-F238E27FC236}">
                          <a16:creationId xmlns:a16="http://schemas.microsoft.com/office/drawing/2014/main" id="{36F44E61-C3A5-4DBA-A655-9706E6AF10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2984" y="218165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1" name="Freeform: Shape 40">
                      <a:extLst>
                        <a:ext uri="{FF2B5EF4-FFF2-40B4-BE49-F238E27FC236}">
                          <a16:creationId xmlns:a16="http://schemas.microsoft.com/office/drawing/2014/main" id="{1D405D07-0FD5-41FE-887A-20ED3502F8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8708" y="218165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" name="Freeform: Shape 41">
                      <a:extLst>
                        <a:ext uri="{FF2B5EF4-FFF2-40B4-BE49-F238E27FC236}">
                          <a16:creationId xmlns:a16="http://schemas.microsoft.com/office/drawing/2014/main" id="{11300892-69FE-4BA6-BE51-F0CA7BF3E2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93603" y="218165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8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" name="Freeform: Shape 42">
                      <a:extLst>
                        <a:ext uri="{FF2B5EF4-FFF2-40B4-BE49-F238E27FC236}">
                          <a16:creationId xmlns:a16="http://schemas.microsoft.com/office/drawing/2014/main" id="{9344ACC8-4065-417B-A437-F7EF62571A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98689" y="218165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44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951608" y="218165"/>
                  <a:ext cx="203840" cy="16562"/>
                  <a:chOff x="6951608" y="218165"/>
                  <a:chExt cx="203840" cy="16562"/>
                </a:xfrm>
                <a:solidFill>
                  <a:srgbClr val="696769"/>
                </a:solidFill>
              </p:grpSpPr>
              <p:sp>
                <p:nvSpPr>
                  <p:cNvPr id="45" name="Freeform: Shape 44">
                    <a:extLst>
                      <a:ext uri="{FF2B5EF4-FFF2-40B4-BE49-F238E27FC236}">
                        <a16:creationId xmlns:a16="http://schemas.microsoft.com/office/drawing/2014/main" id="{9C12644B-E1CE-41A0-971A-44ED8A5AEB51}"/>
                      </a:ext>
                    </a:extLst>
                  </p:cNvPr>
                  <p:cNvSpPr/>
                  <p:nvPr/>
                </p:nvSpPr>
                <p:spPr>
                  <a:xfrm>
                    <a:off x="6951608" y="218165"/>
                    <a:ext cx="15287" cy="16562"/>
                  </a:xfrm>
                  <a:custGeom>
                    <a:avLst/>
                    <a:gdLst>
                      <a:gd name="connsiteX0" fmla="*/ 7644 w 15287"/>
                      <a:gd name="connsiteY0" fmla="*/ 16562 h 16562"/>
                      <a:gd name="connsiteX1" fmla="*/ 0 w 15287"/>
                      <a:gd name="connsiteY1" fmla="*/ 8281 h 16562"/>
                      <a:gd name="connsiteX2" fmla="*/ 7644 w 15287"/>
                      <a:gd name="connsiteY2" fmla="*/ 0 h 16562"/>
                      <a:gd name="connsiteX3" fmla="*/ 15287 w 15287"/>
                      <a:gd name="connsiteY3" fmla="*/ 8281 h 16562"/>
                      <a:gd name="connsiteX4" fmla="*/ 7644 w 15287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5287" y="12740"/>
                          <a:pt x="12102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6" name="Freeform: Shape 45">
                    <a:extLst>
                      <a:ext uri="{FF2B5EF4-FFF2-40B4-BE49-F238E27FC236}">
                        <a16:creationId xmlns:a16="http://schemas.microsoft.com/office/drawing/2014/main" id="{2BD60894-9BB0-49E2-B78A-6278E72DDC31}"/>
                      </a:ext>
                    </a:extLst>
                  </p:cNvPr>
                  <p:cNvSpPr/>
                  <p:nvPr/>
                </p:nvSpPr>
                <p:spPr>
                  <a:xfrm>
                    <a:off x="7140160" y="218165"/>
                    <a:ext cx="15288" cy="16562"/>
                  </a:xfrm>
                  <a:custGeom>
                    <a:avLst/>
                    <a:gdLst>
                      <a:gd name="connsiteX0" fmla="*/ 7644 w 15288"/>
                      <a:gd name="connsiteY0" fmla="*/ 16562 h 16562"/>
                      <a:gd name="connsiteX1" fmla="*/ 0 w 15288"/>
                      <a:gd name="connsiteY1" fmla="*/ 8281 h 16562"/>
                      <a:gd name="connsiteX2" fmla="*/ 7644 w 15288"/>
                      <a:gd name="connsiteY2" fmla="*/ 0 h 16562"/>
                      <a:gd name="connsiteX3" fmla="*/ 15288 w 15288"/>
                      <a:gd name="connsiteY3" fmla="*/ 8281 h 16562"/>
                      <a:gd name="connsiteX4" fmla="*/ 7644 w 15288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" name="Freeform: Shape 46">
                    <a:extLst>
                      <a:ext uri="{FF2B5EF4-FFF2-40B4-BE49-F238E27FC236}">
                        <a16:creationId xmlns:a16="http://schemas.microsoft.com/office/drawing/2014/main" id="{1E52BA69-BA6F-442B-A648-142FFEB4C6D4}"/>
                      </a:ext>
                    </a:extLst>
                  </p:cNvPr>
                  <p:cNvSpPr/>
                  <p:nvPr/>
                </p:nvSpPr>
                <p:spPr>
                  <a:xfrm>
                    <a:off x="7045884" y="218165"/>
                    <a:ext cx="15288" cy="16562"/>
                  </a:xfrm>
                  <a:custGeom>
                    <a:avLst/>
                    <a:gdLst>
                      <a:gd name="connsiteX0" fmla="*/ 7644 w 15288"/>
                      <a:gd name="connsiteY0" fmla="*/ 16562 h 16562"/>
                      <a:gd name="connsiteX1" fmla="*/ 0 w 15288"/>
                      <a:gd name="connsiteY1" fmla="*/ 8281 h 16562"/>
                      <a:gd name="connsiteX2" fmla="*/ 7644 w 15288"/>
                      <a:gd name="connsiteY2" fmla="*/ 0 h 16562"/>
                      <a:gd name="connsiteX3" fmla="*/ 15288 w 15288"/>
                      <a:gd name="connsiteY3" fmla="*/ 8281 h 16562"/>
                      <a:gd name="connsiteX4" fmla="*/ 7644 w 15288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8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6334352" y="1571158"/>
                <a:ext cx="888618" cy="78988"/>
                <a:chOff x="6334352" y="1571158"/>
                <a:chExt cx="888618" cy="78988"/>
              </a:xfrm>
              <a:solidFill>
                <a:schemeClr val="accent1"/>
              </a:solidFill>
            </p:grpSpPr>
            <p:grpSp>
              <p:nvGrpSpPr>
                <p:cNvPr id="49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334352" y="1571158"/>
                  <a:ext cx="888618" cy="78988"/>
                  <a:chOff x="6334352" y="1571158"/>
                  <a:chExt cx="888618" cy="78988"/>
                </a:xfrm>
                <a:solidFill>
                  <a:schemeClr val="accent1"/>
                </a:solidFill>
              </p:grpSpPr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id="{0AC40FCE-FBDF-4FD6-9076-F3D30F54C646}"/>
                      </a:ext>
                    </a:extLst>
                  </p:cNvPr>
                  <p:cNvSpPr/>
                  <p:nvPr/>
                </p:nvSpPr>
                <p:spPr>
                  <a:xfrm>
                    <a:off x="6334352" y="1571158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9 w 888618"/>
                      <a:gd name="connsiteY1" fmla="*/ 0 h 78351"/>
                      <a:gd name="connsiteX2" fmla="*/ 888619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1" name="Freeform: Shape 50">
                    <a:extLst>
                      <a:ext uri="{FF2B5EF4-FFF2-40B4-BE49-F238E27FC236}">
                        <a16:creationId xmlns:a16="http://schemas.microsoft.com/office/drawing/2014/main" id="{6D279AF2-9F49-4D79-BC6C-67F2229435A8}"/>
                      </a:ext>
                    </a:extLst>
                  </p:cNvPr>
                  <p:cNvSpPr/>
                  <p:nvPr/>
                </p:nvSpPr>
                <p:spPr>
                  <a:xfrm>
                    <a:off x="6334352" y="1610652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9 w 888618"/>
                      <a:gd name="connsiteY1" fmla="*/ 0 h 39494"/>
                      <a:gd name="connsiteX2" fmla="*/ 888619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5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398689" y="1606193"/>
                    <a:ext cx="498135" cy="16562"/>
                    <a:chOff x="6398689" y="1606193"/>
                    <a:chExt cx="498135" cy="16562"/>
                  </a:xfrm>
                  <a:solidFill>
                    <a:srgbClr val="696769"/>
                  </a:solidFill>
                </p:grpSpPr>
                <p:sp>
                  <p:nvSpPr>
                    <p:cNvPr id="53" name="Freeform: Shape 52">
                      <a:extLst>
                        <a:ext uri="{FF2B5EF4-FFF2-40B4-BE49-F238E27FC236}">
                          <a16:creationId xmlns:a16="http://schemas.microsoft.com/office/drawing/2014/main" id="{49C4054C-21F4-4A54-A3AD-E5E6F95593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81538" y="1606193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7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2" y="0"/>
                            <a:pt x="15287" y="3822"/>
                            <a:pt x="15287" y="8281"/>
                          </a:cubicBezTo>
                          <a:cubicBezTo>
                            <a:pt x="15287" y="12740"/>
                            <a:pt x="12102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4" name="Freeform: Shape 53">
                      <a:extLst>
                        <a:ext uri="{FF2B5EF4-FFF2-40B4-BE49-F238E27FC236}">
                          <a16:creationId xmlns:a16="http://schemas.microsoft.com/office/drawing/2014/main" id="{5DC2345A-ECBF-48F6-B6ED-DBB87CD399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7261" y="1606193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5" name="Freeform: Shape 54">
                      <a:extLst>
                        <a:ext uri="{FF2B5EF4-FFF2-40B4-BE49-F238E27FC236}">
                          <a16:creationId xmlns:a16="http://schemas.microsoft.com/office/drawing/2014/main" id="{ECD275DB-A88B-4A96-BC05-F5FDDA5C0F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2984" y="1606193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6" name="Freeform: Shape 55">
                      <a:extLst>
                        <a:ext uri="{FF2B5EF4-FFF2-40B4-BE49-F238E27FC236}">
                          <a16:creationId xmlns:a16="http://schemas.microsoft.com/office/drawing/2014/main" id="{F43D8F59-8404-437D-B52A-8092A7EF55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8708" y="1606193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7" name="Freeform: Shape 56">
                      <a:extLst>
                        <a:ext uri="{FF2B5EF4-FFF2-40B4-BE49-F238E27FC236}">
                          <a16:creationId xmlns:a16="http://schemas.microsoft.com/office/drawing/2014/main" id="{15A21637-2DB8-4B6C-8EE8-ADD3828359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93603" y="1606193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8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8" name="Freeform: Shape 57">
                      <a:extLst>
                        <a:ext uri="{FF2B5EF4-FFF2-40B4-BE49-F238E27FC236}">
                          <a16:creationId xmlns:a16="http://schemas.microsoft.com/office/drawing/2014/main" id="{49FD8C61-E6C7-4443-82B4-861A94DD9D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98689" y="1606193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59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951608" y="1606193"/>
                  <a:ext cx="203840" cy="16562"/>
                  <a:chOff x="6951608" y="1606193"/>
                  <a:chExt cx="203840" cy="16562"/>
                </a:xfrm>
                <a:solidFill>
                  <a:srgbClr val="696769"/>
                </a:solidFill>
              </p:grpSpPr>
              <p:sp>
                <p:nvSpPr>
                  <p:cNvPr id="60" name="Freeform: Shape 59">
                    <a:extLst>
                      <a:ext uri="{FF2B5EF4-FFF2-40B4-BE49-F238E27FC236}">
                        <a16:creationId xmlns:a16="http://schemas.microsoft.com/office/drawing/2014/main" id="{6548853D-6A86-4CE5-864A-57BAA54915BE}"/>
                      </a:ext>
                    </a:extLst>
                  </p:cNvPr>
                  <p:cNvSpPr/>
                  <p:nvPr/>
                </p:nvSpPr>
                <p:spPr>
                  <a:xfrm>
                    <a:off x="6951608" y="1606193"/>
                    <a:ext cx="15287" cy="16562"/>
                  </a:xfrm>
                  <a:custGeom>
                    <a:avLst/>
                    <a:gdLst>
                      <a:gd name="connsiteX0" fmla="*/ 7644 w 15287"/>
                      <a:gd name="connsiteY0" fmla="*/ 16562 h 16562"/>
                      <a:gd name="connsiteX1" fmla="*/ 0 w 15287"/>
                      <a:gd name="connsiteY1" fmla="*/ 8281 h 16562"/>
                      <a:gd name="connsiteX2" fmla="*/ 7644 w 15287"/>
                      <a:gd name="connsiteY2" fmla="*/ 0 h 16562"/>
                      <a:gd name="connsiteX3" fmla="*/ 15287 w 15287"/>
                      <a:gd name="connsiteY3" fmla="*/ 8281 h 16562"/>
                      <a:gd name="connsiteX4" fmla="*/ 7644 w 15287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5287" y="12740"/>
                          <a:pt x="12102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1" name="Freeform: Shape 60">
                    <a:extLst>
                      <a:ext uri="{FF2B5EF4-FFF2-40B4-BE49-F238E27FC236}">
                        <a16:creationId xmlns:a16="http://schemas.microsoft.com/office/drawing/2014/main" id="{BA8D8783-AB12-40AF-81FB-26F28272BE3B}"/>
                      </a:ext>
                    </a:extLst>
                  </p:cNvPr>
                  <p:cNvSpPr/>
                  <p:nvPr/>
                </p:nvSpPr>
                <p:spPr>
                  <a:xfrm>
                    <a:off x="7140160" y="1606193"/>
                    <a:ext cx="15288" cy="16562"/>
                  </a:xfrm>
                  <a:custGeom>
                    <a:avLst/>
                    <a:gdLst>
                      <a:gd name="connsiteX0" fmla="*/ 7644 w 15288"/>
                      <a:gd name="connsiteY0" fmla="*/ 16562 h 16562"/>
                      <a:gd name="connsiteX1" fmla="*/ 0 w 15288"/>
                      <a:gd name="connsiteY1" fmla="*/ 8281 h 16562"/>
                      <a:gd name="connsiteX2" fmla="*/ 7644 w 15288"/>
                      <a:gd name="connsiteY2" fmla="*/ 0 h 16562"/>
                      <a:gd name="connsiteX3" fmla="*/ 15288 w 15288"/>
                      <a:gd name="connsiteY3" fmla="*/ 8281 h 16562"/>
                      <a:gd name="connsiteX4" fmla="*/ 7644 w 15288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2" name="Freeform: Shape 61">
                    <a:extLst>
                      <a:ext uri="{FF2B5EF4-FFF2-40B4-BE49-F238E27FC236}">
                        <a16:creationId xmlns:a16="http://schemas.microsoft.com/office/drawing/2014/main" id="{B2E88D07-0C24-46FD-9E7F-2F38A2B1BB07}"/>
                      </a:ext>
                    </a:extLst>
                  </p:cNvPr>
                  <p:cNvSpPr/>
                  <p:nvPr/>
                </p:nvSpPr>
                <p:spPr>
                  <a:xfrm>
                    <a:off x="7045884" y="1606193"/>
                    <a:ext cx="15288" cy="16562"/>
                  </a:xfrm>
                  <a:custGeom>
                    <a:avLst/>
                    <a:gdLst>
                      <a:gd name="connsiteX0" fmla="*/ 7644 w 15288"/>
                      <a:gd name="connsiteY0" fmla="*/ 16562 h 16562"/>
                      <a:gd name="connsiteX1" fmla="*/ 0 w 15288"/>
                      <a:gd name="connsiteY1" fmla="*/ 8281 h 16562"/>
                      <a:gd name="connsiteX2" fmla="*/ 7644 w 15288"/>
                      <a:gd name="connsiteY2" fmla="*/ 0 h 16562"/>
                      <a:gd name="connsiteX3" fmla="*/ 15288 w 15288"/>
                      <a:gd name="connsiteY3" fmla="*/ 8281 h 16562"/>
                      <a:gd name="connsiteX4" fmla="*/ 7644 w 15288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3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6334352" y="4347852"/>
                <a:ext cx="888618" cy="78351"/>
                <a:chOff x="6334352" y="4347852"/>
                <a:chExt cx="888618" cy="78351"/>
              </a:xfrm>
              <a:solidFill>
                <a:schemeClr val="accent1"/>
              </a:solidFill>
            </p:grpSpPr>
            <p:grpSp>
              <p:nvGrpSpPr>
                <p:cNvPr id="64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334352" y="4347852"/>
                  <a:ext cx="888618" cy="78351"/>
                  <a:chOff x="6334352" y="4347852"/>
                  <a:chExt cx="888618" cy="78351"/>
                </a:xfrm>
                <a:solidFill>
                  <a:schemeClr val="accent1"/>
                </a:solidFill>
              </p:grpSpPr>
              <p:sp>
                <p:nvSpPr>
                  <p:cNvPr id="65" name="Freeform: Shape 64">
                    <a:extLst>
                      <a:ext uri="{FF2B5EF4-FFF2-40B4-BE49-F238E27FC236}">
                        <a16:creationId xmlns:a16="http://schemas.microsoft.com/office/drawing/2014/main" id="{39826731-46C6-496B-8588-5F1F6BA4318D}"/>
                      </a:ext>
                    </a:extLst>
                  </p:cNvPr>
                  <p:cNvSpPr/>
                  <p:nvPr/>
                </p:nvSpPr>
                <p:spPr>
                  <a:xfrm>
                    <a:off x="6334352" y="4347852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9 w 888618"/>
                      <a:gd name="connsiteY1" fmla="*/ 0 h 78351"/>
                      <a:gd name="connsiteX2" fmla="*/ 888619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6" name="Freeform: Shape 65">
                    <a:extLst>
                      <a:ext uri="{FF2B5EF4-FFF2-40B4-BE49-F238E27FC236}">
                        <a16:creationId xmlns:a16="http://schemas.microsoft.com/office/drawing/2014/main" id="{68CAB63F-7F66-4CFA-A98E-6773EAE9DCDD}"/>
                      </a:ext>
                    </a:extLst>
                  </p:cNvPr>
                  <p:cNvSpPr/>
                  <p:nvPr/>
                </p:nvSpPr>
                <p:spPr>
                  <a:xfrm>
                    <a:off x="6334352" y="4386709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9 w 888618"/>
                      <a:gd name="connsiteY1" fmla="*/ 0 h 39494"/>
                      <a:gd name="connsiteX2" fmla="*/ 888619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6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398689" y="4382250"/>
                    <a:ext cx="498135" cy="16561"/>
                    <a:chOff x="6398689" y="4382250"/>
                    <a:chExt cx="498135" cy="16561"/>
                  </a:xfrm>
                  <a:solidFill>
                    <a:srgbClr val="696769"/>
                  </a:solidFill>
                </p:grpSpPr>
                <p:sp>
                  <p:nvSpPr>
                    <p:cNvPr id="68" name="Freeform: Shape 67">
                      <a:extLst>
                        <a:ext uri="{FF2B5EF4-FFF2-40B4-BE49-F238E27FC236}">
                          <a16:creationId xmlns:a16="http://schemas.microsoft.com/office/drawing/2014/main" id="{746E84CB-7051-4E85-868A-4F3F2EC204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81538" y="4382250"/>
                      <a:ext cx="15287" cy="16561"/>
                    </a:xfrm>
                    <a:custGeom>
                      <a:avLst/>
                      <a:gdLst>
                        <a:gd name="connsiteX0" fmla="*/ 7644 w 15287"/>
                        <a:gd name="connsiteY0" fmla="*/ 16562 h 16561"/>
                        <a:gd name="connsiteX1" fmla="*/ 0 w 15287"/>
                        <a:gd name="connsiteY1" fmla="*/ 8281 h 16561"/>
                        <a:gd name="connsiteX2" fmla="*/ 7644 w 15287"/>
                        <a:gd name="connsiteY2" fmla="*/ 0 h 16561"/>
                        <a:gd name="connsiteX3" fmla="*/ 15287 w 15287"/>
                        <a:gd name="connsiteY3" fmla="*/ 8281 h 16561"/>
                        <a:gd name="connsiteX4" fmla="*/ 7644 w 15287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2" y="0"/>
                            <a:pt x="15287" y="3822"/>
                            <a:pt x="15287" y="8281"/>
                          </a:cubicBezTo>
                          <a:cubicBezTo>
                            <a:pt x="15287" y="12740"/>
                            <a:pt x="12102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" name="Freeform: Shape 68">
                      <a:extLst>
                        <a:ext uri="{FF2B5EF4-FFF2-40B4-BE49-F238E27FC236}">
                          <a16:creationId xmlns:a16="http://schemas.microsoft.com/office/drawing/2014/main" id="{0BC0F02C-8045-4649-AFE1-917FD6446E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7261" y="4382250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0" name="Freeform: Shape 69">
                      <a:extLst>
                        <a:ext uri="{FF2B5EF4-FFF2-40B4-BE49-F238E27FC236}">
                          <a16:creationId xmlns:a16="http://schemas.microsoft.com/office/drawing/2014/main" id="{AFDD581C-8A8B-4226-8F2E-BB93C5CC74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2984" y="4382250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1" name="Freeform: Shape 70">
                      <a:extLst>
                        <a:ext uri="{FF2B5EF4-FFF2-40B4-BE49-F238E27FC236}">
                          <a16:creationId xmlns:a16="http://schemas.microsoft.com/office/drawing/2014/main" id="{52D2B92A-4EA8-41CC-AFCD-4F711FDE94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8708" y="4382250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2" name="Freeform: Shape 71">
                      <a:extLst>
                        <a:ext uri="{FF2B5EF4-FFF2-40B4-BE49-F238E27FC236}">
                          <a16:creationId xmlns:a16="http://schemas.microsoft.com/office/drawing/2014/main" id="{7A3FE554-D4CF-43BE-8E3C-F690DA61CC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93603" y="4382250"/>
                      <a:ext cx="15287" cy="16561"/>
                    </a:xfrm>
                    <a:custGeom>
                      <a:avLst/>
                      <a:gdLst>
                        <a:gd name="connsiteX0" fmla="*/ 7644 w 15287"/>
                        <a:gd name="connsiteY0" fmla="*/ 16562 h 16561"/>
                        <a:gd name="connsiteX1" fmla="*/ 0 w 15287"/>
                        <a:gd name="connsiteY1" fmla="*/ 8281 h 16561"/>
                        <a:gd name="connsiteX2" fmla="*/ 7644 w 15287"/>
                        <a:gd name="connsiteY2" fmla="*/ 0 h 16561"/>
                        <a:gd name="connsiteX3" fmla="*/ 15288 w 15287"/>
                        <a:gd name="connsiteY3" fmla="*/ 8281 h 16561"/>
                        <a:gd name="connsiteX4" fmla="*/ 7644 w 15287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3" name="Freeform: Shape 72">
                      <a:extLst>
                        <a:ext uri="{FF2B5EF4-FFF2-40B4-BE49-F238E27FC236}">
                          <a16:creationId xmlns:a16="http://schemas.microsoft.com/office/drawing/2014/main" id="{EFE0F8A1-4A1F-499B-97DF-36FF6576F5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98689" y="4382250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74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951608" y="4382250"/>
                  <a:ext cx="203840" cy="16561"/>
                  <a:chOff x="6951608" y="4382250"/>
                  <a:chExt cx="203840" cy="16561"/>
                </a:xfrm>
                <a:solidFill>
                  <a:srgbClr val="696769"/>
                </a:solidFill>
              </p:grpSpPr>
              <p:sp>
                <p:nvSpPr>
                  <p:cNvPr id="75" name="Freeform: Shape 74">
                    <a:extLst>
                      <a:ext uri="{FF2B5EF4-FFF2-40B4-BE49-F238E27FC236}">
                        <a16:creationId xmlns:a16="http://schemas.microsoft.com/office/drawing/2014/main" id="{E516A4CA-300F-4F7A-AC2B-47137D18EC48}"/>
                      </a:ext>
                    </a:extLst>
                  </p:cNvPr>
                  <p:cNvSpPr/>
                  <p:nvPr/>
                </p:nvSpPr>
                <p:spPr>
                  <a:xfrm>
                    <a:off x="6951608" y="4382250"/>
                    <a:ext cx="15287" cy="16561"/>
                  </a:xfrm>
                  <a:custGeom>
                    <a:avLst/>
                    <a:gdLst>
                      <a:gd name="connsiteX0" fmla="*/ 7644 w 15287"/>
                      <a:gd name="connsiteY0" fmla="*/ 16562 h 16561"/>
                      <a:gd name="connsiteX1" fmla="*/ 0 w 15287"/>
                      <a:gd name="connsiteY1" fmla="*/ 8281 h 16561"/>
                      <a:gd name="connsiteX2" fmla="*/ 7644 w 15287"/>
                      <a:gd name="connsiteY2" fmla="*/ 0 h 16561"/>
                      <a:gd name="connsiteX3" fmla="*/ 15287 w 15287"/>
                      <a:gd name="connsiteY3" fmla="*/ 8281 h 16561"/>
                      <a:gd name="connsiteX4" fmla="*/ 7644 w 15287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5287" y="12740"/>
                          <a:pt x="12102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6" name="Freeform: Shape 75">
                    <a:extLst>
                      <a:ext uri="{FF2B5EF4-FFF2-40B4-BE49-F238E27FC236}">
                        <a16:creationId xmlns:a16="http://schemas.microsoft.com/office/drawing/2014/main" id="{46285D01-DDA4-4546-8C72-EB23C71712B9}"/>
                      </a:ext>
                    </a:extLst>
                  </p:cNvPr>
                  <p:cNvSpPr/>
                  <p:nvPr/>
                </p:nvSpPr>
                <p:spPr>
                  <a:xfrm>
                    <a:off x="7140160" y="4382250"/>
                    <a:ext cx="15288" cy="16561"/>
                  </a:xfrm>
                  <a:custGeom>
                    <a:avLst/>
                    <a:gdLst>
                      <a:gd name="connsiteX0" fmla="*/ 7644 w 15288"/>
                      <a:gd name="connsiteY0" fmla="*/ 16562 h 16561"/>
                      <a:gd name="connsiteX1" fmla="*/ 0 w 15288"/>
                      <a:gd name="connsiteY1" fmla="*/ 8281 h 16561"/>
                      <a:gd name="connsiteX2" fmla="*/ 7644 w 15288"/>
                      <a:gd name="connsiteY2" fmla="*/ 0 h 16561"/>
                      <a:gd name="connsiteX3" fmla="*/ 15288 w 15288"/>
                      <a:gd name="connsiteY3" fmla="*/ 8281 h 16561"/>
                      <a:gd name="connsiteX4" fmla="*/ 7644 w 15288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" name="Freeform: Shape 76">
                    <a:extLst>
                      <a:ext uri="{FF2B5EF4-FFF2-40B4-BE49-F238E27FC236}">
                        <a16:creationId xmlns:a16="http://schemas.microsoft.com/office/drawing/2014/main" id="{495123A2-D4C2-43F9-A7AE-0F87663568A1}"/>
                      </a:ext>
                    </a:extLst>
                  </p:cNvPr>
                  <p:cNvSpPr/>
                  <p:nvPr/>
                </p:nvSpPr>
                <p:spPr>
                  <a:xfrm>
                    <a:off x="7045884" y="4382250"/>
                    <a:ext cx="15288" cy="16561"/>
                  </a:xfrm>
                  <a:custGeom>
                    <a:avLst/>
                    <a:gdLst>
                      <a:gd name="connsiteX0" fmla="*/ 7644 w 15288"/>
                      <a:gd name="connsiteY0" fmla="*/ 16562 h 16561"/>
                      <a:gd name="connsiteX1" fmla="*/ 0 w 15288"/>
                      <a:gd name="connsiteY1" fmla="*/ 8281 h 16561"/>
                      <a:gd name="connsiteX2" fmla="*/ 7644 w 15288"/>
                      <a:gd name="connsiteY2" fmla="*/ 0 h 16561"/>
                      <a:gd name="connsiteX3" fmla="*/ 15288 w 15288"/>
                      <a:gd name="connsiteY3" fmla="*/ 8281 h 16561"/>
                      <a:gd name="connsiteX4" fmla="*/ 7644 w 15288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8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6334352" y="5735880"/>
                <a:ext cx="888618" cy="78351"/>
                <a:chOff x="6334352" y="5735880"/>
                <a:chExt cx="888618" cy="78351"/>
              </a:xfrm>
              <a:solidFill>
                <a:schemeClr val="accent1"/>
              </a:solidFill>
            </p:grpSpPr>
            <p:grpSp>
              <p:nvGrpSpPr>
                <p:cNvPr id="79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334352" y="5735880"/>
                  <a:ext cx="888618" cy="78351"/>
                  <a:chOff x="6334352" y="5735880"/>
                  <a:chExt cx="888618" cy="78351"/>
                </a:xfrm>
                <a:solidFill>
                  <a:schemeClr val="accent1"/>
                </a:solidFill>
              </p:grpSpPr>
              <p:sp>
                <p:nvSpPr>
                  <p:cNvPr id="80" name="Freeform: Shape 79">
                    <a:extLst>
                      <a:ext uri="{FF2B5EF4-FFF2-40B4-BE49-F238E27FC236}">
                        <a16:creationId xmlns:a16="http://schemas.microsoft.com/office/drawing/2014/main" id="{C5B1F099-C24D-4A66-95AE-31B9ED00D6B6}"/>
                      </a:ext>
                    </a:extLst>
                  </p:cNvPr>
                  <p:cNvSpPr/>
                  <p:nvPr/>
                </p:nvSpPr>
                <p:spPr>
                  <a:xfrm>
                    <a:off x="6334352" y="5735880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9 w 888618"/>
                      <a:gd name="connsiteY1" fmla="*/ 0 h 78351"/>
                      <a:gd name="connsiteX2" fmla="*/ 888619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Freeform: Shape 80">
                    <a:extLst>
                      <a:ext uri="{FF2B5EF4-FFF2-40B4-BE49-F238E27FC236}">
                        <a16:creationId xmlns:a16="http://schemas.microsoft.com/office/drawing/2014/main" id="{5D8AEE56-2A76-4B24-AAA7-E2FAC50DCB60}"/>
                      </a:ext>
                    </a:extLst>
                  </p:cNvPr>
                  <p:cNvSpPr/>
                  <p:nvPr/>
                </p:nvSpPr>
                <p:spPr>
                  <a:xfrm>
                    <a:off x="6334352" y="5774737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9 w 888618"/>
                      <a:gd name="connsiteY1" fmla="*/ 0 h 39494"/>
                      <a:gd name="connsiteX2" fmla="*/ 888619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8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398689" y="5770278"/>
                    <a:ext cx="498135" cy="16561"/>
                    <a:chOff x="6398689" y="5770278"/>
                    <a:chExt cx="498135" cy="16561"/>
                  </a:xfrm>
                  <a:solidFill>
                    <a:srgbClr val="696769"/>
                  </a:solidFill>
                </p:grpSpPr>
                <p:sp>
                  <p:nvSpPr>
                    <p:cNvPr id="83" name="Freeform: Shape 82">
                      <a:extLst>
                        <a:ext uri="{FF2B5EF4-FFF2-40B4-BE49-F238E27FC236}">
                          <a16:creationId xmlns:a16="http://schemas.microsoft.com/office/drawing/2014/main" id="{FBAB6E8E-551F-4293-B783-87BD78B545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81538" y="5770278"/>
                      <a:ext cx="15287" cy="16561"/>
                    </a:xfrm>
                    <a:custGeom>
                      <a:avLst/>
                      <a:gdLst>
                        <a:gd name="connsiteX0" fmla="*/ 7644 w 15287"/>
                        <a:gd name="connsiteY0" fmla="*/ 16562 h 16561"/>
                        <a:gd name="connsiteX1" fmla="*/ 0 w 15287"/>
                        <a:gd name="connsiteY1" fmla="*/ 8281 h 16561"/>
                        <a:gd name="connsiteX2" fmla="*/ 7644 w 15287"/>
                        <a:gd name="connsiteY2" fmla="*/ 0 h 16561"/>
                        <a:gd name="connsiteX3" fmla="*/ 15287 w 15287"/>
                        <a:gd name="connsiteY3" fmla="*/ 8281 h 16561"/>
                        <a:gd name="connsiteX4" fmla="*/ 7644 w 15287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2" y="0"/>
                            <a:pt x="15287" y="3822"/>
                            <a:pt x="15287" y="8281"/>
                          </a:cubicBezTo>
                          <a:cubicBezTo>
                            <a:pt x="15287" y="12740"/>
                            <a:pt x="12102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4" name="Freeform: Shape 83">
                      <a:extLst>
                        <a:ext uri="{FF2B5EF4-FFF2-40B4-BE49-F238E27FC236}">
                          <a16:creationId xmlns:a16="http://schemas.microsoft.com/office/drawing/2014/main" id="{2347D2B6-0D4C-417C-AF74-C6472CAFD9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7261" y="5770278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5" name="Freeform: Shape 84">
                      <a:extLst>
                        <a:ext uri="{FF2B5EF4-FFF2-40B4-BE49-F238E27FC236}">
                          <a16:creationId xmlns:a16="http://schemas.microsoft.com/office/drawing/2014/main" id="{5D1463E6-98C5-4011-9DB4-678004D07D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92984" y="5770278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" name="Freeform: Shape 85">
                      <a:extLst>
                        <a:ext uri="{FF2B5EF4-FFF2-40B4-BE49-F238E27FC236}">
                          <a16:creationId xmlns:a16="http://schemas.microsoft.com/office/drawing/2014/main" id="{74458234-EF23-43D8-9E83-921C1C7ED8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8708" y="5770278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7" name="Freeform: Shape 86">
                      <a:extLst>
                        <a:ext uri="{FF2B5EF4-FFF2-40B4-BE49-F238E27FC236}">
                          <a16:creationId xmlns:a16="http://schemas.microsoft.com/office/drawing/2014/main" id="{FD2B6F8B-FB87-4612-BAED-550CFE13D5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93603" y="5770278"/>
                      <a:ext cx="15287" cy="16561"/>
                    </a:xfrm>
                    <a:custGeom>
                      <a:avLst/>
                      <a:gdLst>
                        <a:gd name="connsiteX0" fmla="*/ 7644 w 15287"/>
                        <a:gd name="connsiteY0" fmla="*/ 16562 h 16561"/>
                        <a:gd name="connsiteX1" fmla="*/ 0 w 15287"/>
                        <a:gd name="connsiteY1" fmla="*/ 8281 h 16561"/>
                        <a:gd name="connsiteX2" fmla="*/ 7644 w 15287"/>
                        <a:gd name="connsiteY2" fmla="*/ 0 h 16561"/>
                        <a:gd name="connsiteX3" fmla="*/ 15288 w 15287"/>
                        <a:gd name="connsiteY3" fmla="*/ 8281 h 16561"/>
                        <a:gd name="connsiteX4" fmla="*/ 7644 w 15287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8" name="Freeform: Shape 87">
                      <a:extLst>
                        <a:ext uri="{FF2B5EF4-FFF2-40B4-BE49-F238E27FC236}">
                          <a16:creationId xmlns:a16="http://schemas.microsoft.com/office/drawing/2014/main" id="{FB6D27E5-DBD4-4779-822B-E557767027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98689" y="5770278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89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951608" y="5770278"/>
                  <a:ext cx="203840" cy="16561"/>
                  <a:chOff x="6951608" y="5770278"/>
                  <a:chExt cx="203840" cy="16561"/>
                </a:xfrm>
                <a:solidFill>
                  <a:srgbClr val="696769"/>
                </a:solidFill>
              </p:grpSpPr>
              <p:sp>
                <p:nvSpPr>
                  <p:cNvPr id="90" name="Freeform: Shape 89">
                    <a:extLst>
                      <a:ext uri="{FF2B5EF4-FFF2-40B4-BE49-F238E27FC236}">
                        <a16:creationId xmlns:a16="http://schemas.microsoft.com/office/drawing/2014/main" id="{9AFD8E8D-06D8-4ACF-9FE5-0F80137FE01F}"/>
                      </a:ext>
                    </a:extLst>
                  </p:cNvPr>
                  <p:cNvSpPr/>
                  <p:nvPr/>
                </p:nvSpPr>
                <p:spPr>
                  <a:xfrm>
                    <a:off x="6951608" y="5770278"/>
                    <a:ext cx="15287" cy="16561"/>
                  </a:xfrm>
                  <a:custGeom>
                    <a:avLst/>
                    <a:gdLst>
                      <a:gd name="connsiteX0" fmla="*/ 7644 w 15287"/>
                      <a:gd name="connsiteY0" fmla="*/ 16562 h 16561"/>
                      <a:gd name="connsiteX1" fmla="*/ 0 w 15287"/>
                      <a:gd name="connsiteY1" fmla="*/ 8281 h 16561"/>
                      <a:gd name="connsiteX2" fmla="*/ 7644 w 15287"/>
                      <a:gd name="connsiteY2" fmla="*/ 0 h 16561"/>
                      <a:gd name="connsiteX3" fmla="*/ 15287 w 15287"/>
                      <a:gd name="connsiteY3" fmla="*/ 8281 h 16561"/>
                      <a:gd name="connsiteX4" fmla="*/ 7644 w 15287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5287" y="12740"/>
                          <a:pt x="12102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1" name="Freeform: Shape 90">
                    <a:extLst>
                      <a:ext uri="{FF2B5EF4-FFF2-40B4-BE49-F238E27FC236}">
                        <a16:creationId xmlns:a16="http://schemas.microsoft.com/office/drawing/2014/main" id="{AC4F2C74-AF69-4BCD-9F60-305C005B76A7}"/>
                      </a:ext>
                    </a:extLst>
                  </p:cNvPr>
                  <p:cNvSpPr/>
                  <p:nvPr/>
                </p:nvSpPr>
                <p:spPr>
                  <a:xfrm>
                    <a:off x="7140160" y="5770278"/>
                    <a:ext cx="15288" cy="16561"/>
                  </a:xfrm>
                  <a:custGeom>
                    <a:avLst/>
                    <a:gdLst>
                      <a:gd name="connsiteX0" fmla="*/ 7644 w 15288"/>
                      <a:gd name="connsiteY0" fmla="*/ 16562 h 16561"/>
                      <a:gd name="connsiteX1" fmla="*/ 0 w 15288"/>
                      <a:gd name="connsiteY1" fmla="*/ 8281 h 16561"/>
                      <a:gd name="connsiteX2" fmla="*/ 7644 w 15288"/>
                      <a:gd name="connsiteY2" fmla="*/ 0 h 16561"/>
                      <a:gd name="connsiteX3" fmla="*/ 15288 w 15288"/>
                      <a:gd name="connsiteY3" fmla="*/ 8281 h 16561"/>
                      <a:gd name="connsiteX4" fmla="*/ 7644 w 15288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2" name="Freeform: Shape 91">
                    <a:extLst>
                      <a:ext uri="{FF2B5EF4-FFF2-40B4-BE49-F238E27FC236}">
                        <a16:creationId xmlns:a16="http://schemas.microsoft.com/office/drawing/2014/main" id="{3CC661D7-2902-4109-B81B-9F16C6C56A1E}"/>
                      </a:ext>
                    </a:extLst>
                  </p:cNvPr>
                  <p:cNvSpPr/>
                  <p:nvPr/>
                </p:nvSpPr>
                <p:spPr>
                  <a:xfrm>
                    <a:off x="7045884" y="5770278"/>
                    <a:ext cx="15288" cy="16561"/>
                  </a:xfrm>
                  <a:custGeom>
                    <a:avLst/>
                    <a:gdLst>
                      <a:gd name="connsiteX0" fmla="*/ 7644 w 15288"/>
                      <a:gd name="connsiteY0" fmla="*/ 16562 h 16561"/>
                      <a:gd name="connsiteX1" fmla="*/ 0 w 15288"/>
                      <a:gd name="connsiteY1" fmla="*/ 8281 h 16561"/>
                      <a:gd name="connsiteX2" fmla="*/ 7644 w 15288"/>
                      <a:gd name="connsiteY2" fmla="*/ 0 h 16561"/>
                      <a:gd name="connsiteX3" fmla="*/ 15288 w 15288"/>
                      <a:gd name="connsiteY3" fmla="*/ 8281 h 16561"/>
                      <a:gd name="connsiteX4" fmla="*/ 7644 w 15288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93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6213959" y="28339"/>
              <a:ext cx="1102651" cy="5959794"/>
              <a:chOff x="6213959" y="28339"/>
              <a:chExt cx="1102651" cy="5959794"/>
            </a:xfrm>
            <a:solidFill>
              <a:schemeClr val="accent1"/>
            </a:solidFill>
          </p:grpSpPr>
          <p:grpSp>
            <p:nvGrpSpPr>
              <p:cNvPr id="94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6243727" y="4551493"/>
                <a:ext cx="1019501" cy="1146809"/>
                <a:chOff x="6243727" y="4551493"/>
                <a:chExt cx="1019501" cy="1146809"/>
              </a:xfrm>
              <a:solidFill>
                <a:schemeClr val="accent1"/>
              </a:solidFill>
            </p:grpSpPr>
            <p:grpSp>
              <p:nvGrpSpPr>
                <p:cNvPr id="95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243727" y="4552054"/>
                  <a:ext cx="1019364" cy="1146239"/>
                  <a:chOff x="6243727" y="4552054"/>
                  <a:chExt cx="1019364" cy="1146239"/>
                </a:xfrm>
                <a:solidFill>
                  <a:schemeClr val="accent1"/>
                </a:solidFill>
              </p:grpSpPr>
              <p:grpSp>
                <p:nvGrpSpPr>
                  <p:cNvPr id="9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43727" y="4552054"/>
                    <a:ext cx="1019364" cy="1146239"/>
                    <a:chOff x="6243727" y="4552054"/>
                    <a:chExt cx="1019364" cy="1146239"/>
                  </a:xfrm>
                  <a:solidFill>
                    <a:schemeClr val="accent1"/>
                  </a:solidFill>
                </p:grpSpPr>
                <p:sp>
                  <p:nvSpPr>
                    <p:cNvPr id="97" name="Freeform: Shape 96">
                      <a:extLst>
                        <a:ext uri="{FF2B5EF4-FFF2-40B4-BE49-F238E27FC236}">
                          <a16:creationId xmlns:a16="http://schemas.microsoft.com/office/drawing/2014/main" id="{34B33C62-D01E-4981-8B8D-7D56CF25926C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6028416" y="5082814"/>
                      <a:ext cx="1449770" cy="84718"/>
                    </a:xfrm>
                    <a:custGeom>
                      <a:avLst/>
                      <a:gdLst>
                        <a:gd name="connsiteX0" fmla="*/ 0 w 1449770"/>
                        <a:gd name="connsiteY0" fmla="*/ 0 h 84718"/>
                        <a:gd name="connsiteX1" fmla="*/ 1449771 w 1449770"/>
                        <a:gd name="connsiteY1" fmla="*/ 0 h 84718"/>
                        <a:gd name="connsiteX2" fmla="*/ 1449771 w 1449770"/>
                        <a:gd name="connsiteY2" fmla="*/ 84719 h 84718"/>
                        <a:gd name="connsiteX3" fmla="*/ 0 w 1449770"/>
                        <a:gd name="connsiteY3" fmla="*/ 84719 h 84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84718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84719"/>
                          </a:lnTo>
                          <a:lnTo>
                            <a:pt x="0" y="84719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8" name="Freeform: Shape 97">
                      <a:extLst>
                        <a:ext uri="{FF2B5EF4-FFF2-40B4-BE49-F238E27FC236}">
                          <a16:creationId xmlns:a16="http://schemas.microsoft.com/office/drawing/2014/main" id="{1D3118FB-8745-4A90-B2A1-1687D71651BC}"/>
                        </a:ext>
                      </a:extLst>
                    </p:cNvPr>
                    <p:cNvSpPr/>
                    <p:nvPr/>
                  </p:nvSpPr>
                  <p:spPr>
                    <a:xfrm rot="-2926710">
                      <a:off x="6044625" y="5117309"/>
                      <a:ext cx="1449879" cy="42043"/>
                    </a:xfrm>
                    <a:custGeom>
                      <a:avLst/>
                      <a:gdLst>
                        <a:gd name="connsiteX0" fmla="*/ 0 w 1449879"/>
                        <a:gd name="connsiteY0" fmla="*/ 0 h 42043"/>
                        <a:gd name="connsiteX1" fmla="*/ 1449880 w 1449879"/>
                        <a:gd name="connsiteY1" fmla="*/ 0 h 42043"/>
                        <a:gd name="connsiteX2" fmla="*/ 1449880 w 1449879"/>
                        <a:gd name="connsiteY2" fmla="*/ 42044 h 42043"/>
                        <a:gd name="connsiteX3" fmla="*/ 0 w 1449879"/>
                        <a:gd name="connsiteY3" fmla="*/ 42044 h 420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879" h="42043">
                          <a:moveTo>
                            <a:pt x="0" y="0"/>
                          </a:moveTo>
                          <a:lnTo>
                            <a:pt x="1449880" y="0"/>
                          </a:lnTo>
                          <a:lnTo>
                            <a:pt x="1449880" y="42044"/>
                          </a:lnTo>
                          <a:lnTo>
                            <a:pt x="0" y="42044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99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321747" y="5214629"/>
                      <a:ext cx="359899" cy="408047"/>
                      <a:chOff x="6321747" y="5214629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100" name="Freeform: Shape 99">
                        <a:extLst>
                          <a:ext uri="{FF2B5EF4-FFF2-40B4-BE49-F238E27FC236}">
                            <a16:creationId xmlns:a16="http://schemas.microsoft.com/office/drawing/2014/main" id="{1B58BA68-751B-4041-ADB1-EFF85131D0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4454" y="5214629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1" name="Freeform: Shape 100">
                        <a:extLst>
                          <a:ext uri="{FF2B5EF4-FFF2-40B4-BE49-F238E27FC236}">
                            <a16:creationId xmlns:a16="http://schemas.microsoft.com/office/drawing/2014/main" id="{51DB36BE-0E5D-4E8D-916B-584FBE5DF6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97569" y="5291069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2" name="Freeform: Shape 101">
                        <a:extLst>
                          <a:ext uri="{FF2B5EF4-FFF2-40B4-BE49-F238E27FC236}">
                            <a16:creationId xmlns:a16="http://schemas.microsoft.com/office/drawing/2014/main" id="{05406CAD-7B94-4EFB-955F-E460C00C816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0684" y="536687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3" name="Freeform: Shape 102">
                        <a:extLst>
                          <a:ext uri="{FF2B5EF4-FFF2-40B4-BE49-F238E27FC236}">
                            <a16:creationId xmlns:a16="http://schemas.microsoft.com/office/drawing/2014/main" id="{22942DF8-D6E0-430C-AA24-2D2B4D38B76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463799" y="5443950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4" name="Freeform: Shape 103">
                        <a:extLst>
                          <a:ext uri="{FF2B5EF4-FFF2-40B4-BE49-F238E27FC236}">
                            <a16:creationId xmlns:a16="http://schemas.microsoft.com/office/drawing/2014/main" id="{91C5F4ED-D36E-4FBB-BFFD-0BCC3CFA09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89270" y="5528671"/>
                        <a:ext cx="16928" cy="16927"/>
                      </a:xfrm>
                      <a:custGeom>
                        <a:avLst/>
                        <a:gdLst>
                          <a:gd name="connsiteX0" fmla="*/ 15153 w 16928"/>
                          <a:gd name="connsiteY0" fmla="*/ 14197 h 16927"/>
                          <a:gd name="connsiteX1" fmla="*/ 3050 w 16928"/>
                          <a:gd name="connsiteY1" fmla="*/ 14834 h 16927"/>
                          <a:gd name="connsiteX2" fmla="*/ 1776 w 16928"/>
                          <a:gd name="connsiteY2" fmla="*/ 2731 h 16927"/>
                          <a:gd name="connsiteX3" fmla="*/ 13879 w 16928"/>
                          <a:gd name="connsiteY3" fmla="*/ 2094 h 16927"/>
                          <a:gd name="connsiteX4" fmla="*/ 15153 w 16928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7701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5" name="Freeform: Shape 104">
                        <a:extLst>
                          <a:ext uri="{FF2B5EF4-FFF2-40B4-BE49-F238E27FC236}">
                            <a16:creationId xmlns:a16="http://schemas.microsoft.com/office/drawing/2014/main" id="{014832F1-114C-4421-A7C8-608B7A47CE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1747" y="5605749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0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714141" y="4613936"/>
                    <a:ext cx="493669" cy="560927"/>
                    <a:chOff x="6714141" y="4613936"/>
                    <a:chExt cx="493669" cy="560927"/>
                  </a:xfrm>
                  <a:solidFill>
                    <a:srgbClr val="696769"/>
                  </a:solidFill>
                </p:grpSpPr>
                <p:sp>
                  <p:nvSpPr>
                    <p:cNvPr id="107" name="Freeform: Shape 106">
                      <a:extLst>
                        <a:ext uri="{FF2B5EF4-FFF2-40B4-BE49-F238E27FC236}">
                          <a16:creationId xmlns:a16="http://schemas.microsoft.com/office/drawing/2014/main" id="{87AC3A36-CF61-45EC-A2F7-54533FF387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90618" y="4613936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8" name="Freeform: Shape 107">
                      <a:extLst>
                        <a:ext uri="{FF2B5EF4-FFF2-40B4-BE49-F238E27FC236}">
                          <a16:creationId xmlns:a16="http://schemas.microsoft.com/office/drawing/2014/main" id="{667E45E9-1469-4BF5-92F3-DDDDAE9724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23733" y="4691013"/>
                      <a:ext cx="16928" cy="16927"/>
                    </a:xfrm>
                    <a:custGeom>
                      <a:avLst/>
                      <a:gdLst>
                        <a:gd name="connsiteX0" fmla="*/ 15153 w 16928"/>
                        <a:gd name="connsiteY0" fmla="*/ 14197 h 16927"/>
                        <a:gd name="connsiteX1" fmla="*/ 3050 w 16928"/>
                        <a:gd name="connsiteY1" fmla="*/ 14834 h 16927"/>
                        <a:gd name="connsiteX2" fmla="*/ 1776 w 16928"/>
                        <a:gd name="connsiteY2" fmla="*/ 2731 h 16927"/>
                        <a:gd name="connsiteX3" fmla="*/ 13879 w 16928"/>
                        <a:gd name="connsiteY3" fmla="*/ 2094 h 16927"/>
                        <a:gd name="connsiteX4" fmla="*/ 15153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" name="Freeform: Shape 108">
                      <a:extLst>
                        <a:ext uri="{FF2B5EF4-FFF2-40B4-BE49-F238E27FC236}">
                          <a16:creationId xmlns:a16="http://schemas.microsoft.com/office/drawing/2014/main" id="{EAA04A18-2D68-4774-9D0B-B4F41C60C2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56848" y="4766816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" name="Freeform: Shape 109">
                      <a:extLst>
                        <a:ext uri="{FF2B5EF4-FFF2-40B4-BE49-F238E27FC236}">
                          <a16:creationId xmlns:a16="http://schemas.microsoft.com/office/drawing/2014/main" id="{1105AA9A-D4BB-49E9-9404-7B5D34B3F7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89963" y="4843257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1" name="Freeform: Shape 110">
                      <a:extLst>
                        <a:ext uri="{FF2B5EF4-FFF2-40B4-BE49-F238E27FC236}">
                          <a16:creationId xmlns:a16="http://schemas.microsoft.com/office/drawing/2014/main" id="{9F2AAD34-67F9-4305-8EF4-A26EDB28DA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15434" y="4928615"/>
                      <a:ext cx="16928" cy="16927"/>
                    </a:xfrm>
                    <a:custGeom>
                      <a:avLst/>
                      <a:gdLst>
                        <a:gd name="connsiteX0" fmla="*/ 15153 w 16928"/>
                        <a:gd name="connsiteY0" fmla="*/ 14197 h 16927"/>
                        <a:gd name="connsiteX1" fmla="*/ 3050 w 16928"/>
                        <a:gd name="connsiteY1" fmla="*/ 14834 h 16927"/>
                        <a:gd name="connsiteX2" fmla="*/ 1776 w 16928"/>
                        <a:gd name="connsiteY2" fmla="*/ 2731 h 16927"/>
                        <a:gd name="connsiteX3" fmla="*/ 13879 w 16928"/>
                        <a:gd name="connsiteY3" fmla="*/ 2094 h 16927"/>
                        <a:gd name="connsiteX4" fmla="*/ 15153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2" name="Freeform: Shape 111">
                      <a:extLst>
                        <a:ext uri="{FF2B5EF4-FFF2-40B4-BE49-F238E27FC236}">
                          <a16:creationId xmlns:a16="http://schemas.microsoft.com/office/drawing/2014/main" id="{A340D8FD-FCC1-42B2-8E4C-5D5A21AA9E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47912" y="5005055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" name="Freeform: Shape 112">
                      <a:extLst>
                        <a:ext uri="{FF2B5EF4-FFF2-40B4-BE49-F238E27FC236}">
                          <a16:creationId xmlns:a16="http://schemas.microsoft.com/office/drawing/2014/main" id="{E7DE1780-9E0C-4A9F-8E69-FEDAECD0E1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1663" y="5080859"/>
                      <a:ext cx="16928" cy="16928"/>
                    </a:xfrm>
                    <a:custGeom>
                      <a:avLst/>
                      <a:gdLst>
                        <a:gd name="connsiteX0" fmla="*/ 15153 w 16928"/>
                        <a:gd name="connsiteY0" fmla="*/ 14197 h 16928"/>
                        <a:gd name="connsiteX1" fmla="*/ 3050 w 16928"/>
                        <a:gd name="connsiteY1" fmla="*/ 14834 h 16928"/>
                        <a:gd name="connsiteX2" fmla="*/ 1776 w 16928"/>
                        <a:gd name="connsiteY2" fmla="*/ 2731 h 16928"/>
                        <a:gd name="connsiteX3" fmla="*/ 13879 w 16928"/>
                        <a:gd name="connsiteY3" fmla="*/ 2094 h 16928"/>
                        <a:gd name="connsiteX4" fmla="*/ 15153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7701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4" name="Freeform: Shape 113">
                      <a:extLst>
                        <a:ext uri="{FF2B5EF4-FFF2-40B4-BE49-F238E27FC236}">
                          <a16:creationId xmlns:a16="http://schemas.microsoft.com/office/drawing/2014/main" id="{02B15475-FA10-46D7-BBCB-1BB0467C9C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14141" y="5157936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15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244080" y="4551493"/>
                  <a:ext cx="1019148" cy="1146809"/>
                  <a:chOff x="6244080" y="4551493"/>
                  <a:chExt cx="1019148" cy="1146809"/>
                </a:xfrm>
                <a:solidFill>
                  <a:schemeClr val="accent1"/>
                </a:solidFill>
              </p:grpSpPr>
              <p:grpSp>
                <p:nvGrpSpPr>
                  <p:cNvPr id="11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44080" y="4551493"/>
                    <a:ext cx="1019148" cy="1146809"/>
                    <a:chOff x="6244080" y="4551493"/>
                    <a:chExt cx="1019148" cy="1146809"/>
                  </a:xfrm>
                  <a:solidFill>
                    <a:schemeClr val="accent1"/>
                  </a:solidFill>
                </p:grpSpPr>
                <p:sp>
                  <p:nvSpPr>
                    <p:cNvPr id="117" name="Freeform: Shape 116">
                      <a:extLst>
                        <a:ext uri="{FF2B5EF4-FFF2-40B4-BE49-F238E27FC236}">
                          <a16:creationId xmlns:a16="http://schemas.microsoft.com/office/drawing/2014/main" id="{CD1EC452-C6C1-4113-A7C1-CA3292389165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6711295" y="4399728"/>
                      <a:ext cx="84718" cy="1449770"/>
                    </a:xfrm>
                    <a:custGeom>
                      <a:avLst/>
                      <a:gdLst>
                        <a:gd name="connsiteX0" fmla="*/ 0 w 84718"/>
                        <a:gd name="connsiteY0" fmla="*/ 0 h 1449770"/>
                        <a:gd name="connsiteX1" fmla="*/ 84719 w 84718"/>
                        <a:gd name="connsiteY1" fmla="*/ 0 h 1449770"/>
                        <a:gd name="connsiteX2" fmla="*/ 84719 w 84718"/>
                        <a:gd name="connsiteY2" fmla="*/ 1449770 h 1449770"/>
                        <a:gd name="connsiteX3" fmla="*/ 0 w 84718"/>
                        <a:gd name="connsiteY3" fmla="*/ 1449770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718" h="1449770">
                          <a:moveTo>
                            <a:pt x="0" y="0"/>
                          </a:moveTo>
                          <a:lnTo>
                            <a:pt x="84719" y="0"/>
                          </a:lnTo>
                          <a:lnTo>
                            <a:pt x="84719" y="1449770"/>
                          </a:lnTo>
                          <a:lnTo>
                            <a:pt x="0" y="1449770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8" name="Freeform: Shape 117">
                      <a:extLst>
                        <a:ext uri="{FF2B5EF4-FFF2-40B4-BE49-F238E27FC236}">
                          <a16:creationId xmlns:a16="http://schemas.microsoft.com/office/drawing/2014/main" id="{36A1F28A-21BE-4DC0-BE58-64923A6FFCA2}"/>
                        </a:ext>
                      </a:extLst>
                    </p:cNvPr>
                    <p:cNvSpPr/>
                    <p:nvPr/>
                  </p:nvSpPr>
                  <p:spPr>
                    <a:xfrm rot="-2473290">
                      <a:off x="6717191" y="4414234"/>
                      <a:ext cx="42043" cy="1449879"/>
                    </a:xfrm>
                    <a:custGeom>
                      <a:avLst/>
                      <a:gdLst>
                        <a:gd name="connsiteX0" fmla="*/ 0 w 42043"/>
                        <a:gd name="connsiteY0" fmla="*/ 0 h 1449879"/>
                        <a:gd name="connsiteX1" fmla="*/ 42044 w 42043"/>
                        <a:gd name="connsiteY1" fmla="*/ 0 h 1449879"/>
                        <a:gd name="connsiteX2" fmla="*/ 42044 w 42043"/>
                        <a:gd name="connsiteY2" fmla="*/ 1449880 h 1449879"/>
                        <a:gd name="connsiteX3" fmla="*/ 0 w 42043"/>
                        <a:gd name="connsiteY3" fmla="*/ 1449880 h 144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2043" h="1449879">
                          <a:moveTo>
                            <a:pt x="0" y="0"/>
                          </a:moveTo>
                          <a:lnTo>
                            <a:pt x="42044" y="0"/>
                          </a:lnTo>
                          <a:lnTo>
                            <a:pt x="42044" y="1449880"/>
                          </a:lnTo>
                          <a:lnTo>
                            <a:pt x="0" y="1449880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19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25353" y="5214629"/>
                      <a:ext cx="359899" cy="408047"/>
                      <a:chOff x="6825353" y="5214629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120" name="Freeform: Shape 119">
                        <a:extLst>
                          <a:ext uri="{FF2B5EF4-FFF2-40B4-BE49-F238E27FC236}">
                            <a16:creationId xmlns:a16="http://schemas.microsoft.com/office/drawing/2014/main" id="{A048FB09-03FB-4949-B315-E29D5159A6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25353" y="5214629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2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1" name="Freeform: Shape 120">
                        <a:extLst>
                          <a:ext uri="{FF2B5EF4-FFF2-40B4-BE49-F238E27FC236}">
                            <a16:creationId xmlns:a16="http://schemas.microsoft.com/office/drawing/2014/main" id="{EDF2BE83-9E56-473D-84D1-BE24C41400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92875" y="5291069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3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2" name="Freeform: Shape 121">
                        <a:extLst>
                          <a:ext uri="{FF2B5EF4-FFF2-40B4-BE49-F238E27FC236}">
                            <a16:creationId xmlns:a16="http://schemas.microsoft.com/office/drawing/2014/main" id="{78729E23-1AA3-462E-A8B1-265A1DA1EF1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959124" y="536687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3" name="Freeform: Shape 122">
                        <a:extLst>
                          <a:ext uri="{FF2B5EF4-FFF2-40B4-BE49-F238E27FC236}">
                            <a16:creationId xmlns:a16="http://schemas.microsoft.com/office/drawing/2014/main" id="{2C9FE4E7-890B-4B73-A1BA-E0C80E4E4C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26476" y="5443950"/>
                        <a:ext cx="16725" cy="16928"/>
                      </a:xfrm>
                      <a:custGeom>
                        <a:avLst/>
                        <a:gdLst>
                          <a:gd name="connsiteX0" fmla="*/ 1572 w 16725"/>
                          <a:gd name="connsiteY0" fmla="*/ 14197 h 16928"/>
                          <a:gd name="connsiteX1" fmla="*/ 13675 w 16725"/>
                          <a:gd name="connsiteY1" fmla="*/ 14834 h 16928"/>
                          <a:gd name="connsiteX2" fmla="*/ 14949 w 16725"/>
                          <a:gd name="connsiteY2" fmla="*/ 2731 h 16928"/>
                          <a:gd name="connsiteX3" fmla="*/ 2846 w 16725"/>
                          <a:gd name="connsiteY3" fmla="*/ 2094 h 16928"/>
                          <a:gd name="connsiteX4" fmla="*/ 1572 w 16725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725" h="16928">
                            <a:moveTo>
                              <a:pt x="1572" y="14197"/>
                            </a:moveTo>
                            <a:cubicBezTo>
                              <a:pt x="4757" y="17382"/>
                              <a:pt x="9853" y="18019"/>
                              <a:pt x="13675" y="14834"/>
                            </a:cubicBezTo>
                            <a:cubicBezTo>
                              <a:pt x="17497" y="11649"/>
                              <a:pt x="17497" y="6553"/>
                              <a:pt x="14949" y="2731"/>
                            </a:cubicBezTo>
                            <a:cubicBezTo>
                              <a:pt x="11764" y="-454"/>
                              <a:pt x="6668" y="-1091"/>
                              <a:pt x="2846" y="2094"/>
                            </a:cubicBezTo>
                            <a:cubicBezTo>
                              <a:pt x="-339" y="5279"/>
                              <a:pt x="-976" y="10375"/>
                              <a:pt x="1572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4" name="Freeform: Shape 123">
                        <a:extLst>
                          <a:ext uri="{FF2B5EF4-FFF2-40B4-BE49-F238E27FC236}">
                            <a16:creationId xmlns:a16="http://schemas.microsoft.com/office/drawing/2014/main" id="{40F4A120-E75B-47D6-B756-3B7A484A7D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01175" y="5528671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3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4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4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5" name="Freeform: Shape 124">
                        <a:extLst>
                          <a:ext uri="{FF2B5EF4-FFF2-40B4-BE49-F238E27FC236}">
                            <a16:creationId xmlns:a16="http://schemas.microsoft.com/office/drawing/2014/main" id="{94CF5463-58B5-4EA9-B3BB-40D32846AC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68060" y="5605749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3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4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4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2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99452" y="4613936"/>
                    <a:ext cx="493406" cy="560927"/>
                    <a:chOff x="6299452" y="4613936"/>
                    <a:chExt cx="493406" cy="560927"/>
                  </a:xfrm>
                  <a:solidFill>
                    <a:srgbClr val="696769"/>
                  </a:solidFill>
                </p:grpSpPr>
                <p:sp>
                  <p:nvSpPr>
                    <p:cNvPr id="127" name="Freeform: Shape 126">
                      <a:extLst>
                        <a:ext uri="{FF2B5EF4-FFF2-40B4-BE49-F238E27FC236}">
                          <a16:creationId xmlns:a16="http://schemas.microsoft.com/office/drawing/2014/main" id="{DF1F4C06-299B-4F75-9D41-20F8126F99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9452" y="4613936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916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8" name="Freeform: Shape 127">
                      <a:extLst>
                        <a:ext uri="{FF2B5EF4-FFF2-40B4-BE49-F238E27FC236}">
                          <a16:creationId xmlns:a16="http://schemas.microsoft.com/office/drawing/2014/main" id="{1DC19C7C-8F9F-41E8-95E8-F6E302198B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66711" y="4691013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2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" name="Freeform: Shape 128">
                      <a:extLst>
                        <a:ext uri="{FF2B5EF4-FFF2-40B4-BE49-F238E27FC236}">
                          <a16:creationId xmlns:a16="http://schemas.microsoft.com/office/drawing/2014/main" id="{F92394EE-4E95-44B2-B3CF-0509048913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33223" y="4766816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0375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0" name="Freeform: Shape 129">
                      <a:extLst>
                        <a:ext uri="{FF2B5EF4-FFF2-40B4-BE49-F238E27FC236}">
                          <a16:creationId xmlns:a16="http://schemas.microsoft.com/office/drawing/2014/main" id="{0FAA7F6B-C162-4F84-9177-AC6A42E69A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00482" y="4843257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2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" name="Freeform: Shape 130">
                      <a:extLst>
                        <a:ext uri="{FF2B5EF4-FFF2-40B4-BE49-F238E27FC236}">
                          <a16:creationId xmlns:a16="http://schemas.microsoft.com/office/drawing/2014/main" id="{0CAC2835-84C6-4040-B181-79C7490BA5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5011" y="4928615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2" name="Freeform: Shape 131">
                      <a:extLst>
                        <a:ext uri="{FF2B5EF4-FFF2-40B4-BE49-F238E27FC236}">
                          <a16:creationId xmlns:a16="http://schemas.microsoft.com/office/drawing/2014/main" id="{60C23064-2906-49FA-8147-4E6DF6135A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42159" y="5005055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" name="Freeform: Shape 132">
                      <a:extLst>
                        <a:ext uri="{FF2B5EF4-FFF2-40B4-BE49-F238E27FC236}">
                          <a16:creationId xmlns:a16="http://schemas.microsoft.com/office/drawing/2014/main" id="{9E2396C6-6886-4BA5-A7CA-FA8E8B65BD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08781" y="5080859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3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4" name="Freeform: Shape 133">
                      <a:extLst>
                        <a:ext uri="{FF2B5EF4-FFF2-40B4-BE49-F238E27FC236}">
                          <a16:creationId xmlns:a16="http://schemas.microsoft.com/office/drawing/2014/main" id="{D4D6CFFD-A416-4CE3-A25F-8AD2B00544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75667" y="5157936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35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6243908" y="3122895"/>
                <a:ext cx="1019275" cy="1147044"/>
                <a:chOff x="6243908" y="3122895"/>
                <a:chExt cx="1019275" cy="1147044"/>
              </a:xfrm>
              <a:solidFill>
                <a:schemeClr val="accent1"/>
              </a:solidFill>
            </p:grpSpPr>
            <p:grpSp>
              <p:nvGrpSpPr>
                <p:cNvPr id="136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244036" y="3123701"/>
                  <a:ext cx="1019148" cy="1146239"/>
                  <a:chOff x="6244036" y="3123701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13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44036" y="3123701"/>
                    <a:ext cx="1019148" cy="1146239"/>
                    <a:chOff x="6244036" y="3123701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138" name="Freeform: Shape 137">
                      <a:extLst>
                        <a:ext uri="{FF2B5EF4-FFF2-40B4-BE49-F238E27FC236}">
                          <a16:creationId xmlns:a16="http://schemas.microsoft.com/office/drawing/2014/main" id="{513534B1-5BEB-47AC-880B-DBBBF790A145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6028724" y="3654461"/>
                      <a:ext cx="1449770" cy="84718"/>
                    </a:xfrm>
                    <a:custGeom>
                      <a:avLst/>
                      <a:gdLst>
                        <a:gd name="connsiteX0" fmla="*/ 0 w 1449770"/>
                        <a:gd name="connsiteY0" fmla="*/ 0 h 84718"/>
                        <a:gd name="connsiteX1" fmla="*/ 1449771 w 1449770"/>
                        <a:gd name="connsiteY1" fmla="*/ 0 h 84718"/>
                        <a:gd name="connsiteX2" fmla="*/ 1449771 w 1449770"/>
                        <a:gd name="connsiteY2" fmla="*/ 84719 h 84718"/>
                        <a:gd name="connsiteX3" fmla="*/ 0 w 1449770"/>
                        <a:gd name="connsiteY3" fmla="*/ 84719 h 84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84718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84719"/>
                          </a:lnTo>
                          <a:lnTo>
                            <a:pt x="0" y="84719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" name="Freeform: Shape 138">
                      <a:extLst>
                        <a:ext uri="{FF2B5EF4-FFF2-40B4-BE49-F238E27FC236}">
                          <a16:creationId xmlns:a16="http://schemas.microsoft.com/office/drawing/2014/main" id="{08760859-B569-443E-A58A-99823310C7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75748" y="3150924"/>
                      <a:ext cx="987353" cy="1118576"/>
                    </a:xfrm>
                    <a:custGeom>
                      <a:avLst/>
                      <a:gdLst>
                        <a:gd name="connsiteX0" fmla="*/ 0 w 987353"/>
                        <a:gd name="connsiteY0" fmla="*/ 1090548 h 1118576"/>
                        <a:gd name="connsiteX1" fmla="*/ 955503 w 987353"/>
                        <a:gd name="connsiteY1" fmla="*/ 0 h 1118576"/>
                        <a:gd name="connsiteX2" fmla="*/ 987353 w 987353"/>
                        <a:gd name="connsiteY2" fmla="*/ 28028 h 1118576"/>
                        <a:gd name="connsiteX3" fmla="*/ 31850 w 987353"/>
                        <a:gd name="connsiteY3" fmla="*/ 1118576 h 11185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87353" h="1118576">
                          <a:moveTo>
                            <a:pt x="0" y="1090548"/>
                          </a:moveTo>
                          <a:lnTo>
                            <a:pt x="955503" y="0"/>
                          </a:lnTo>
                          <a:lnTo>
                            <a:pt x="987353" y="28028"/>
                          </a:lnTo>
                          <a:lnTo>
                            <a:pt x="31850" y="1118576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40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321747" y="3785833"/>
                      <a:ext cx="359899" cy="408047"/>
                      <a:chOff x="6321747" y="3785833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141" name="Freeform: Shape 140">
                        <a:extLst>
                          <a:ext uri="{FF2B5EF4-FFF2-40B4-BE49-F238E27FC236}">
                            <a16:creationId xmlns:a16="http://schemas.microsoft.com/office/drawing/2014/main" id="{0AA83C30-F4E5-4CB4-86FE-85798FC333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4454" y="378583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2" name="Freeform: Shape 141">
                        <a:extLst>
                          <a:ext uri="{FF2B5EF4-FFF2-40B4-BE49-F238E27FC236}">
                            <a16:creationId xmlns:a16="http://schemas.microsoft.com/office/drawing/2014/main" id="{22262BE7-EA3B-4BF6-B038-09D99F05C0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97569" y="3862910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3" name="Freeform: Shape 142">
                        <a:extLst>
                          <a:ext uri="{FF2B5EF4-FFF2-40B4-BE49-F238E27FC236}">
                            <a16:creationId xmlns:a16="http://schemas.microsoft.com/office/drawing/2014/main" id="{578D8182-F54B-4E03-960C-7C26903DE6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0684" y="393871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4" name="Freeform: Shape 143">
                        <a:extLst>
                          <a:ext uri="{FF2B5EF4-FFF2-40B4-BE49-F238E27FC236}">
                            <a16:creationId xmlns:a16="http://schemas.microsoft.com/office/drawing/2014/main" id="{B728C7EA-3770-472D-B391-6A690B5864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463799" y="4015154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5" name="Freeform: Shape 144">
                        <a:extLst>
                          <a:ext uri="{FF2B5EF4-FFF2-40B4-BE49-F238E27FC236}">
                            <a16:creationId xmlns:a16="http://schemas.microsoft.com/office/drawing/2014/main" id="{AF1AE9B1-14E6-40DD-9D97-11EFE5FED6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89270" y="4100512"/>
                        <a:ext cx="16928" cy="16927"/>
                      </a:xfrm>
                      <a:custGeom>
                        <a:avLst/>
                        <a:gdLst>
                          <a:gd name="connsiteX0" fmla="*/ 15153 w 16928"/>
                          <a:gd name="connsiteY0" fmla="*/ 14197 h 16927"/>
                          <a:gd name="connsiteX1" fmla="*/ 3050 w 16928"/>
                          <a:gd name="connsiteY1" fmla="*/ 14834 h 16927"/>
                          <a:gd name="connsiteX2" fmla="*/ 1776 w 16928"/>
                          <a:gd name="connsiteY2" fmla="*/ 2731 h 16927"/>
                          <a:gd name="connsiteX3" fmla="*/ 13879 w 16928"/>
                          <a:gd name="connsiteY3" fmla="*/ 2094 h 16927"/>
                          <a:gd name="connsiteX4" fmla="*/ 15153 w 16928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7701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6" name="Freeform: Shape 145">
                        <a:extLst>
                          <a:ext uri="{FF2B5EF4-FFF2-40B4-BE49-F238E27FC236}">
                            <a16:creationId xmlns:a16="http://schemas.microsoft.com/office/drawing/2014/main" id="{C79EC218-662D-4377-A973-4DE729FFAA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1747" y="4176952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4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714141" y="3185776"/>
                    <a:ext cx="493669" cy="560291"/>
                    <a:chOff x="6714141" y="3185776"/>
                    <a:chExt cx="493669" cy="560291"/>
                  </a:xfrm>
                  <a:solidFill>
                    <a:srgbClr val="696769"/>
                  </a:solidFill>
                </p:grpSpPr>
                <p:sp>
                  <p:nvSpPr>
                    <p:cNvPr id="148" name="Freeform: Shape 147">
                      <a:extLst>
                        <a:ext uri="{FF2B5EF4-FFF2-40B4-BE49-F238E27FC236}">
                          <a16:creationId xmlns:a16="http://schemas.microsoft.com/office/drawing/2014/main" id="{0E47B030-60FE-4DEC-BB31-6173778323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90618" y="3185776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9" name="Freeform: Shape 148">
                      <a:extLst>
                        <a:ext uri="{FF2B5EF4-FFF2-40B4-BE49-F238E27FC236}">
                          <a16:creationId xmlns:a16="http://schemas.microsoft.com/office/drawing/2014/main" id="{76AFE229-E114-43B0-8D01-9657D6F160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23733" y="3262854"/>
                      <a:ext cx="16928" cy="16290"/>
                    </a:xfrm>
                    <a:custGeom>
                      <a:avLst/>
                      <a:gdLst>
                        <a:gd name="connsiteX0" fmla="*/ 15153 w 16928"/>
                        <a:gd name="connsiteY0" fmla="*/ 13560 h 16290"/>
                        <a:gd name="connsiteX1" fmla="*/ 3050 w 16928"/>
                        <a:gd name="connsiteY1" fmla="*/ 14197 h 16290"/>
                        <a:gd name="connsiteX2" fmla="*/ 1776 w 16928"/>
                        <a:gd name="connsiteY2" fmla="*/ 2731 h 16290"/>
                        <a:gd name="connsiteX3" fmla="*/ 13879 w 16928"/>
                        <a:gd name="connsiteY3" fmla="*/ 2094 h 16290"/>
                        <a:gd name="connsiteX4" fmla="*/ 15153 w 16928"/>
                        <a:gd name="connsiteY4" fmla="*/ 13560 h 16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290">
                          <a:moveTo>
                            <a:pt x="15153" y="13560"/>
                          </a:moveTo>
                          <a:cubicBezTo>
                            <a:pt x="11968" y="16745"/>
                            <a:pt x="6872" y="17382"/>
                            <a:pt x="3050" y="14197"/>
                          </a:cubicBezTo>
                          <a:cubicBezTo>
                            <a:pt x="-772" y="11012"/>
                            <a:pt x="-772" y="5916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4642"/>
                            <a:pt x="17701" y="10375"/>
                            <a:pt x="15153" y="13560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0" name="Freeform: Shape 149">
                      <a:extLst>
                        <a:ext uri="{FF2B5EF4-FFF2-40B4-BE49-F238E27FC236}">
                          <a16:creationId xmlns:a16="http://schemas.microsoft.com/office/drawing/2014/main" id="{4D675D0C-49E6-4D53-99CA-6C4EB7F038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56848" y="3338020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1" name="Freeform: Shape 150">
                      <a:extLst>
                        <a:ext uri="{FF2B5EF4-FFF2-40B4-BE49-F238E27FC236}">
                          <a16:creationId xmlns:a16="http://schemas.microsoft.com/office/drawing/2014/main" id="{91F8D045-2FF9-4CCF-A116-8CCCF256DD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89963" y="3415097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2" name="Freeform: Shape 151">
                      <a:extLst>
                        <a:ext uri="{FF2B5EF4-FFF2-40B4-BE49-F238E27FC236}">
                          <a16:creationId xmlns:a16="http://schemas.microsoft.com/office/drawing/2014/main" id="{4C7D9E22-D698-4D81-A8CC-1ED0C7FCD7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15434" y="3499819"/>
                      <a:ext cx="16928" cy="16927"/>
                    </a:xfrm>
                    <a:custGeom>
                      <a:avLst/>
                      <a:gdLst>
                        <a:gd name="connsiteX0" fmla="*/ 15153 w 16928"/>
                        <a:gd name="connsiteY0" fmla="*/ 14197 h 16927"/>
                        <a:gd name="connsiteX1" fmla="*/ 3050 w 16928"/>
                        <a:gd name="connsiteY1" fmla="*/ 14834 h 16927"/>
                        <a:gd name="connsiteX2" fmla="*/ 1776 w 16928"/>
                        <a:gd name="connsiteY2" fmla="*/ 2731 h 16927"/>
                        <a:gd name="connsiteX3" fmla="*/ 13879 w 16928"/>
                        <a:gd name="connsiteY3" fmla="*/ 2094 h 16927"/>
                        <a:gd name="connsiteX4" fmla="*/ 15153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7701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3" name="Freeform: Shape 152">
                      <a:extLst>
                        <a:ext uri="{FF2B5EF4-FFF2-40B4-BE49-F238E27FC236}">
                          <a16:creationId xmlns:a16="http://schemas.microsoft.com/office/drawing/2014/main" id="{85069CB7-52AA-4224-8254-518CD6AB68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47912" y="3576896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4" name="Freeform: Shape 153">
                      <a:extLst>
                        <a:ext uri="{FF2B5EF4-FFF2-40B4-BE49-F238E27FC236}">
                          <a16:creationId xmlns:a16="http://schemas.microsoft.com/office/drawing/2014/main" id="{B8A1B3FA-96F1-4CE5-B544-D2C6C3316F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1663" y="3652699"/>
                      <a:ext cx="16928" cy="16927"/>
                    </a:xfrm>
                    <a:custGeom>
                      <a:avLst/>
                      <a:gdLst>
                        <a:gd name="connsiteX0" fmla="*/ 15153 w 16928"/>
                        <a:gd name="connsiteY0" fmla="*/ 14197 h 16927"/>
                        <a:gd name="connsiteX1" fmla="*/ 3050 w 16928"/>
                        <a:gd name="connsiteY1" fmla="*/ 14834 h 16927"/>
                        <a:gd name="connsiteX2" fmla="*/ 1776 w 16928"/>
                        <a:gd name="connsiteY2" fmla="*/ 2731 h 16927"/>
                        <a:gd name="connsiteX3" fmla="*/ 13879 w 16928"/>
                        <a:gd name="connsiteY3" fmla="*/ 2094 h 16927"/>
                        <a:gd name="connsiteX4" fmla="*/ 15153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5" name="Freeform: Shape 154">
                      <a:extLst>
                        <a:ext uri="{FF2B5EF4-FFF2-40B4-BE49-F238E27FC236}">
                          <a16:creationId xmlns:a16="http://schemas.microsoft.com/office/drawing/2014/main" id="{B69AA85A-1FF1-44BE-83F4-CE81FE4D7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14141" y="3729140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56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243908" y="3122895"/>
                  <a:ext cx="1019148" cy="1146609"/>
                  <a:chOff x="6243908" y="3122895"/>
                  <a:chExt cx="1019148" cy="1146609"/>
                </a:xfrm>
                <a:solidFill>
                  <a:schemeClr val="accent1"/>
                </a:solidFill>
              </p:grpSpPr>
              <p:grpSp>
                <p:nvGrpSpPr>
                  <p:cNvPr id="15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43908" y="3122895"/>
                    <a:ext cx="1019148" cy="1146609"/>
                    <a:chOff x="6243908" y="3122895"/>
                    <a:chExt cx="1019148" cy="1146609"/>
                  </a:xfrm>
                  <a:solidFill>
                    <a:schemeClr val="accent1"/>
                  </a:solidFill>
                </p:grpSpPr>
                <p:sp>
                  <p:nvSpPr>
                    <p:cNvPr id="158" name="Freeform: Shape 157">
                      <a:extLst>
                        <a:ext uri="{FF2B5EF4-FFF2-40B4-BE49-F238E27FC236}">
                          <a16:creationId xmlns:a16="http://schemas.microsoft.com/office/drawing/2014/main" id="{5A4141FA-7791-4C6D-903B-C24AEEFDE361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6711123" y="2971129"/>
                      <a:ext cx="84718" cy="1449770"/>
                    </a:xfrm>
                    <a:custGeom>
                      <a:avLst/>
                      <a:gdLst>
                        <a:gd name="connsiteX0" fmla="*/ 0 w 84718"/>
                        <a:gd name="connsiteY0" fmla="*/ 0 h 1449770"/>
                        <a:gd name="connsiteX1" fmla="*/ 84719 w 84718"/>
                        <a:gd name="connsiteY1" fmla="*/ 0 h 1449770"/>
                        <a:gd name="connsiteX2" fmla="*/ 84719 w 84718"/>
                        <a:gd name="connsiteY2" fmla="*/ 1449771 h 1449770"/>
                        <a:gd name="connsiteX3" fmla="*/ 0 w 84718"/>
                        <a:gd name="connsiteY3" fmla="*/ 1449771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718" h="1449770">
                          <a:moveTo>
                            <a:pt x="0" y="0"/>
                          </a:moveTo>
                          <a:lnTo>
                            <a:pt x="84719" y="0"/>
                          </a:lnTo>
                          <a:lnTo>
                            <a:pt x="84719" y="1449771"/>
                          </a:lnTo>
                          <a:lnTo>
                            <a:pt x="0" y="1449771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9" name="Freeform: Shape 158">
                      <a:extLst>
                        <a:ext uri="{FF2B5EF4-FFF2-40B4-BE49-F238E27FC236}">
                          <a16:creationId xmlns:a16="http://schemas.microsoft.com/office/drawing/2014/main" id="{9144F448-0A06-4DF5-9AA0-060DAA9376C8}"/>
                        </a:ext>
                      </a:extLst>
                    </p:cNvPr>
                    <p:cNvSpPr/>
                    <p:nvPr/>
                  </p:nvSpPr>
                  <p:spPr>
                    <a:xfrm rot="-2473290">
                      <a:off x="6716983" y="2985436"/>
                      <a:ext cx="42043" cy="1449879"/>
                    </a:xfrm>
                    <a:custGeom>
                      <a:avLst/>
                      <a:gdLst>
                        <a:gd name="connsiteX0" fmla="*/ 0 w 42043"/>
                        <a:gd name="connsiteY0" fmla="*/ 0 h 1449879"/>
                        <a:gd name="connsiteX1" fmla="*/ 42044 w 42043"/>
                        <a:gd name="connsiteY1" fmla="*/ 0 h 1449879"/>
                        <a:gd name="connsiteX2" fmla="*/ 42044 w 42043"/>
                        <a:gd name="connsiteY2" fmla="*/ 1449880 h 1449879"/>
                        <a:gd name="connsiteX3" fmla="*/ 0 w 42043"/>
                        <a:gd name="connsiteY3" fmla="*/ 1449880 h 144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2043" h="1449879">
                          <a:moveTo>
                            <a:pt x="0" y="0"/>
                          </a:moveTo>
                          <a:lnTo>
                            <a:pt x="42044" y="0"/>
                          </a:lnTo>
                          <a:lnTo>
                            <a:pt x="42044" y="1449880"/>
                          </a:lnTo>
                          <a:lnTo>
                            <a:pt x="0" y="1449880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60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25353" y="3785833"/>
                      <a:ext cx="359899" cy="408047"/>
                      <a:chOff x="6825353" y="3785833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161" name="Freeform: Shape 160">
                        <a:extLst>
                          <a:ext uri="{FF2B5EF4-FFF2-40B4-BE49-F238E27FC236}">
                            <a16:creationId xmlns:a16="http://schemas.microsoft.com/office/drawing/2014/main" id="{4FD32A0B-1F49-474B-9F97-B89CF2B18F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25353" y="378583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2" name="Freeform: Shape 161">
                        <a:extLst>
                          <a:ext uri="{FF2B5EF4-FFF2-40B4-BE49-F238E27FC236}">
                            <a16:creationId xmlns:a16="http://schemas.microsoft.com/office/drawing/2014/main" id="{41FDE5FF-81BE-4CD1-9C23-F925D175A5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92875" y="3862910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3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3" name="Freeform: Shape 162">
                        <a:extLst>
                          <a:ext uri="{FF2B5EF4-FFF2-40B4-BE49-F238E27FC236}">
                            <a16:creationId xmlns:a16="http://schemas.microsoft.com/office/drawing/2014/main" id="{C8F52396-F73D-452F-8980-557F710DC9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959124" y="393871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4" name="Freeform: Shape 163">
                        <a:extLst>
                          <a:ext uri="{FF2B5EF4-FFF2-40B4-BE49-F238E27FC236}">
                            <a16:creationId xmlns:a16="http://schemas.microsoft.com/office/drawing/2014/main" id="{EB586562-DECC-426D-BBF0-738BB993BF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26476" y="4015154"/>
                        <a:ext cx="16725" cy="16927"/>
                      </a:xfrm>
                      <a:custGeom>
                        <a:avLst/>
                        <a:gdLst>
                          <a:gd name="connsiteX0" fmla="*/ 1572 w 16725"/>
                          <a:gd name="connsiteY0" fmla="*/ 14197 h 16927"/>
                          <a:gd name="connsiteX1" fmla="*/ 13675 w 16725"/>
                          <a:gd name="connsiteY1" fmla="*/ 14834 h 16927"/>
                          <a:gd name="connsiteX2" fmla="*/ 14949 w 16725"/>
                          <a:gd name="connsiteY2" fmla="*/ 2731 h 16927"/>
                          <a:gd name="connsiteX3" fmla="*/ 2846 w 16725"/>
                          <a:gd name="connsiteY3" fmla="*/ 2094 h 16927"/>
                          <a:gd name="connsiteX4" fmla="*/ 1572 w 16725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725" h="16927">
                            <a:moveTo>
                              <a:pt x="1572" y="14197"/>
                            </a:moveTo>
                            <a:cubicBezTo>
                              <a:pt x="4757" y="17382"/>
                              <a:pt x="9853" y="18019"/>
                              <a:pt x="13675" y="14834"/>
                            </a:cubicBezTo>
                            <a:cubicBezTo>
                              <a:pt x="17497" y="11649"/>
                              <a:pt x="17497" y="6553"/>
                              <a:pt x="14949" y="2731"/>
                            </a:cubicBezTo>
                            <a:cubicBezTo>
                              <a:pt x="11764" y="-454"/>
                              <a:pt x="6668" y="-1091"/>
                              <a:pt x="2846" y="2094"/>
                            </a:cubicBezTo>
                            <a:cubicBezTo>
                              <a:pt x="-339" y="5916"/>
                              <a:pt x="-976" y="11012"/>
                              <a:pt x="1572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5" name="Freeform: Shape 164">
                        <a:extLst>
                          <a:ext uri="{FF2B5EF4-FFF2-40B4-BE49-F238E27FC236}">
                            <a16:creationId xmlns:a16="http://schemas.microsoft.com/office/drawing/2014/main" id="{59E2AAC8-D910-490F-82FE-3B5683E093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01175" y="4100512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3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4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4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6" name="Freeform: Shape 165">
                        <a:extLst>
                          <a:ext uri="{FF2B5EF4-FFF2-40B4-BE49-F238E27FC236}">
                            <a16:creationId xmlns:a16="http://schemas.microsoft.com/office/drawing/2014/main" id="{2584FB5C-9C28-483B-87A1-24120D2BC2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68060" y="4176952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3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4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4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6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99452" y="3185776"/>
                    <a:ext cx="493406" cy="560291"/>
                    <a:chOff x="6299452" y="3185776"/>
                    <a:chExt cx="493406" cy="560291"/>
                  </a:xfrm>
                  <a:solidFill>
                    <a:srgbClr val="696769"/>
                  </a:solidFill>
                </p:grpSpPr>
                <p:sp>
                  <p:nvSpPr>
                    <p:cNvPr id="168" name="Freeform: Shape 167">
                      <a:extLst>
                        <a:ext uri="{FF2B5EF4-FFF2-40B4-BE49-F238E27FC236}">
                          <a16:creationId xmlns:a16="http://schemas.microsoft.com/office/drawing/2014/main" id="{554C9B5F-5EDB-4FCB-BB8B-B7395D17A0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9452" y="3185776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0375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9" name="Freeform: Shape 168">
                      <a:extLst>
                        <a:ext uri="{FF2B5EF4-FFF2-40B4-BE49-F238E27FC236}">
                          <a16:creationId xmlns:a16="http://schemas.microsoft.com/office/drawing/2014/main" id="{89C45921-E058-401E-B2E7-46962B8EA4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66711" y="3262854"/>
                      <a:ext cx="17192" cy="16290"/>
                    </a:xfrm>
                    <a:custGeom>
                      <a:avLst/>
                      <a:gdLst>
                        <a:gd name="connsiteX0" fmla="*/ 2039 w 17192"/>
                        <a:gd name="connsiteY0" fmla="*/ 13560 h 16290"/>
                        <a:gd name="connsiteX1" fmla="*/ 14142 w 17192"/>
                        <a:gd name="connsiteY1" fmla="*/ 14197 h 16290"/>
                        <a:gd name="connsiteX2" fmla="*/ 15416 w 17192"/>
                        <a:gd name="connsiteY2" fmla="*/ 2731 h 16290"/>
                        <a:gd name="connsiteX3" fmla="*/ 3313 w 17192"/>
                        <a:gd name="connsiteY3" fmla="*/ 2094 h 16290"/>
                        <a:gd name="connsiteX4" fmla="*/ 2039 w 17192"/>
                        <a:gd name="connsiteY4" fmla="*/ 13560 h 16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290">
                          <a:moveTo>
                            <a:pt x="2039" y="13560"/>
                          </a:moveTo>
                          <a:cubicBezTo>
                            <a:pt x="5224" y="16745"/>
                            <a:pt x="10320" y="17382"/>
                            <a:pt x="14142" y="14197"/>
                          </a:cubicBezTo>
                          <a:cubicBezTo>
                            <a:pt x="17964" y="11012"/>
                            <a:pt x="17964" y="5916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4642"/>
                            <a:pt x="-1146" y="10375"/>
                            <a:pt x="2039" y="13560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" name="Freeform: Shape 169">
                      <a:extLst>
                        <a:ext uri="{FF2B5EF4-FFF2-40B4-BE49-F238E27FC236}">
                          <a16:creationId xmlns:a16="http://schemas.microsoft.com/office/drawing/2014/main" id="{B3314F33-FE84-408C-ABE2-2E0E64C2F5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33223" y="3338020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916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1" name="Freeform: Shape 170">
                      <a:extLst>
                        <a:ext uri="{FF2B5EF4-FFF2-40B4-BE49-F238E27FC236}">
                          <a16:creationId xmlns:a16="http://schemas.microsoft.com/office/drawing/2014/main" id="{320F8528-7D71-44EC-8FCC-0CB9C63CE6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00482" y="3415097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2" name="Freeform: Shape 171">
                      <a:extLst>
                        <a:ext uri="{FF2B5EF4-FFF2-40B4-BE49-F238E27FC236}">
                          <a16:creationId xmlns:a16="http://schemas.microsoft.com/office/drawing/2014/main" id="{68FC19FF-E5D3-49DA-8831-58674B910B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5011" y="3499819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3" name="Freeform: Shape 172">
                      <a:extLst>
                        <a:ext uri="{FF2B5EF4-FFF2-40B4-BE49-F238E27FC236}">
                          <a16:creationId xmlns:a16="http://schemas.microsoft.com/office/drawing/2014/main" id="{C62583A0-A31F-403A-8354-2BBAFF0E5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42159" y="3576896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0375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4" name="Freeform: Shape 173">
                      <a:extLst>
                        <a:ext uri="{FF2B5EF4-FFF2-40B4-BE49-F238E27FC236}">
                          <a16:creationId xmlns:a16="http://schemas.microsoft.com/office/drawing/2014/main" id="{9E63588B-240A-42BC-9D91-43FCE8496B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08781" y="3652699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5" name="Freeform: Shape 174">
                      <a:extLst>
                        <a:ext uri="{FF2B5EF4-FFF2-40B4-BE49-F238E27FC236}">
                          <a16:creationId xmlns:a16="http://schemas.microsoft.com/office/drawing/2014/main" id="{9AE7A700-622A-4FC8-B460-BBE67B12AC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75667" y="3729140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76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6243929" y="1694635"/>
                <a:ext cx="1019360" cy="1146654"/>
                <a:chOff x="6243929" y="1694635"/>
                <a:chExt cx="1019360" cy="1146654"/>
              </a:xfrm>
              <a:solidFill>
                <a:schemeClr val="accent1"/>
              </a:solidFill>
            </p:grpSpPr>
            <p:grpSp>
              <p:nvGrpSpPr>
                <p:cNvPr id="177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243929" y="1695051"/>
                  <a:ext cx="1019148" cy="1146239"/>
                  <a:chOff x="6243929" y="1695051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178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43929" y="1695051"/>
                    <a:ext cx="1019148" cy="1146239"/>
                    <a:chOff x="6243929" y="1695051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179" name="Freeform: Shape 178">
                      <a:extLst>
                        <a:ext uri="{FF2B5EF4-FFF2-40B4-BE49-F238E27FC236}">
                          <a16:creationId xmlns:a16="http://schemas.microsoft.com/office/drawing/2014/main" id="{04A7EB5F-0866-4DFF-AA63-5A6A8F45E01F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6028618" y="2225811"/>
                      <a:ext cx="1449770" cy="84718"/>
                    </a:xfrm>
                    <a:custGeom>
                      <a:avLst/>
                      <a:gdLst>
                        <a:gd name="connsiteX0" fmla="*/ 0 w 1449770"/>
                        <a:gd name="connsiteY0" fmla="*/ 0 h 84718"/>
                        <a:gd name="connsiteX1" fmla="*/ 1449771 w 1449770"/>
                        <a:gd name="connsiteY1" fmla="*/ 0 h 84718"/>
                        <a:gd name="connsiteX2" fmla="*/ 1449771 w 1449770"/>
                        <a:gd name="connsiteY2" fmla="*/ 84719 h 84718"/>
                        <a:gd name="connsiteX3" fmla="*/ 0 w 1449770"/>
                        <a:gd name="connsiteY3" fmla="*/ 84719 h 84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84718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84719"/>
                          </a:lnTo>
                          <a:lnTo>
                            <a:pt x="0" y="84719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0" name="Freeform: Shape 179">
                      <a:extLst>
                        <a:ext uri="{FF2B5EF4-FFF2-40B4-BE49-F238E27FC236}">
                          <a16:creationId xmlns:a16="http://schemas.microsoft.com/office/drawing/2014/main" id="{178B6697-3C63-463E-9890-4ABBECC75F53}"/>
                        </a:ext>
                      </a:extLst>
                    </p:cNvPr>
                    <p:cNvSpPr/>
                    <p:nvPr/>
                  </p:nvSpPr>
                  <p:spPr>
                    <a:xfrm rot="-2926710">
                      <a:off x="6044562" y="2260292"/>
                      <a:ext cx="1449879" cy="42043"/>
                    </a:xfrm>
                    <a:custGeom>
                      <a:avLst/>
                      <a:gdLst>
                        <a:gd name="connsiteX0" fmla="*/ 0 w 1449879"/>
                        <a:gd name="connsiteY0" fmla="*/ 0 h 42043"/>
                        <a:gd name="connsiteX1" fmla="*/ 1449880 w 1449879"/>
                        <a:gd name="connsiteY1" fmla="*/ 0 h 42043"/>
                        <a:gd name="connsiteX2" fmla="*/ 1449880 w 1449879"/>
                        <a:gd name="connsiteY2" fmla="*/ 42044 h 42043"/>
                        <a:gd name="connsiteX3" fmla="*/ 0 w 1449879"/>
                        <a:gd name="connsiteY3" fmla="*/ 42044 h 420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879" h="42043">
                          <a:moveTo>
                            <a:pt x="0" y="0"/>
                          </a:moveTo>
                          <a:lnTo>
                            <a:pt x="1449880" y="0"/>
                          </a:lnTo>
                          <a:lnTo>
                            <a:pt x="1449880" y="42044"/>
                          </a:lnTo>
                          <a:lnTo>
                            <a:pt x="0" y="42044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81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321747" y="2357673"/>
                      <a:ext cx="359899" cy="408047"/>
                      <a:chOff x="6321747" y="2357673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182" name="Freeform: Shape 181">
                        <a:extLst>
                          <a:ext uri="{FF2B5EF4-FFF2-40B4-BE49-F238E27FC236}">
                            <a16:creationId xmlns:a16="http://schemas.microsoft.com/office/drawing/2014/main" id="{8A834137-87CB-480F-8B44-AA52CCE8AC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4454" y="235767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3" name="Freeform: Shape 182">
                        <a:extLst>
                          <a:ext uri="{FF2B5EF4-FFF2-40B4-BE49-F238E27FC236}">
                            <a16:creationId xmlns:a16="http://schemas.microsoft.com/office/drawing/2014/main" id="{219727F2-599F-4DA4-B964-0A8623A4EE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97569" y="2434114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4" name="Freeform: Shape 183">
                        <a:extLst>
                          <a:ext uri="{FF2B5EF4-FFF2-40B4-BE49-F238E27FC236}">
                            <a16:creationId xmlns:a16="http://schemas.microsoft.com/office/drawing/2014/main" id="{459B5E06-C046-44FB-B75D-A783518F4E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0684" y="2509917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5" name="Freeform: Shape 184">
                        <a:extLst>
                          <a:ext uri="{FF2B5EF4-FFF2-40B4-BE49-F238E27FC236}">
                            <a16:creationId xmlns:a16="http://schemas.microsoft.com/office/drawing/2014/main" id="{52E545F5-F14D-478E-A259-F91200A4CC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463799" y="2586994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6" name="Freeform: Shape 185">
                        <a:extLst>
                          <a:ext uri="{FF2B5EF4-FFF2-40B4-BE49-F238E27FC236}">
                            <a16:creationId xmlns:a16="http://schemas.microsoft.com/office/drawing/2014/main" id="{6F584A57-D976-4BA6-925E-D1BB933897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89270" y="2671715"/>
                        <a:ext cx="16928" cy="16928"/>
                      </a:xfrm>
                      <a:custGeom>
                        <a:avLst/>
                        <a:gdLst>
                          <a:gd name="connsiteX0" fmla="*/ 15153 w 16928"/>
                          <a:gd name="connsiteY0" fmla="*/ 14197 h 16928"/>
                          <a:gd name="connsiteX1" fmla="*/ 3050 w 16928"/>
                          <a:gd name="connsiteY1" fmla="*/ 14834 h 16928"/>
                          <a:gd name="connsiteX2" fmla="*/ 1776 w 16928"/>
                          <a:gd name="connsiteY2" fmla="*/ 2731 h 16928"/>
                          <a:gd name="connsiteX3" fmla="*/ 13879 w 16928"/>
                          <a:gd name="connsiteY3" fmla="*/ 2094 h 16928"/>
                          <a:gd name="connsiteX4" fmla="*/ 15153 w 16928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7701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7" name="Freeform: Shape 186">
                        <a:extLst>
                          <a:ext uri="{FF2B5EF4-FFF2-40B4-BE49-F238E27FC236}">
                            <a16:creationId xmlns:a16="http://schemas.microsoft.com/office/drawing/2014/main" id="{69472EE1-298E-4F1E-AD5B-DCEE9C6012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1747" y="274879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88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714141" y="1756980"/>
                    <a:ext cx="493669" cy="560928"/>
                    <a:chOff x="6714141" y="1756980"/>
                    <a:chExt cx="493669" cy="560928"/>
                  </a:xfrm>
                  <a:solidFill>
                    <a:srgbClr val="696769"/>
                  </a:solidFill>
                </p:grpSpPr>
                <p:sp>
                  <p:nvSpPr>
                    <p:cNvPr id="189" name="Freeform: Shape 188">
                      <a:extLst>
                        <a:ext uri="{FF2B5EF4-FFF2-40B4-BE49-F238E27FC236}">
                          <a16:creationId xmlns:a16="http://schemas.microsoft.com/office/drawing/2014/main" id="{F072A8AA-7148-4369-A298-1731A662FC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90618" y="1756980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0" name="Freeform: Shape 189">
                      <a:extLst>
                        <a:ext uri="{FF2B5EF4-FFF2-40B4-BE49-F238E27FC236}">
                          <a16:creationId xmlns:a16="http://schemas.microsoft.com/office/drawing/2014/main" id="{524DC69B-CCFC-4DC5-8E7D-216B96F72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23733" y="1833420"/>
                      <a:ext cx="16928" cy="16928"/>
                    </a:xfrm>
                    <a:custGeom>
                      <a:avLst/>
                      <a:gdLst>
                        <a:gd name="connsiteX0" fmla="*/ 15153 w 16928"/>
                        <a:gd name="connsiteY0" fmla="*/ 14197 h 16928"/>
                        <a:gd name="connsiteX1" fmla="*/ 3050 w 16928"/>
                        <a:gd name="connsiteY1" fmla="*/ 14834 h 16928"/>
                        <a:gd name="connsiteX2" fmla="*/ 1776 w 16928"/>
                        <a:gd name="connsiteY2" fmla="*/ 2731 h 16928"/>
                        <a:gd name="connsiteX3" fmla="*/ 13879 w 16928"/>
                        <a:gd name="connsiteY3" fmla="*/ 2094 h 16928"/>
                        <a:gd name="connsiteX4" fmla="*/ 15153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7701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1" name="Freeform: Shape 190">
                      <a:extLst>
                        <a:ext uri="{FF2B5EF4-FFF2-40B4-BE49-F238E27FC236}">
                          <a16:creationId xmlns:a16="http://schemas.microsoft.com/office/drawing/2014/main" id="{6BC88661-9E50-4667-814A-E8812A560B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56848" y="1909861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2" name="Freeform: Shape 191">
                      <a:extLst>
                        <a:ext uri="{FF2B5EF4-FFF2-40B4-BE49-F238E27FC236}">
                          <a16:creationId xmlns:a16="http://schemas.microsoft.com/office/drawing/2014/main" id="{420DF7FB-9D8B-4594-AFD8-3F90A930E6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89963" y="1986301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3" name="Freeform: Shape 192">
                      <a:extLst>
                        <a:ext uri="{FF2B5EF4-FFF2-40B4-BE49-F238E27FC236}">
                          <a16:creationId xmlns:a16="http://schemas.microsoft.com/office/drawing/2014/main" id="{5164DCE9-5D7D-452A-92CC-22B695FE8C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15434" y="2071659"/>
                      <a:ext cx="16928" cy="16927"/>
                    </a:xfrm>
                    <a:custGeom>
                      <a:avLst/>
                      <a:gdLst>
                        <a:gd name="connsiteX0" fmla="*/ 15153 w 16928"/>
                        <a:gd name="connsiteY0" fmla="*/ 14197 h 16927"/>
                        <a:gd name="connsiteX1" fmla="*/ 3050 w 16928"/>
                        <a:gd name="connsiteY1" fmla="*/ 14834 h 16927"/>
                        <a:gd name="connsiteX2" fmla="*/ 1776 w 16928"/>
                        <a:gd name="connsiteY2" fmla="*/ 2731 h 16927"/>
                        <a:gd name="connsiteX3" fmla="*/ 13879 w 16928"/>
                        <a:gd name="connsiteY3" fmla="*/ 2094 h 16927"/>
                        <a:gd name="connsiteX4" fmla="*/ 15153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4" name="Freeform: Shape 193">
                      <a:extLst>
                        <a:ext uri="{FF2B5EF4-FFF2-40B4-BE49-F238E27FC236}">
                          <a16:creationId xmlns:a16="http://schemas.microsoft.com/office/drawing/2014/main" id="{535087A6-7203-451A-8925-C3777F3471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47912" y="2148100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5" name="Freeform: Shape 194">
                      <a:extLst>
                        <a:ext uri="{FF2B5EF4-FFF2-40B4-BE49-F238E27FC236}">
                          <a16:creationId xmlns:a16="http://schemas.microsoft.com/office/drawing/2014/main" id="{6C1D9CA6-C3DA-450C-B795-125FB0FE23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1663" y="2223903"/>
                      <a:ext cx="16928" cy="16927"/>
                    </a:xfrm>
                    <a:custGeom>
                      <a:avLst/>
                      <a:gdLst>
                        <a:gd name="connsiteX0" fmla="*/ 15153 w 16928"/>
                        <a:gd name="connsiteY0" fmla="*/ 14197 h 16927"/>
                        <a:gd name="connsiteX1" fmla="*/ 3050 w 16928"/>
                        <a:gd name="connsiteY1" fmla="*/ 14834 h 16927"/>
                        <a:gd name="connsiteX2" fmla="*/ 1776 w 16928"/>
                        <a:gd name="connsiteY2" fmla="*/ 2731 h 16927"/>
                        <a:gd name="connsiteX3" fmla="*/ 13879 w 16928"/>
                        <a:gd name="connsiteY3" fmla="*/ 2094 h 16927"/>
                        <a:gd name="connsiteX4" fmla="*/ 15153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7701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96" name="Freeform: Shape 195">
                      <a:extLst>
                        <a:ext uri="{FF2B5EF4-FFF2-40B4-BE49-F238E27FC236}">
                          <a16:creationId xmlns:a16="http://schemas.microsoft.com/office/drawing/2014/main" id="{F96B66D4-D017-4CED-87DC-E85821369C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14141" y="2300980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97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244140" y="1694635"/>
                  <a:ext cx="1019148" cy="1146239"/>
                  <a:chOff x="6244140" y="1694635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198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44140" y="1694635"/>
                    <a:ext cx="1019148" cy="1146239"/>
                    <a:chOff x="6244140" y="1694635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199" name="Freeform: Shape 198">
                      <a:extLst>
                        <a:ext uri="{FF2B5EF4-FFF2-40B4-BE49-F238E27FC236}">
                          <a16:creationId xmlns:a16="http://schemas.microsoft.com/office/drawing/2014/main" id="{6536EC49-362C-45FE-911D-0FEA6CEEA141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6711355" y="1542870"/>
                      <a:ext cx="84718" cy="1449770"/>
                    </a:xfrm>
                    <a:custGeom>
                      <a:avLst/>
                      <a:gdLst>
                        <a:gd name="connsiteX0" fmla="*/ 0 w 84718"/>
                        <a:gd name="connsiteY0" fmla="*/ 0 h 1449770"/>
                        <a:gd name="connsiteX1" fmla="*/ 84719 w 84718"/>
                        <a:gd name="connsiteY1" fmla="*/ 0 h 1449770"/>
                        <a:gd name="connsiteX2" fmla="*/ 84719 w 84718"/>
                        <a:gd name="connsiteY2" fmla="*/ 1449771 h 1449770"/>
                        <a:gd name="connsiteX3" fmla="*/ 0 w 84718"/>
                        <a:gd name="connsiteY3" fmla="*/ 1449771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718" h="1449770">
                          <a:moveTo>
                            <a:pt x="0" y="0"/>
                          </a:moveTo>
                          <a:lnTo>
                            <a:pt x="84719" y="0"/>
                          </a:lnTo>
                          <a:lnTo>
                            <a:pt x="84719" y="1449771"/>
                          </a:lnTo>
                          <a:lnTo>
                            <a:pt x="0" y="1449771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0" name="Freeform: Shape 199">
                      <a:extLst>
                        <a:ext uri="{FF2B5EF4-FFF2-40B4-BE49-F238E27FC236}">
                          <a16:creationId xmlns:a16="http://schemas.microsoft.com/office/drawing/2014/main" id="{7A9FF01F-6847-49BA-B047-E8962B4AFB59}"/>
                        </a:ext>
                      </a:extLst>
                    </p:cNvPr>
                    <p:cNvSpPr/>
                    <p:nvPr/>
                  </p:nvSpPr>
                  <p:spPr>
                    <a:xfrm rot="-2473290">
                      <a:off x="6716783" y="1556643"/>
                      <a:ext cx="42043" cy="1449879"/>
                    </a:xfrm>
                    <a:custGeom>
                      <a:avLst/>
                      <a:gdLst>
                        <a:gd name="connsiteX0" fmla="*/ 0 w 42043"/>
                        <a:gd name="connsiteY0" fmla="*/ 0 h 1449879"/>
                        <a:gd name="connsiteX1" fmla="*/ 42044 w 42043"/>
                        <a:gd name="connsiteY1" fmla="*/ 0 h 1449879"/>
                        <a:gd name="connsiteX2" fmla="*/ 42044 w 42043"/>
                        <a:gd name="connsiteY2" fmla="*/ 1449880 h 1449879"/>
                        <a:gd name="connsiteX3" fmla="*/ 0 w 42043"/>
                        <a:gd name="connsiteY3" fmla="*/ 1449880 h 144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2043" h="1449879">
                          <a:moveTo>
                            <a:pt x="0" y="0"/>
                          </a:moveTo>
                          <a:lnTo>
                            <a:pt x="42044" y="0"/>
                          </a:lnTo>
                          <a:lnTo>
                            <a:pt x="42044" y="1449880"/>
                          </a:lnTo>
                          <a:lnTo>
                            <a:pt x="0" y="1449880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01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25353" y="2357673"/>
                      <a:ext cx="359899" cy="408047"/>
                      <a:chOff x="6825353" y="2357673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202" name="Freeform: Shape 201">
                        <a:extLst>
                          <a:ext uri="{FF2B5EF4-FFF2-40B4-BE49-F238E27FC236}">
                            <a16:creationId xmlns:a16="http://schemas.microsoft.com/office/drawing/2014/main" id="{D1E7B690-E772-447F-9DAD-D66E5C7461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25353" y="235767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3" name="Freeform: Shape 202">
                        <a:extLst>
                          <a:ext uri="{FF2B5EF4-FFF2-40B4-BE49-F238E27FC236}">
                            <a16:creationId xmlns:a16="http://schemas.microsoft.com/office/drawing/2014/main" id="{8184DF16-D696-43B2-9EBF-5F8DCA028E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92875" y="2434114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3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4" name="Freeform: Shape 203">
                        <a:extLst>
                          <a:ext uri="{FF2B5EF4-FFF2-40B4-BE49-F238E27FC236}">
                            <a16:creationId xmlns:a16="http://schemas.microsoft.com/office/drawing/2014/main" id="{848637E0-EF72-45FA-BB48-FDC3612B26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959124" y="2509917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5" name="Freeform: Shape 204">
                        <a:extLst>
                          <a:ext uri="{FF2B5EF4-FFF2-40B4-BE49-F238E27FC236}">
                            <a16:creationId xmlns:a16="http://schemas.microsoft.com/office/drawing/2014/main" id="{CC650FF5-CB21-437E-BD92-641A0B428F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26476" y="2586994"/>
                        <a:ext cx="16725" cy="16927"/>
                      </a:xfrm>
                      <a:custGeom>
                        <a:avLst/>
                        <a:gdLst>
                          <a:gd name="connsiteX0" fmla="*/ 1572 w 16725"/>
                          <a:gd name="connsiteY0" fmla="*/ 14197 h 16927"/>
                          <a:gd name="connsiteX1" fmla="*/ 13675 w 16725"/>
                          <a:gd name="connsiteY1" fmla="*/ 14834 h 16927"/>
                          <a:gd name="connsiteX2" fmla="*/ 14949 w 16725"/>
                          <a:gd name="connsiteY2" fmla="*/ 2731 h 16927"/>
                          <a:gd name="connsiteX3" fmla="*/ 2846 w 16725"/>
                          <a:gd name="connsiteY3" fmla="*/ 2094 h 16927"/>
                          <a:gd name="connsiteX4" fmla="*/ 1572 w 16725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725" h="16927">
                            <a:moveTo>
                              <a:pt x="1572" y="14197"/>
                            </a:moveTo>
                            <a:cubicBezTo>
                              <a:pt x="4757" y="17382"/>
                              <a:pt x="9853" y="18019"/>
                              <a:pt x="13675" y="14834"/>
                            </a:cubicBezTo>
                            <a:cubicBezTo>
                              <a:pt x="17497" y="11649"/>
                              <a:pt x="17497" y="6553"/>
                              <a:pt x="14949" y="2731"/>
                            </a:cubicBezTo>
                            <a:cubicBezTo>
                              <a:pt x="11764" y="-454"/>
                              <a:pt x="6668" y="-1091"/>
                              <a:pt x="2846" y="2094"/>
                            </a:cubicBezTo>
                            <a:cubicBezTo>
                              <a:pt x="-339" y="5279"/>
                              <a:pt x="-976" y="10375"/>
                              <a:pt x="1572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6" name="Freeform: Shape 205">
                        <a:extLst>
                          <a:ext uri="{FF2B5EF4-FFF2-40B4-BE49-F238E27FC236}">
                            <a16:creationId xmlns:a16="http://schemas.microsoft.com/office/drawing/2014/main" id="{36147F15-1140-4398-BAB2-1867370584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01175" y="2671715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3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4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4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" name="Freeform: Shape 206">
                        <a:extLst>
                          <a:ext uri="{FF2B5EF4-FFF2-40B4-BE49-F238E27FC236}">
                            <a16:creationId xmlns:a16="http://schemas.microsoft.com/office/drawing/2014/main" id="{0B5AB000-BDC5-4552-B6FC-19C55616C8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68060" y="274879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3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4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4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208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99452" y="1756980"/>
                    <a:ext cx="493406" cy="560928"/>
                    <a:chOff x="6299452" y="1756980"/>
                    <a:chExt cx="493406" cy="560928"/>
                  </a:xfrm>
                  <a:solidFill>
                    <a:srgbClr val="696769"/>
                  </a:solidFill>
                </p:grpSpPr>
                <p:sp>
                  <p:nvSpPr>
                    <p:cNvPr id="209" name="Freeform: Shape 208">
                      <a:extLst>
                        <a:ext uri="{FF2B5EF4-FFF2-40B4-BE49-F238E27FC236}">
                          <a16:creationId xmlns:a16="http://schemas.microsoft.com/office/drawing/2014/main" id="{23B02392-7232-4D78-B969-E80A2F95ED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9452" y="1756980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0" name="Freeform: Shape 209">
                      <a:extLst>
                        <a:ext uri="{FF2B5EF4-FFF2-40B4-BE49-F238E27FC236}">
                          <a16:creationId xmlns:a16="http://schemas.microsoft.com/office/drawing/2014/main" id="{B38998F7-5985-4A70-9F7A-3ED825635B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66711" y="1833420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1" name="Freeform: Shape 210">
                      <a:extLst>
                        <a:ext uri="{FF2B5EF4-FFF2-40B4-BE49-F238E27FC236}">
                          <a16:creationId xmlns:a16="http://schemas.microsoft.com/office/drawing/2014/main" id="{C5FD6552-5954-4562-9D00-80BD0B489F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33223" y="1909861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0375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2" name="Freeform: Shape 211">
                      <a:extLst>
                        <a:ext uri="{FF2B5EF4-FFF2-40B4-BE49-F238E27FC236}">
                          <a16:creationId xmlns:a16="http://schemas.microsoft.com/office/drawing/2014/main" id="{2473A9FC-C2F6-4ACB-ACAB-B5B9B314B3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00482" y="1986301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3" name="Freeform: Shape 212">
                      <a:extLst>
                        <a:ext uri="{FF2B5EF4-FFF2-40B4-BE49-F238E27FC236}">
                          <a16:creationId xmlns:a16="http://schemas.microsoft.com/office/drawing/2014/main" id="{1B9A088E-A10B-42FF-9292-E17FC0D458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5011" y="2071659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4" name="Freeform: Shape 213">
                      <a:extLst>
                        <a:ext uri="{FF2B5EF4-FFF2-40B4-BE49-F238E27FC236}">
                          <a16:creationId xmlns:a16="http://schemas.microsoft.com/office/drawing/2014/main" id="{D7EA11A1-807F-4279-8F9B-CCEE3A1A3F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42159" y="2148100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5" name="Freeform: Shape 214">
                      <a:extLst>
                        <a:ext uri="{FF2B5EF4-FFF2-40B4-BE49-F238E27FC236}">
                          <a16:creationId xmlns:a16="http://schemas.microsoft.com/office/drawing/2014/main" id="{3FDEC109-360F-4578-B294-9A05D94129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08781" y="2223903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6" name="Freeform: Shape 215">
                      <a:extLst>
                        <a:ext uri="{FF2B5EF4-FFF2-40B4-BE49-F238E27FC236}">
                          <a16:creationId xmlns:a16="http://schemas.microsoft.com/office/drawing/2014/main" id="{03398331-0628-4D80-B6F2-DD51D5D89E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75667" y="2300980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17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6243857" y="265967"/>
                <a:ext cx="1019560" cy="1147031"/>
                <a:chOff x="6243857" y="265967"/>
                <a:chExt cx="1019560" cy="1147031"/>
              </a:xfrm>
              <a:solidFill>
                <a:schemeClr val="accent1"/>
              </a:solidFill>
            </p:grpSpPr>
            <p:grpSp>
              <p:nvGrpSpPr>
                <p:cNvPr id="218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244269" y="266759"/>
                  <a:ext cx="1019148" cy="1146239"/>
                  <a:chOff x="6244269" y="266759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219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44269" y="266759"/>
                    <a:ext cx="1019148" cy="1146239"/>
                    <a:chOff x="6244269" y="266759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220" name="Freeform: Shape 219">
                      <a:extLst>
                        <a:ext uri="{FF2B5EF4-FFF2-40B4-BE49-F238E27FC236}">
                          <a16:creationId xmlns:a16="http://schemas.microsoft.com/office/drawing/2014/main" id="{EE500B63-ED13-4EDE-8ECC-0A1BD61AA886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6028958" y="797519"/>
                      <a:ext cx="1449770" cy="84718"/>
                    </a:xfrm>
                    <a:custGeom>
                      <a:avLst/>
                      <a:gdLst>
                        <a:gd name="connsiteX0" fmla="*/ 0 w 1449770"/>
                        <a:gd name="connsiteY0" fmla="*/ 0 h 84718"/>
                        <a:gd name="connsiteX1" fmla="*/ 1449771 w 1449770"/>
                        <a:gd name="connsiteY1" fmla="*/ 0 h 84718"/>
                        <a:gd name="connsiteX2" fmla="*/ 1449771 w 1449770"/>
                        <a:gd name="connsiteY2" fmla="*/ 84719 h 84718"/>
                        <a:gd name="connsiteX3" fmla="*/ 0 w 1449770"/>
                        <a:gd name="connsiteY3" fmla="*/ 84719 h 84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84718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84719"/>
                          </a:lnTo>
                          <a:lnTo>
                            <a:pt x="0" y="84719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1" name="Freeform: Shape 220">
                      <a:extLst>
                        <a:ext uri="{FF2B5EF4-FFF2-40B4-BE49-F238E27FC236}">
                          <a16:creationId xmlns:a16="http://schemas.microsoft.com/office/drawing/2014/main" id="{03AB0E9C-ACBE-4FB7-986B-9FC9ADF31691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6044691" y="832619"/>
                      <a:ext cx="1449770" cy="42040"/>
                    </a:xfrm>
                    <a:custGeom>
                      <a:avLst/>
                      <a:gdLst>
                        <a:gd name="connsiteX0" fmla="*/ 0 w 1449770"/>
                        <a:gd name="connsiteY0" fmla="*/ 0 h 42040"/>
                        <a:gd name="connsiteX1" fmla="*/ 1449771 w 1449770"/>
                        <a:gd name="connsiteY1" fmla="*/ 0 h 42040"/>
                        <a:gd name="connsiteX2" fmla="*/ 1449771 w 1449770"/>
                        <a:gd name="connsiteY2" fmla="*/ 42041 h 42040"/>
                        <a:gd name="connsiteX3" fmla="*/ 0 w 1449770"/>
                        <a:gd name="connsiteY3" fmla="*/ 42041 h 420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42040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42041"/>
                          </a:lnTo>
                          <a:lnTo>
                            <a:pt x="0" y="42041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22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321747" y="929514"/>
                      <a:ext cx="359899" cy="407410"/>
                      <a:chOff x="6321747" y="929514"/>
                      <a:chExt cx="359899" cy="407410"/>
                    </a:xfrm>
                    <a:solidFill>
                      <a:srgbClr val="696769"/>
                    </a:solidFill>
                  </p:grpSpPr>
                  <p:sp>
                    <p:nvSpPr>
                      <p:cNvPr id="223" name="Freeform: Shape 222">
                        <a:extLst>
                          <a:ext uri="{FF2B5EF4-FFF2-40B4-BE49-F238E27FC236}">
                            <a16:creationId xmlns:a16="http://schemas.microsoft.com/office/drawing/2014/main" id="{542C0E1E-AE24-4F73-AFE9-95D214F3F0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64454" y="929514"/>
                        <a:ext cx="17192" cy="16291"/>
                      </a:xfrm>
                      <a:custGeom>
                        <a:avLst/>
                        <a:gdLst>
                          <a:gd name="connsiteX0" fmla="*/ 15153 w 17192"/>
                          <a:gd name="connsiteY0" fmla="*/ 13560 h 16291"/>
                          <a:gd name="connsiteX1" fmla="*/ 3050 w 17192"/>
                          <a:gd name="connsiteY1" fmla="*/ 14197 h 16291"/>
                          <a:gd name="connsiteX2" fmla="*/ 1776 w 17192"/>
                          <a:gd name="connsiteY2" fmla="*/ 2731 h 16291"/>
                          <a:gd name="connsiteX3" fmla="*/ 13879 w 17192"/>
                          <a:gd name="connsiteY3" fmla="*/ 2094 h 16291"/>
                          <a:gd name="connsiteX4" fmla="*/ 15153 w 17192"/>
                          <a:gd name="connsiteY4" fmla="*/ 13560 h 162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291">
                            <a:moveTo>
                              <a:pt x="15153" y="13560"/>
                            </a:moveTo>
                            <a:cubicBezTo>
                              <a:pt x="11968" y="16745"/>
                              <a:pt x="6872" y="17382"/>
                              <a:pt x="3050" y="14197"/>
                            </a:cubicBezTo>
                            <a:cubicBezTo>
                              <a:pt x="-772" y="11012"/>
                              <a:pt x="-772" y="5916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4642"/>
                              <a:pt x="18338" y="10375"/>
                              <a:pt x="15153" y="13560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4" name="Freeform: Shape 223">
                        <a:extLst>
                          <a:ext uri="{FF2B5EF4-FFF2-40B4-BE49-F238E27FC236}">
                            <a16:creationId xmlns:a16="http://schemas.microsoft.com/office/drawing/2014/main" id="{88DC7AA5-C030-4057-9D83-9203D56E27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97569" y="1005317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5" name="Freeform: Shape 224">
                        <a:extLst>
                          <a:ext uri="{FF2B5EF4-FFF2-40B4-BE49-F238E27FC236}">
                            <a16:creationId xmlns:a16="http://schemas.microsoft.com/office/drawing/2014/main" id="{9EC55E2E-60DF-4E1B-8E9C-B3D3163832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0684" y="1081757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6" name="Freeform: Shape 225">
                        <a:extLst>
                          <a:ext uri="{FF2B5EF4-FFF2-40B4-BE49-F238E27FC236}">
                            <a16:creationId xmlns:a16="http://schemas.microsoft.com/office/drawing/2014/main" id="{6C3D6E06-27F4-4186-B9C6-1B7F540CE6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463799" y="1158198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7" name="Freeform: Shape 226">
                        <a:extLst>
                          <a:ext uri="{FF2B5EF4-FFF2-40B4-BE49-F238E27FC236}">
                            <a16:creationId xmlns:a16="http://schemas.microsoft.com/office/drawing/2014/main" id="{D4039DA1-05BB-4FD8-9ABE-901FF2D51C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89270" y="1243556"/>
                        <a:ext cx="16928" cy="16928"/>
                      </a:xfrm>
                      <a:custGeom>
                        <a:avLst/>
                        <a:gdLst>
                          <a:gd name="connsiteX0" fmla="*/ 15153 w 16928"/>
                          <a:gd name="connsiteY0" fmla="*/ 14197 h 16928"/>
                          <a:gd name="connsiteX1" fmla="*/ 3050 w 16928"/>
                          <a:gd name="connsiteY1" fmla="*/ 14834 h 16928"/>
                          <a:gd name="connsiteX2" fmla="*/ 1776 w 16928"/>
                          <a:gd name="connsiteY2" fmla="*/ 2731 h 16928"/>
                          <a:gd name="connsiteX3" fmla="*/ 13879 w 16928"/>
                          <a:gd name="connsiteY3" fmla="*/ 2094 h 16928"/>
                          <a:gd name="connsiteX4" fmla="*/ 15153 w 16928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7701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28" name="Freeform: Shape 227">
                        <a:extLst>
                          <a:ext uri="{FF2B5EF4-FFF2-40B4-BE49-F238E27FC236}">
                            <a16:creationId xmlns:a16="http://schemas.microsoft.com/office/drawing/2014/main" id="{0161AA69-34BA-48A9-9C62-893A8C83F7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1747" y="1319996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229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714141" y="328821"/>
                    <a:ext cx="493669" cy="560291"/>
                    <a:chOff x="6714141" y="328821"/>
                    <a:chExt cx="493669" cy="560291"/>
                  </a:xfrm>
                  <a:solidFill>
                    <a:srgbClr val="696769"/>
                  </a:solidFill>
                </p:grpSpPr>
                <p:sp>
                  <p:nvSpPr>
                    <p:cNvPr id="230" name="Freeform: Shape 229">
                      <a:extLst>
                        <a:ext uri="{FF2B5EF4-FFF2-40B4-BE49-F238E27FC236}">
                          <a16:creationId xmlns:a16="http://schemas.microsoft.com/office/drawing/2014/main" id="{924A46F7-C842-4A60-9CEA-DE6EF79398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90618" y="328821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1" name="Freeform: Shape 230">
                      <a:extLst>
                        <a:ext uri="{FF2B5EF4-FFF2-40B4-BE49-F238E27FC236}">
                          <a16:creationId xmlns:a16="http://schemas.microsoft.com/office/drawing/2014/main" id="{F2F829F8-22B7-4FDE-8348-3F03C1AE3C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23733" y="405261"/>
                      <a:ext cx="16928" cy="16928"/>
                    </a:xfrm>
                    <a:custGeom>
                      <a:avLst/>
                      <a:gdLst>
                        <a:gd name="connsiteX0" fmla="*/ 15153 w 16928"/>
                        <a:gd name="connsiteY0" fmla="*/ 14197 h 16928"/>
                        <a:gd name="connsiteX1" fmla="*/ 3050 w 16928"/>
                        <a:gd name="connsiteY1" fmla="*/ 14834 h 16928"/>
                        <a:gd name="connsiteX2" fmla="*/ 1776 w 16928"/>
                        <a:gd name="connsiteY2" fmla="*/ 2731 h 16928"/>
                        <a:gd name="connsiteX3" fmla="*/ 13879 w 16928"/>
                        <a:gd name="connsiteY3" fmla="*/ 2094 h 16928"/>
                        <a:gd name="connsiteX4" fmla="*/ 15153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2" name="Freeform: Shape 231">
                      <a:extLst>
                        <a:ext uri="{FF2B5EF4-FFF2-40B4-BE49-F238E27FC236}">
                          <a16:creationId xmlns:a16="http://schemas.microsoft.com/office/drawing/2014/main" id="{0C3725C2-7E1A-42C6-AB64-EA7FB36FF4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56848" y="481064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3" name="Freeform: Shape 232">
                      <a:extLst>
                        <a:ext uri="{FF2B5EF4-FFF2-40B4-BE49-F238E27FC236}">
                          <a16:creationId xmlns:a16="http://schemas.microsoft.com/office/drawing/2014/main" id="{771FC904-54BA-489F-9A5B-CE25383FB0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89963" y="557505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4" name="Freeform: Shape 233">
                      <a:extLst>
                        <a:ext uri="{FF2B5EF4-FFF2-40B4-BE49-F238E27FC236}">
                          <a16:creationId xmlns:a16="http://schemas.microsoft.com/office/drawing/2014/main" id="{7C184463-4D61-46BB-90D3-6FF6C751D4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15434" y="642863"/>
                      <a:ext cx="16928" cy="16928"/>
                    </a:xfrm>
                    <a:custGeom>
                      <a:avLst/>
                      <a:gdLst>
                        <a:gd name="connsiteX0" fmla="*/ 15153 w 16928"/>
                        <a:gd name="connsiteY0" fmla="*/ 14197 h 16928"/>
                        <a:gd name="connsiteX1" fmla="*/ 3050 w 16928"/>
                        <a:gd name="connsiteY1" fmla="*/ 14834 h 16928"/>
                        <a:gd name="connsiteX2" fmla="*/ 1776 w 16928"/>
                        <a:gd name="connsiteY2" fmla="*/ 2731 h 16928"/>
                        <a:gd name="connsiteX3" fmla="*/ 13879 w 16928"/>
                        <a:gd name="connsiteY3" fmla="*/ 2094 h 16928"/>
                        <a:gd name="connsiteX4" fmla="*/ 15153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5" name="Freeform: Shape 234">
                      <a:extLst>
                        <a:ext uri="{FF2B5EF4-FFF2-40B4-BE49-F238E27FC236}">
                          <a16:creationId xmlns:a16="http://schemas.microsoft.com/office/drawing/2014/main" id="{0265DE83-FB89-42F2-B546-CE3E3775F9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47912" y="719303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8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6" name="Freeform: Shape 235">
                      <a:extLst>
                        <a:ext uri="{FF2B5EF4-FFF2-40B4-BE49-F238E27FC236}">
                          <a16:creationId xmlns:a16="http://schemas.microsoft.com/office/drawing/2014/main" id="{0D8594D7-D636-4EE3-8E2E-5804F7082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1663" y="795743"/>
                      <a:ext cx="16928" cy="16928"/>
                    </a:xfrm>
                    <a:custGeom>
                      <a:avLst/>
                      <a:gdLst>
                        <a:gd name="connsiteX0" fmla="*/ 15153 w 16928"/>
                        <a:gd name="connsiteY0" fmla="*/ 14197 h 16928"/>
                        <a:gd name="connsiteX1" fmla="*/ 3050 w 16928"/>
                        <a:gd name="connsiteY1" fmla="*/ 14834 h 16928"/>
                        <a:gd name="connsiteX2" fmla="*/ 1776 w 16928"/>
                        <a:gd name="connsiteY2" fmla="*/ 2731 h 16928"/>
                        <a:gd name="connsiteX3" fmla="*/ 13879 w 16928"/>
                        <a:gd name="connsiteY3" fmla="*/ 2094 h 16928"/>
                        <a:gd name="connsiteX4" fmla="*/ 15153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7" name="Freeform: Shape 236">
                      <a:extLst>
                        <a:ext uri="{FF2B5EF4-FFF2-40B4-BE49-F238E27FC236}">
                          <a16:creationId xmlns:a16="http://schemas.microsoft.com/office/drawing/2014/main" id="{C0E7CF89-009D-4426-8EF3-EB03D0140B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14141" y="872184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8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38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243857" y="265967"/>
                  <a:ext cx="1019250" cy="1146336"/>
                  <a:chOff x="6243857" y="265967"/>
                  <a:chExt cx="1019250" cy="1146336"/>
                </a:xfrm>
                <a:solidFill>
                  <a:schemeClr val="accent1"/>
                </a:solidFill>
              </p:grpSpPr>
              <p:grpSp>
                <p:nvGrpSpPr>
                  <p:cNvPr id="239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43857" y="265967"/>
                    <a:ext cx="1019250" cy="1146336"/>
                    <a:chOff x="6243857" y="265967"/>
                    <a:chExt cx="1019250" cy="1146336"/>
                  </a:xfrm>
                  <a:solidFill>
                    <a:schemeClr val="accent1"/>
                  </a:solidFill>
                </p:grpSpPr>
                <p:sp>
                  <p:nvSpPr>
                    <p:cNvPr id="240" name="Freeform: Shape 239">
                      <a:extLst>
                        <a:ext uri="{FF2B5EF4-FFF2-40B4-BE49-F238E27FC236}">
                          <a16:creationId xmlns:a16="http://schemas.microsoft.com/office/drawing/2014/main" id="{661346EF-304E-494D-82A2-632D9B660CC5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6711174" y="114201"/>
                      <a:ext cx="84718" cy="1449770"/>
                    </a:xfrm>
                    <a:custGeom>
                      <a:avLst/>
                      <a:gdLst>
                        <a:gd name="connsiteX0" fmla="*/ 0 w 84718"/>
                        <a:gd name="connsiteY0" fmla="*/ 0 h 1449770"/>
                        <a:gd name="connsiteX1" fmla="*/ 84719 w 84718"/>
                        <a:gd name="connsiteY1" fmla="*/ 0 h 1449770"/>
                        <a:gd name="connsiteX2" fmla="*/ 84719 w 84718"/>
                        <a:gd name="connsiteY2" fmla="*/ 1449771 h 1449770"/>
                        <a:gd name="connsiteX3" fmla="*/ 0 w 84718"/>
                        <a:gd name="connsiteY3" fmla="*/ 1449771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718" h="1449770">
                          <a:moveTo>
                            <a:pt x="0" y="0"/>
                          </a:moveTo>
                          <a:lnTo>
                            <a:pt x="84719" y="0"/>
                          </a:lnTo>
                          <a:lnTo>
                            <a:pt x="84719" y="1449771"/>
                          </a:lnTo>
                          <a:lnTo>
                            <a:pt x="0" y="1449771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1" name="Freeform: Shape 240">
                      <a:extLst>
                        <a:ext uri="{FF2B5EF4-FFF2-40B4-BE49-F238E27FC236}">
                          <a16:creationId xmlns:a16="http://schemas.microsoft.com/office/drawing/2014/main" id="{07BEC1FD-77C5-4EED-BE74-54A0559BBF64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6716362" y="128361"/>
                      <a:ext cx="42040" cy="1449770"/>
                    </a:xfrm>
                    <a:custGeom>
                      <a:avLst/>
                      <a:gdLst>
                        <a:gd name="connsiteX0" fmla="*/ 0 w 42040"/>
                        <a:gd name="connsiteY0" fmla="*/ 0 h 1449770"/>
                        <a:gd name="connsiteX1" fmla="*/ 42041 w 42040"/>
                        <a:gd name="connsiteY1" fmla="*/ 0 h 1449770"/>
                        <a:gd name="connsiteX2" fmla="*/ 42041 w 42040"/>
                        <a:gd name="connsiteY2" fmla="*/ 1449771 h 1449770"/>
                        <a:gd name="connsiteX3" fmla="*/ 0 w 42040"/>
                        <a:gd name="connsiteY3" fmla="*/ 1449771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2040" h="1449770">
                          <a:moveTo>
                            <a:pt x="0" y="0"/>
                          </a:moveTo>
                          <a:lnTo>
                            <a:pt x="42041" y="0"/>
                          </a:lnTo>
                          <a:lnTo>
                            <a:pt x="42041" y="1449771"/>
                          </a:lnTo>
                          <a:lnTo>
                            <a:pt x="0" y="1449771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42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25353" y="929514"/>
                      <a:ext cx="359899" cy="407410"/>
                      <a:chOff x="6825353" y="929514"/>
                      <a:chExt cx="359899" cy="407410"/>
                    </a:xfrm>
                    <a:solidFill>
                      <a:srgbClr val="696769"/>
                    </a:solidFill>
                  </p:grpSpPr>
                  <p:sp>
                    <p:nvSpPr>
                      <p:cNvPr id="243" name="Freeform: Shape 242">
                        <a:extLst>
                          <a:ext uri="{FF2B5EF4-FFF2-40B4-BE49-F238E27FC236}">
                            <a16:creationId xmlns:a16="http://schemas.microsoft.com/office/drawing/2014/main" id="{0EF86798-042A-4D1F-A68E-66B02BE7E7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25353" y="929514"/>
                        <a:ext cx="17192" cy="16291"/>
                      </a:xfrm>
                      <a:custGeom>
                        <a:avLst/>
                        <a:gdLst>
                          <a:gd name="connsiteX0" fmla="*/ 2039 w 17192"/>
                          <a:gd name="connsiteY0" fmla="*/ 13560 h 16291"/>
                          <a:gd name="connsiteX1" fmla="*/ 14142 w 17192"/>
                          <a:gd name="connsiteY1" fmla="*/ 14197 h 16291"/>
                          <a:gd name="connsiteX2" fmla="*/ 15416 w 17192"/>
                          <a:gd name="connsiteY2" fmla="*/ 2731 h 16291"/>
                          <a:gd name="connsiteX3" fmla="*/ 3313 w 17192"/>
                          <a:gd name="connsiteY3" fmla="*/ 2094 h 16291"/>
                          <a:gd name="connsiteX4" fmla="*/ 2039 w 17192"/>
                          <a:gd name="connsiteY4" fmla="*/ 13560 h 162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291">
                            <a:moveTo>
                              <a:pt x="2039" y="13560"/>
                            </a:moveTo>
                            <a:cubicBezTo>
                              <a:pt x="5224" y="16745"/>
                              <a:pt x="10320" y="17382"/>
                              <a:pt x="14142" y="14197"/>
                            </a:cubicBezTo>
                            <a:cubicBezTo>
                              <a:pt x="17964" y="11012"/>
                              <a:pt x="17964" y="5916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4642"/>
                              <a:pt x="-1146" y="10375"/>
                              <a:pt x="2039" y="13560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44" name="Freeform: Shape 243">
                        <a:extLst>
                          <a:ext uri="{FF2B5EF4-FFF2-40B4-BE49-F238E27FC236}">
                            <a16:creationId xmlns:a16="http://schemas.microsoft.com/office/drawing/2014/main" id="{CAC3BC87-B7FB-4CEC-840D-7A7C474171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92875" y="1005317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3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45" name="Freeform: Shape 244">
                        <a:extLst>
                          <a:ext uri="{FF2B5EF4-FFF2-40B4-BE49-F238E27FC236}">
                            <a16:creationId xmlns:a16="http://schemas.microsoft.com/office/drawing/2014/main" id="{AEAE4BEF-4FE9-4A7D-B825-C5152AD544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959124" y="1081757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2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46" name="Freeform: Shape 245">
                        <a:extLst>
                          <a:ext uri="{FF2B5EF4-FFF2-40B4-BE49-F238E27FC236}">
                            <a16:creationId xmlns:a16="http://schemas.microsoft.com/office/drawing/2014/main" id="{9B118180-EC7D-43EF-8094-F4ABBCE12D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26476" y="1158198"/>
                        <a:ext cx="16725" cy="16928"/>
                      </a:xfrm>
                      <a:custGeom>
                        <a:avLst/>
                        <a:gdLst>
                          <a:gd name="connsiteX0" fmla="*/ 1572 w 16725"/>
                          <a:gd name="connsiteY0" fmla="*/ 14197 h 16928"/>
                          <a:gd name="connsiteX1" fmla="*/ 13675 w 16725"/>
                          <a:gd name="connsiteY1" fmla="*/ 14834 h 16928"/>
                          <a:gd name="connsiteX2" fmla="*/ 14949 w 16725"/>
                          <a:gd name="connsiteY2" fmla="*/ 2731 h 16928"/>
                          <a:gd name="connsiteX3" fmla="*/ 2846 w 16725"/>
                          <a:gd name="connsiteY3" fmla="*/ 2094 h 16928"/>
                          <a:gd name="connsiteX4" fmla="*/ 1572 w 16725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725" h="16928">
                            <a:moveTo>
                              <a:pt x="1572" y="14197"/>
                            </a:moveTo>
                            <a:cubicBezTo>
                              <a:pt x="4757" y="17382"/>
                              <a:pt x="9853" y="18019"/>
                              <a:pt x="13675" y="14834"/>
                            </a:cubicBezTo>
                            <a:cubicBezTo>
                              <a:pt x="17497" y="11649"/>
                              <a:pt x="17497" y="6553"/>
                              <a:pt x="14949" y="2731"/>
                            </a:cubicBezTo>
                            <a:cubicBezTo>
                              <a:pt x="11764" y="-454"/>
                              <a:pt x="6668" y="-1091"/>
                              <a:pt x="2846" y="2094"/>
                            </a:cubicBezTo>
                            <a:cubicBezTo>
                              <a:pt x="-339" y="5279"/>
                              <a:pt x="-976" y="11012"/>
                              <a:pt x="1572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47" name="Freeform: Shape 246">
                        <a:extLst>
                          <a:ext uri="{FF2B5EF4-FFF2-40B4-BE49-F238E27FC236}">
                            <a16:creationId xmlns:a16="http://schemas.microsoft.com/office/drawing/2014/main" id="{D6826F6B-BC7A-4474-A4D7-3976BF8C80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01175" y="1243556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3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4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4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48" name="Freeform: Shape 247">
                        <a:extLst>
                          <a:ext uri="{FF2B5EF4-FFF2-40B4-BE49-F238E27FC236}">
                            <a16:creationId xmlns:a16="http://schemas.microsoft.com/office/drawing/2014/main" id="{39F1FD2B-4A62-47C6-8B1A-B85A9ACFB4D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68060" y="1319996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3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4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4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249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99452" y="328821"/>
                    <a:ext cx="493406" cy="560291"/>
                    <a:chOff x="6299452" y="328821"/>
                    <a:chExt cx="493406" cy="560291"/>
                  </a:xfrm>
                  <a:solidFill>
                    <a:srgbClr val="696769"/>
                  </a:solidFill>
                </p:grpSpPr>
                <p:sp>
                  <p:nvSpPr>
                    <p:cNvPr id="250" name="Freeform: Shape 249">
                      <a:extLst>
                        <a:ext uri="{FF2B5EF4-FFF2-40B4-BE49-F238E27FC236}">
                          <a16:creationId xmlns:a16="http://schemas.microsoft.com/office/drawing/2014/main" id="{2A344222-81B6-4308-A485-405B4057E4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9452" y="328821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0375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1" name="Freeform: Shape 250">
                      <a:extLst>
                        <a:ext uri="{FF2B5EF4-FFF2-40B4-BE49-F238E27FC236}">
                          <a16:creationId xmlns:a16="http://schemas.microsoft.com/office/drawing/2014/main" id="{07D9EBC5-6C1D-470A-B515-8DD4914C46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66711" y="405261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2" name="Freeform: Shape 251">
                      <a:extLst>
                        <a:ext uri="{FF2B5EF4-FFF2-40B4-BE49-F238E27FC236}">
                          <a16:creationId xmlns:a16="http://schemas.microsoft.com/office/drawing/2014/main" id="{22CA6EC3-8109-4614-917F-CB950FA56E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33223" y="481064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3" name="Freeform: Shape 252">
                      <a:extLst>
                        <a:ext uri="{FF2B5EF4-FFF2-40B4-BE49-F238E27FC236}">
                          <a16:creationId xmlns:a16="http://schemas.microsoft.com/office/drawing/2014/main" id="{858CBE3A-F33C-4D91-8FDB-95FCD9C4A8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00482" y="557505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4" name="Freeform: Shape 253">
                      <a:extLst>
                        <a:ext uri="{FF2B5EF4-FFF2-40B4-BE49-F238E27FC236}">
                          <a16:creationId xmlns:a16="http://schemas.microsoft.com/office/drawing/2014/main" id="{6E817A03-5105-483B-B09F-91F81D98A8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5011" y="642863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3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5" name="Freeform: Shape 254">
                      <a:extLst>
                        <a:ext uri="{FF2B5EF4-FFF2-40B4-BE49-F238E27FC236}">
                          <a16:creationId xmlns:a16="http://schemas.microsoft.com/office/drawing/2014/main" id="{80FD67C9-781B-4BBA-8650-D4C19B590E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42159" y="719303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916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6" name="Freeform: Shape 255">
                      <a:extLst>
                        <a:ext uri="{FF2B5EF4-FFF2-40B4-BE49-F238E27FC236}">
                          <a16:creationId xmlns:a16="http://schemas.microsoft.com/office/drawing/2014/main" id="{DA0A1704-3223-44D7-8FDA-BA74139A4D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08781" y="795743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3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57" name="Freeform: Shape 256">
                      <a:extLst>
                        <a:ext uri="{FF2B5EF4-FFF2-40B4-BE49-F238E27FC236}">
                          <a16:creationId xmlns:a16="http://schemas.microsoft.com/office/drawing/2014/main" id="{EF5FA4F1-5C60-4E10-B4A3-D6309EE2B9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75667" y="872184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3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58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6213959" y="28339"/>
                <a:ext cx="174538" cy="5959794"/>
                <a:chOff x="6213959" y="28339"/>
                <a:chExt cx="174538" cy="5959794"/>
              </a:xfrm>
              <a:solidFill>
                <a:schemeClr val="accent1"/>
              </a:solidFill>
            </p:grpSpPr>
            <p:grpSp>
              <p:nvGrpSpPr>
                <p:cNvPr id="259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213959" y="28339"/>
                  <a:ext cx="174538" cy="2989452"/>
                  <a:chOff x="6213959" y="28339"/>
                  <a:chExt cx="174538" cy="2989452"/>
                </a:xfrm>
                <a:solidFill>
                  <a:schemeClr val="accent1"/>
                </a:solidFill>
              </p:grpSpPr>
              <p:grpSp>
                <p:nvGrpSpPr>
                  <p:cNvPr id="26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13959" y="28339"/>
                    <a:ext cx="174538" cy="2989452"/>
                    <a:chOff x="6213959" y="28339"/>
                    <a:chExt cx="174538" cy="2989452"/>
                  </a:xfrm>
                  <a:solidFill>
                    <a:schemeClr val="accent1"/>
                  </a:solidFill>
                </p:grpSpPr>
                <p:sp>
                  <p:nvSpPr>
                    <p:cNvPr id="261" name="Freeform: Shape 260">
                      <a:extLst>
                        <a:ext uri="{FF2B5EF4-FFF2-40B4-BE49-F238E27FC236}">
                          <a16:creationId xmlns:a16="http://schemas.microsoft.com/office/drawing/2014/main" id="{D322E147-54F6-4569-A882-35743A07D8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13959" y="28339"/>
                      <a:ext cx="174538" cy="2989452"/>
                    </a:xfrm>
                    <a:custGeom>
                      <a:avLst/>
                      <a:gdLst>
                        <a:gd name="connsiteX0" fmla="*/ 0 w 174538"/>
                        <a:gd name="connsiteY0" fmla="*/ 0 h 2989452"/>
                        <a:gd name="connsiteX1" fmla="*/ 174539 w 174538"/>
                        <a:gd name="connsiteY1" fmla="*/ 0 h 2989452"/>
                        <a:gd name="connsiteX2" fmla="*/ 174539 w 174538"/>
                        <a:gd name="connsiteY2" fmla="*/ 2989452 h 2989452"/>
                        <a:gd name="connsiteX3" fmla="*/ 0 w 174538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4538" h="2989452">
                          <a:moveTo>
                            <a:pt x="0" y="0"/>
                          </a:moveTo>
                          <a:lnTo>
                            <a:pt x="174539" y="0"/>
                          </a:lnTo>
                          <a:lnTo>
                            <a:pt x="17453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62" name="Freeform: Shape 261">
                      <a:extLst>
                        <a:ext uri="{FF2B5EF4-FFF2-40B4-BE49-F238E27FC236}">
                          <a16:creationId xmlns:a16="http://schemas.microsoft.com/office/drawing/2014/main" id="{32F397CB-A492-4985-AC48-6D00C7D312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1228" y="28339"/>
                      <a:ext cx="87269" cy="2989452"/>
                    </a:xfrm>
                    <a:custGeom>
                      <a:avLst/>
                      <a:gdLst>
                        <a:gd name="connsiteX0" fmla="*/ 0 w 87269"/>
                        <a:gd name="connsiteY0" fmla="*/ 0 h 2989452"/>
                        <a:gd name="connsiteX1" fmla="*/ 87269 w 87269"/>
                        <a:gd name="connsiteY1" fmla="*/ 0 h 2989452"/>
                        <a:gd name="connsiteX2" fmla="*/ 87269 w 87269"/>
                        <a:gd name="connsiteY2" fmla="*/ 2989452 h 2989452"/>
                        <a:gd name="connsiteX3" fmla="*/ 0 w 87269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269" h="2989452">
                          <a:moveTo>
                            <a:pt x="0" y="0"/>
                          </a:moveTo>
                          <a:lnTo>
                            <a:pt x="87269" y="0"/>
                          </a:lnTo>
                          <a:lnTo>
                            <a:pt x="8726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63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292310" y="1767992"/>
                      <a:ext cx="35672" cy="1105836"/>
                      <a:chOff x="6292310" y="1767992"/>
                      <a:chExt cx="35672" cy="1105836"/>
                    </a:xfrm>
                    <a:solidFill>
                      <a:srgbClr val="696769"/>
                    </a:solidFill>
                  </p:grpSpPr>
                  <p:sp>
                    <p:nvSpPr>
                      <p:cNvPr id="264" name="Freeform: Shape 263">
                        <a:extLst>
                          <a:ext uri="{FF2B5EF4-FFF2-40B4-BE49-F238E27FC236}">
                            <a16:creationId xmlns:a16="http://schemas.microsoft.com/office/drawing/2014/main" id="{4EC91219-911D-4915-8EF7-9E55639622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92310" y="1767992"/>
                        <a:ext cx="35672" cy="33124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2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65" name="Freeform: Shape 264">
                        <a:extLst>
                          <a:ext uri="{FF2B5EF4-FFF2-40B4-BE49-F238E27FC236}">
                            <a16:creationId xmlns:a16="http://schemas.microsoft.com/office/drawing/2014/main" id="{89762F0D-F605-45EE-A1A9-73DA643BB4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92310" y="1978203"/>
                        <a:ext cx="35672" cy="33124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2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66" name="Freeform: Shape 265">
                        <a:extLst>
                          <a:ext uri="{FF2B5EF4-FFF2-40B4-BE49-F238E27FC236}">
                            <a16:creationId xmlns:a16="http://schemas.microsoft.com/office/drawing/2014/main" id="{54B5BE7B-077B-433D-8378-9306D1A11F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92310" y="2186503"/>
                        <a:ext cx="35672" cy="33124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2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67" name="Freeform: Shape 266">
                        <a:extLst>
                          <a:ext uri="{FF2B5EF4-FFF2-40B4-BE49-F238E27FC236}">
                            <a16:creationId xmlns:a16="http://schemas.microsoft.com/office/drawing/2014/main" id="{3556E298-3460-45E4-A2CA-41569214A0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92310" y="2396713"/>
                        <a:ext cx="35672" cy="33124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2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68" name="Freeform: Shape 267">
                        <a:extLst>
                          <a:ext uri="{FF2B5EF4-FFF2-40B4-BE49-F238E27FC236}">
                            <a16:creationId xmlns:a16="http://schemas.microsoft.com/office/drawing/2014/main" id="{55FEDC5A-AF3C-4ECE-ACB5-EB34DCF480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92310" y="2630456"/>
                        <a:ext cx="35672" cy="33161"/>
                      </a:xfrm>
                      <a:custGeom>
                        <a:avLst/>
                        <a:gdLst>
                          <a:gd name="connsiteX0" fmla="*/ 35672 w 35672"/>
                          <a:gd name="connsiteY0" fmla="*/ 16599 h 33161"/>
                          <a:gd name="connsiteX1" fmla="*/ 17836 w 35672"/>
                          <a:gd name="connsiteY1" fmla="*/ 33161 h 33161"/>
                          <a:gd name="connsiteX2" fmla="*/ 0 w 35672"/>
                          <a:gd name="connsiteY2" fmla="*/ 16599 h 33161"/>
                          <a:gd name="connsiteX3" fmla="*/ 17836 w 35672"/>
                          <a:gd name="connsiteY3" fmla="*/ 37 h 33161"/>
                          <a:gd name="connsiteX4" fmla="*/ 35672 w 35672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7391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69" name="Freeform: Shape 268">
                        <a:extLst>
                          <a:ext uri="{FF2B5EF4-FFF2-40B4-BE49-F238E27FC236}">
                            <a16:creationId xmlns:a16="http://schemas.microsoft.com/office/drawing/2014/main" id="{D4413637-D907-4343-9F65-D71F037BD2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92310" y="2840667"/>
                        <a:ext cx="35672" cy="33161"/>
                      </a:xfrm>
                      <a:custGeom>
                        <a:avLst/>
                        <a:gdLst>
                          <a:gd name="connsiteX0" fmla="*/ 35672 w 35672"/>
                          <a:gd name="connsiteY0" fmla="*/ 16599 h 33161"/>
                          <a:gd name="connsiteX1" fmla="*/ 17836 w 35672"/>
                          <a:gd name="connsiteY1" fmla="*/ 33161 h 33161"/>
                          <a:gd name="connsiteX2" fmla="*/ 0 w 35672"/>
                          <a:gd name="connsiteY2" fmla="*/ 16599 h 33161"/>
                          <a:gd name="connsiteX3" fmla="*/ 17836 w 35672"/>
                          <a:gd name="connsiteY3" fmla="*/ 37 h 33161"/>
                          <a:gd name="connsiteX4" fmla="*/ 35672 w 35672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7391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27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92310" y="121941"/>
                    <a:ext cx="35672" cy="1523746"/>
                    <a:chOff x="6292310" y="121941"/>
                    <a:chExt cx="35672" cy="1523746"/>
                  </a:xfrm>
                  <a:solidFill>
                    <a:srgbClr val="696769"/>
                  </a:solidFill>
                </p:grpSpPr>
                <p:sp>
                  <p:nvSpPr>
                    <p:cNvPr id="271" name="Freeform: Shape 270">
                      <a:extLst>
                        <a:ext uri="{FF2B5EF4-FFF2-40B4-BE49-F238E27FC236}">
                          <a16:creationId xmlns:a16="http://schemas.microsoft.com/office/drawing/2014/main" id="{B0F3257E-0D01-4AD5-ACF1-FD3E79DBFD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121941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2" name="Freeform: Shape 271">
                      <a:extLst>
                        <a:ext uri="{FF2B5EF4-FFF2-40B4-BE49-F238E27FC236}">
                          <a16:creationId xmlns:a16="http://schemas.microsoft.com/office/drawing/2014/main" id="{D2E0EA17-191D-464D-89D7-3A635F9C47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332152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681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3" name="Freeform: Shape 272">
                      <a:extLst>
                        <a:ext uri="{FF2B5EF4-FFF2-40B4-BE49-F238E27FC236}">
                          <a16:creationId xmlns:a16="http://schemas.microsoft.com/office/drawing/2014/main" id="{325797B8-8163-4CE2-9BB0-13A7DB7140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540451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4" name="Freeform: Shape 273">
                      <a:extLst>
                        <a:ext uri="{FF2B5EF4-FFF2-40B4-BE49-F238E27FC236}">
                          <a16:creationId xmlns:a16="http://schemas.microsoft.com/office/drawing/2014/main" id="{2E18EDDD-E12C-4A36-82B8-6A7A7880D7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750662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5" name="Freeform: Shape 274">
                      <a:extLst>
                        <a:ext uri="{FF2B5EF4-FFF2-40B4-BE49-F238E27FC236}">
                          <a16:creationId xmlns:a16="http://schemas.microsoft.com/office/drawing/2014/main" id="{8BDE705E-DF8B-4880-800A-8CFE0D7F1C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983842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6" name="Freeform: Shape 275">
                      <a:extLst>
                        <a:ext uri="{FF2B5EF4-FFF2-40B4-BE49-F238E27FC236}">
                          <a16:creationId xmlns:a16="http://schemas.microsoft.com/office/drawing/2014/main" id="{C3827230-3497-496F-A1DE-1191B9846A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1194053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7" name="Freeform: Shape 276">
                      <a:extLst>
                        <a:ext uri="{FF2B5EF4-FFF2-40B4-BE49-F238E27FC236}">
                          <a16:creationId xmlns:a16="http://schemas.microsoft.com/office/drawing/2014/main" id="{371F69FB-5B64-42CC-A224-EE49910552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1402353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644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8" name="Freeform: Shape 277">
                      <a:extLst>
                        <a:ext uri="{FF2B5EF4-FFF2-40B4-BE49-F238E27FC236}">
                          <a16:creationId xmlns:a16="http://schemas.microsoft.com/office/drawing/2014/main" id="{7863127E-6019-459F-9850-75A1C93621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1612563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79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213959" y="2998681"/>
                  <a:ext cx="174538" cy="2989452"/>
                  <a:chOff x="6213959" y="2998681"/>
                  <a:chExt cx="174538" cy="2989452"/>
                </a:xfrm>
                <a:solidFill>
                  <a:schemeClr val="accent1"/>
                </a:solidFill>
              </p:grpSpPr>
              <p:grpSp>
                <p:nvGrpSpPr>
                  <p:cNvPr id="28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13959" y="2998681"/>
                    <a:ext cx="174538" cy="2989452"/>
                    <a:chOff x="6213959" y="2998681"/>
                    <a:chExt cx="174538" cy="2989452"/>
                  </a:xfrm>
                  <a:solidFill>
                    <a:schemeClr val="accent1"/>
                  </a:solidFill>
                </p:grpSpPr>
                <p:sp>
                  <p:nvSpPr>
                    <p:cNvPr id="281" name="Freeform: Shape 280">
                      <a:extLst>
                        <a:ext uri="{FF2B5EF4-FFF2-40B4-BE49-F238E27FC236}">
                          <a16:creationId xmlns:a16="http://schemas.microsoft.com/office/drawing/2014/main" id="{EF8045DF-112F-4886-8726-AD516D1205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13959" y="2998681"/>
                      <a:ext cx="174538" cy="2989452"/>
                    </a:xfrm>
                    <a:custGeom>
                      <a:avLst/>
                      <a:gdLst>
                        <a:gd name="connsiteX0" fmla="*/ 0 w 174538"/>
                        <a:gd name="connsiteY0" fmla="*/ 0 h 2989452"/>
                        <a:gd name="connsiteX1" fmla="*/ 174539 w 174538"/>
                        <a:gd name="connsiteY1" fmla="*/ 0 h 2989452"/>
                        <a:gd name="connsiteX2" fmla="*/ 174539 w 174538"/>
                        <a:gd name="connsiteY2" fmla="*/ 2989452 h 2989452"/>
                        <a:gd name="connsiteX3" fmla="*/ 0 w 174538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4538" h="2989452">
                          <a:moveTo>
                            <a:pt x="0" y="0"/>
                          </a:moveTo>
                          <a:lnTo>
                            <a:pt x="174539" y="0"/>
                          </a:lnTo>
                          <a:lnTo>
                            <a:pt x="17453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82" name="Freeform: Shape 281">
                      <a:extLst>
                        <a:ext uri="{FF2B5EF4-FFF2-40B4-BE49-F238E27FC236}">
                          <a16:creationId xmlns:a16="http://schemas.microsoft.com/office/drawing/2014/main" id="{9B0A272B-5990-471D-BE4F-894C174277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1228" y="2998681"/>
                      <a:ext cx="87269" cy="2989452"/>
                    </a:xfrm>
                    <a:custGeom>
                      <a:avLst/>
                      <a:gdLst>
                        <a:gd name="connsiteX0" fmla="*/ 0 w 87269"/>
                        <a:gd name="connsiteY0" fmla="*/ 0 h 2989452"/>
                        <a:gd name="connsiteX1" fmla="*/ 87269 w 87269"/>
                        <a:gd name="connsiteY1" fmla="*/ 0 h 2989452"/>
                        <a:gd name="connsiteX2" fmla="*/ 87269 w 87269"/>
                        <a:gd name="connsiteY2" fmla="*/ 2989452 h 2989452"/>
                        <a:gd name="connsiteX3" fmla="*/ 0 w 87269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269" h="2989452">
                          <a:moveTo>
                            <a:pt x="0" y="0"/>
                          </a:moveTo>
                          <a:lnTo>
                            <a:pt x="87269" y="0"/>
                          </a:lnTo>
                          <a:lnTo>
                            <a:pt x="8726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83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292310" y="4738334"/>
                      <a:ext cx="35672" cy="1105836"/>
                      <a:chOff x="6292310" y="4738334"/>
                      <a:chExt cx="35672" cy="1105836"/>
                    </a:xfrm>
                    <a:solidFill>
                      <a:srgbClr val="696769"/>
                    </a:solidFill>
                  </p:grpSpPr>
                  <p:sp>
                    <p:nvSpPr>
                      <p:cNvPr id="284" name="Freeform: Shape 283">
                        <a:extLst>
                          <a:ext uri="{FF2B5EF4-FFF2-40B4-BE49-F238E27FC236}">
                            <a16:creationId xmlns:a16="http://schemas.microsoft.com/office/drawing/2014/main" id="{EB558999-9934-4E5C-8554-9EB0941E02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92310" y="4738334"/>
                        <a:ext cx="35672" cy="33123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3"/>
                          <a:gd name="connsiteX1" fmla="*/ 17836 w 35672"/>
                          <a:gd name="connsiteY1" fmla="*/ 33124 h 33123"/>
                          <a:gd name="connsiteX2" fmla="*/ 0 w 35672"/>
                          <a:gd name="connsiteY2" fmla="*/ 16562 h 33123"/>
                          <a:gd name="connsiteX3" fmla="*/ 17836 w 35672"/>
                          <a:gd name="connsiteY3" fmla="*/ 0 h 33123"/>
                          <a:gd name="connsiteX4" fmla="*/ 35672 w 35672"/>
                          <a:gd name="connsiteY4" fmla="*/ 16562 h 33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3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85" name="Freeform: Shape 284">
                        <a:extLst>
                          <a:ext uri="{FF2B5EF4-FFF2-40B4-BE49-F238E27FC236}">
                            <a16:creationId xmlns:a16="http://schemas.microsoft.com/office/drawing/2014/main" id="{754E6DB9-29A5-4BEA-B083-EF5F609A8F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92310" y="4948545"/>
                        <a:ext cx="35672" cy="33123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3"/>
                          <a:gd name="connsiteX1" fmla="*/ 17836 w 35672"/>
                          <a:gd name="connsiteY1" fmla="*/ 33124 h 33123"/>
                          <a:gd name="connsiteX2" fmla="*/ 0 w 35672"/>
                          <a:gd name="connsiteY2" fmla="*/ 16562 h 33123"/>
                          <a:gd name="connsiteX3" fmla="*/ 17836 w 35672"/>
                          <a:gd name="connsiteY3" fmla="*/ 0 h 33123"/>
                          <a:gd name="connsiteX4" fmla="*/ 35672 w 35672"/>
                          <a:gd name="connsiteY4" fmla="*/ 16562 h 33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3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86" name="Freeform: Shape 285">
                        <a:extLst>
                          <a:ext uri="{FF2B5EF4-FFF2-40B4-BE49-F238E27FC236}">
                            <a16:creationId xmlns:a16="http://schemas.microsoft.com/office/drawing/2014/main" id="{84D04E3F-F297-4CAB-93F7-E8E76A950C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92310" y="5156845"/>
                        <a:ext cx="35672" cy="33124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2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87" name="Freeform: Shape 286">
                        <a:extLst>
                          <a:ext uri="{FF2B5EF4-FFF2-40B4-BE49-F238E27FC236}">
                            <a16:creationId xmlns:a16="http://schemas.microsoft.com/office/drawing/2014/main" id="{D62E7797-F075-463A-B5CE-224E9E3447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92310" y="5367056"/>
                        <a:ext cx="35672" cy="33761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761"/>
                          <a:gd name="connsiteX1" fmla="*/ 17836 w 35672"/>
                          <a:gd name="connsiteY1" fmla="*/ 33761 h 33761"/>
                          <a:gd name="connsiteX2" fmla="*/ 0 w 35672"/>
                          <a:gd name="connsiteY2" fmla="*/ 16562 h 33761"/>
                          <a:gd name="connsiteX3" fmla="*/ 17836 w 35672"/>
                          <a:gd name="connsiteY3" fmla="*/ 0 h 33761"/>
                          <a:gd name="connsiteX4" fmla="*/ 35672 w 35672"/>
                          <a:gd name="connsiteY4" fmla="*/ 16562 h 337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761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761"/>
                              <a:pt x="17836" y="33761"/>
                            </a:cubicBezTo>
                            <a:cubicBezTo>
                              <a:pt x="8281" y="33761"/>
                              <a:pt x="0" y="26117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88" name="Freeform: Shape 287">
                        <a:extLst>
                          <a:ext uri="{FF2B5EF4-FFF2-40B4-BE49-F238E27FC236}">
                            <a16:creationId xmlns:a16="http://schemas.microsoft.com/office/drawing/2014/main" id="{20C7C485-C5BA-42FB-96DC-3340956655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92310" y="5600798"/>
                        <a:ext cx="35672" cy="33161"/>
                      </a:xfrm>
                      <a:custGeom>
                        <a:avLst/>
                        <a:gdLst>
                          <a:gd name="connsiteX0" fmla="*/ 35672 w 35672"/>
                          <a:gd name="connsiteY0" fmla="*/ 16599 h 33161"/>
                          <a:gd name="connsiteX1" fmla="*/ 17836 w 35672"/>
                          <a:gd name="connsiteY1" fmla="*/ 33161 h 33161"/>
                          <a:gd name="connsiteX2" fmla="*/ 0 w 35672"/>
                          <a:gd name="connsiteY2" fmla="*/ 16599 h 33161"/>
                          <a:gd name="connsiteX3" fmla="*/ 17836 w 35672"/>
                          <a:gd name="connsiteY3" fmla="*/ 37 h 33161"/>
                          <a:gd name="connsiteX4" fmla="*/ 35672 w 35672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7391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89" name="Freeform: Shape 288">
                        <a:extLst>
                          <a:ext uri="{FF2B5EF4-FFF2-40B4-BE49-F238E27FC236}">
                            <a16:creationId xmlns:a16="http://schemas.microsoft.com/office/drawing/2014/main" id="{4EA7582D-06BE-4275-8E56-68C7E18F15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292310" y="5811009"/>
                        <a:ext cx="35672" cy="33161"/>
                      </a:xfrm>
                      <a:custGeom>
                        <a:avLst/>
                        <a:gdLst>
                          <a:gd name="connsiteX0" fmla="*/ 35672 w 35672"/>
                          <a:gd name="connsiteY0" fmla="*/ 16599 h 33161"/>
                          <a:gd name="connsiteX1" fmla="*/ 17836 w 35672"/>
                          <a:gd name="connsiteY1" fmla="*/ 33161 h 33161"/>
                          <a:gd name="connsiteX2" fmla="*/ 0 w 35672"/>
                          <a:gd name="connsiteY2" fmla="*/ 16599 h 33161"/>
                          <a:gd name="connsiteX3" fmla="*/ 17836 w 35672"/>
                          <a:gd name="connsiteY3" fmla="*/ 37 h 33161"/>
                          <a:gd name="connsiteX4" fmla="*/ 35672 w 35672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7391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29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292310" y="3092283"/>
                    <a:ext cx="35672" cy="1523746"/>
                    <a:chOff x="6292310" y="3092283"/>
                    <a:chExt cx="35672" cy="1523746"/>
                  </a:xfrm>
                  <a:solidFill>
                    <a:srgbClr val="696769"/>
                  </a:solidFill>
                </p:grpSpPr>
                <p:sp>
                  <p:nvSpPr>
                    <p:cNvPr id="291" name="Freeform: Shape 290">
                      <a:extLst>
                        <a:ext uri="{FF2B5EF4-FFF2-40B4-BE49-F238E27FC236}">
                          <a16:creationId xmlns:a16="http://schemas.microsoft.com/office/drawing/2014/main" id="{BADBF060-A8E2-4D8A-A45F-A9782FAA07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3092283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2" name="Freeform: Shape 291">
                      <a:extLst>
                        <a:ext uri="{FF2B5EF4-FFF2-40B4-BE49-F238E27FC236}">
                          <a16:creationId xmlns:a16="http://schemas.microsoft.com/office/drawing/2014/main" id="{76B835E5-ACF6-46A8-B0FD-3DB0FD24E4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3302494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3" name="Freeform: Shape 292">
                      <a:extLst>
                        <a:ext uri="{FF2B5EF4-FFF2-40B4-BE49-F238E27FC236}">
                          <a16:creationId xmlns:a16="http://schemas.microsoft.com/office/drawing/2014/main" id="{9B15B3BC-2B9B-4231-8F23-4DEC6A2192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3510794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4" name="Freeform: Shape 293">
                      <a:extLst>
                        <a:ext uri="{FF2B5EF4-FFF2-40B4-BE49-F238E27FC236}">
                          <a16:creationId xmlns:a16="http://schemas.microsoft.com/office/drawing/2014/main" id="{1BF07A6A-0ACD-4FEB-9AA8-454A8E829E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3721004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5" name="Freeform: Shape 294">
                      <a:extLst>
                        <a:ext uri="{FF2B5EF4-FFF2-40B4-BE49-F238E27FC236}">
                          <a16:creationId xmlns:a16="http://schemas.microsoft.com/office/drawing/2014/main" id="{F97718C4-0112-4E17-AA18-41426378BC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3954184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6" name="Freeform: Shape 295">
                      <a:extLst>
                        <a:ext uri="{FF2B5EF4-FFF2-40B4-BE49-F238E27FC236}">
                          <a16:creationId xmlns:a16="http://schemas.microsoft.com/office/drawing/2014/main" id="{F21E385A-D363-4F31-A5EB-5B2357396C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4164395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" name="Freeform: Shape 296">
                      <a:extLst>
                        <a:ext uri="{FF2B5EF4-FFF2-40B4-BE49-F238E27FC236}">
                          <a16:creationId xmlns:a16="http://schemas.microsoft.com/office/drawing/2014/main" id="{C8F5EBD3-1894-40A1-AAD7-D65FB3029D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4372695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8" name="Freeform: Shape 297">
                      <a:extLst>
                        <a:ext uri="{FF2B5EF4-FFF2-40B4-BE49-F238E27FC236}">
                          <a16:creationId xmlns:a16="http://schemas.microsoft.com/office/drawing/2014/main" id="{89770210-6CA9-4DDB-A8FF-4A700D8FD2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2310" y="4582906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299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7142071" y="28339"/>
                <a:ext cx="174538" cy="5959794"/>
                <a:chOff x="7142071" y="28339"/>
                <a:chExt cx="174538" cy="5959794"/>
              </a:xfrm>
              <a:solidFill>
                <a:schemeClr val="accent1"/>
              </a:solidFill>
            </p:grpSpPr>
            <p:grpSp>
              <p:nvGrpSpPr>
                <p:cNvPr id="300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7142071" y="28339"/>
                  <a:ext cx="174538" cy="2989452"/>
                  <a:chOff x="7142071" y="28339"/>
                  <a:chExt cx="174538" cy="2989452"/>
                </a:xfrm>
                <a:solidFill>
                  <a:schemeClr val="accent1"/>
                </a:solidFill>
              </p:grpSpPr>
              <p:grpSp>
                <p:nvGrpSpPr>
                  <p:cNvPr id="30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7142071" y="28339"/>
                    <a:ext cx="174538" cy="2989452"/>
                    <a:chOff x="7142071" y="28339"/>
                    <a:chExt cx="174538" cy="2989452"/>
                  </a:xfrm>
                  <a:solidFill>
                    <a:schemeClr val="accent1"/>
                  </a:solidFill>
                </p:grpSpPr>
                <p:sp>
                  <p:nvSpPr>
                    <p:cNvPr id="302" name="Freeform: Shape 301">
                      <a:extLst>
                        <a:ext uri="{FF2B5EF4-FFF2-40B4-BE49-F238E27FC236}">
                          <a16:creationId xmlns:a16="http://schemas.microsoft.com/office/drawing/2014/main" id="{B5FFB5C4-D837-43FA-BFC7-131B14CA4B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42071" y="28339"/>
                      <a:ext cx="174538" cy="2989452"/>
                    </a:xfrm>
                    <a:custGeom>
                      <a:avLst/>
                      <a:gdLst>
                        <a:gd name="connsiteX0" fmla="*/ 0 w 174538"/>
                        <a:gd name="connsiteY0" fmla="*/ 0 h 2989452"/>
                        <a:gd name="connsiteX1" fmla="*/ 174539 w 174538"/>
                        <a:gd name="connsiteY1" fmla="*/ 0 h 2989452"/>
                        <a:gd name="connsiteX2" fmla="*/ 174539 w 174538"/>
                        <a:gd name="connsiteY2" fmla="*/ 2989452 h 2989452"/>
                        <a:gd name="connsiteX3" fmla="*/ 0 w 174538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4538" h="2989452">
                          <a:moveTo>
                            <a:pt x="0" y="0"/>
                          </a:moveTo>
                          <a:lnTo>
                            <a:pt x="174539" y="0"/>
                          </a:lnTo>
                          <a:lnTo>
                            <a:pt x="17453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03" name="Freeform: Shape 302">
                      <a:extLst>
                        <a:ext uri="{FF2B5EF4-FFF2-40B4-BE49-F238E27FC236}">
                          <a16:creationId xmlns:a16="http://schemas.microsoft.com/office/drawing/2014/main" id="{347FAB72-2A45-4570-A155-9564C07855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28704" y="28339"/>
                      <a:ext cx="87269" cy="2989452"/>
                    </a:xfrm>
                    <a:custGeom>
                      <a:avLst/>
                      <a:gdLst>
                        <a:gd name="connsiteX0" fmla="*/ 0 w 87269"/>
                        <a:gd name="connsiteY0" fmla="*/ 0 h 2989452"/>
                        <a:gd name="connsiteX1" fmla="*/ 87269 w 87269"/>
                        <a:gd name="connsiteY1" fmla="*/ 0 h 2989452"/>
                        <a:gd name="connsiteX2" fmla="*/ 87269 w 87269"/>
                        <a:gd name="connsiteY2" fmla="*/ 2989452 h 2989452"/>
                        <a:gd name="connsiteX3" fmla="*/ 0 w 87269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269" h="2989452">
                          <a:moveTo>
                            <a:pt x="0" y="0"/>
                          </a:moveTo>
                          <a:lnTo>
                            <a:pt x="87269" y="0"/>
                          </a:lnTo>
                          <a:lnTo>
                            <a:pt x="8726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304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19786" y="1767992"/>
                      <a:ext cx="35671" cy="1105836"/>
                      <a:chOff x="7219786" y="1767992"/>
                      <a:chExt cx="35671" cy="1105836"/>
                    </a:xfrm>
                    <a:solidFill>
                      <a:srgbClr val="696769"/>
                    </a:solidFill>
                  </p:grpSpPr>
                  <p:sp>
                    <p:nvSpPr>
                      <p:cNvPr id="305" name="Freeform: Shape 304">
                        <a:extLst>
                          <a:ext uri="{FF2B5EF4-FFF2-40B4-BE49-F238E27FC236}">
                            <a16:creationId xmlns:a16="http://schemas.microsoft.com/office/drawing/2014/main" id="{44C9AB2B-EDE7-4FAA-95EE-E01B7E1177A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9786" y="1767992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06" name="Freeform: Shape 305">
                        <a:extLst>
                          <a:ext uri="{FF2B5EF4-FFF2-40B4-BE49-F238E27FC236}">
                            <a16:creationId xmlns:a16="http://schemas.microsoft.com/office/drawing/2014/main" id="{3B847FED-8DD1-4A3F-8C7C-62E59DCBF2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9786" y="1978203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07" name="Freeform: Shape 306">
                        <a:extLst>
                          <a:ext uri="{FF2B5EF4-FFF2-40B4-BE49-F238E27FC236}">
                            <a16:creationId xmlns:a16="http://schemas.microsoft.com/office/drawing/2014/main" id="{848C50A2-22FB-43F1-9718-9BBB1EB515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9786" y="2186503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08" name="Freeform: Shape 307">
                        <a:extLst>
                          <a:ext uri="{FF2B5EF4-FFF2-40B4-BE49-F238E27FC236}">
                            <a16:creationId xmlns:a16="http://schemas.microsoft.com/office/drawing/2014/main" id="{4B4826CA-55C8-4A73-B308-D36A3DB611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9786" y="2396713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09" name="Freeform: Shape 308">
                        <a:extLst>
                          <a:ext uri="{FF2B5EF4-FFF2-40B4-BE49-F238E27FC236}">
                            <a16:creationId xmlns:a16="http://schemas.microsoft.com/office/drawing/2014/main" id="{7A010D0F-8633-4C6E-A019-59B4327B63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9786" y="2630456"/>
                        <a:ext cx="35671" cy="331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99 h 33161"/>
                          <a:gd name="connsiteX1" fmla="*/ 17836 w 35671"/>
                          <a:gd name="connsiteY1" fmla="*/ 33161 h 33161"/>
                          <a:gd name="connsiteX2" fmla="*/ 0 w 35671"/>
                          <a:gd name="connsiteY2" fmla="*/ 16599 h 33161"/>
                          <a:gd name="connsiteX3" fmla="*/ 17836 w 35671"/>
                          <a:gd name="connsiteY3" fmla="*/ 37 h 33161"/>
                          <a:gd name="connsiteX4" fmla="*/ 35672 w 35671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8028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10" name="Freeform: Shape 309">
                        <a:extLst>
                          <a:ext uri="{FF2B5EF4-FFF2-40B4-BE49-F238E27FC236}">
                            <a16:creationId xmlns:a16="http://schemas.microsoft.com/office/drawing/2014/main" id="{02E95B67-24AE-469B-8A31-67BE02390C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9786" y="2840667"/>
                        <a:ext cx="35671" cy="331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99 h 33161"/>
                          <a:gd name="connsiteX1" fmla="*/ 17836 w 35671"/>
                          <a:gd name="connsiteY1" fmla="*/ 33161 h 33161"/>
                          <a:gd name="connsiteX2" fmla="*/ 0 w 35671"/>
                          <a:gd name="connsiteY2" fmla="*/ 16599 h 33161"/>
                          <a:gd name="connsiteX3" fmla="*/ 17836 w 35671"/>
                          <a:gd name="connsiteY3" fmla="*/ 37 h 33161"/>
                          <a:gd name="connsiteX4" fmla="*/ 35672 w 35671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8028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31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7219786" y="121941"/>
                    <a:ext cx="35671" cy="1523746"/>
                    <a:chOff x="7219786" y="121941"/>
                    <a:chExt cx="35671" cy="1523746"/>
                  </a:xfrm>
                  <a:solidFill>
                    <a:srgbClr val="696769"/>
                  </a:solidFill>
                </p:grpSpPr>
                <p:sp>
                  <p:nvSpPr>
                    <p:cNvPr id="312" name="Freeform: Shape 311">
                      <a:extLst>
                        <a:ext uri="{FF2B5EF4-FFF2-40B4-BE49-F238E27FC236}">
                          <a16:creationId xmlns:a16="http://schemas.microsoft.com/office/drawing/2014/main" id="{565EEE0B-E029-4A7A-A6A1-3542674052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121941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3" name="Freeform: Shape 312">
                      <a:extLst>
                        <a:ext uri="{FF2B5EF4-FFF2-40B4-BE49-F238E27FC236}">
                          <a16:creationId xmlns:a16="http://schemas.microsoft.com/office/drawing/2014/main" id="{531ED2B6-0A07-436D-A739-B6C49F57D6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332152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681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4" name="Freeform: Shape 313">
                      <a:extLst>
                        <a:ext uri="{FF2B5EF4-FFF2-40B4-BE49-F238E27FC236}">
                          <a16:creationId xmlns:a16="http://schemas.microsoft.com/office/drawing/2014/main" id="{5434EDED-C222-4CDD-BFE6-DC56014589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540451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5" name="Freeform: Shape 314">
                      <a:extLst>
                        <a:ext uri="{FF2B5EF4-FFF2-40B4-BE49-F238E27FC236}">
                          <a16:creationId xmlns:a16="http://schemas.microsoft.com/office/drawing/2014/main" id="{53EE1CA8-ED96-4B0C-BB08-11B2BB8C7C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750662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6" name="Freeform: Shape 315">
                      <a:extLst>
                        <a:ext uri="{FF2B5EF4-FFF2-40B4-BE49-F238E27FC236}">
                          <a16:creationId xmlns:a16="http://schemas.microsoft.com/office/drawing/2014/main" id="{AB026F06-9917-4815-B12C-7FFC582930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983842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7" name="Freeform: Shape 316">
                      <a:extLst>
                        <a:ext uri="{FF2B5EF4-FFF2-40B4-BE49-F238E27FC236}">
                          <a16:creationId xmlns:a16="http://schemas.microsoft.com/office/drawing/2014/main" id="{FB74C10A-E724-4CBE-8E13-A81627D9EE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1194053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" name="Freeform: Shape 317">
                      <a:extLst>
                        <a:ext uri="{FF2B5EF4-FFF2-40B4-BE49-F238E27FC236}">
                          <a16:creationId xmlns:a16="http://schemas.microsoft.com/office/drawing/2014/main" id="{F379762C-87E7-4A98-9724-ABAF6B04D3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1402353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644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9" name="Freeform: Shape 318">
                      <a:extLst>
                        <a:ext uri="{FF2B5EF4-FFF2-40B4-BE49-F238E27FC236}">
                          <a16:creationId xmlns:a16="http://schemas.microsoft.com/office/drawing/2014/main" id="{060E3D8A-C9D7-4C07-BA13-5CF089AED9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1612563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20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7142071" y="2998681"/>
                  <a:ext cx="174538" cy="2989452"/>
                  <a:chOff x="7142071" y="2998681"/>
                  <a:chExt cx="174538" cy="2989452"/>
                </a:xfrm>
                <a:solidFill>
                  <a:schemeClr val="accent1"/>
                </a:solidFill>
              </p:grpSpPr>
              <p:grpSp>
                <p:nvGrpSpPr>
                  <p:cNvPr id="32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7142071" y="2998681"/>
                    <a:ext cx="174538" cy="2989452"/>
                    <a:chOff x="7142071" y="2998681"/>
                    <a:chExt cx="174538" cy="2989452"/>
                  </a:xfrm>
                  <a:solidFill>
                    <a:schemeClr val="accent1"/>
                  </a:solidFill>
                </p:grpSpPr>
                <p:sp>
                  <p:nvSpPr>
                    <p:cNvPr id="322" name="Freeform: Shape 321">
                      <a:extLst>
                        <a:ext uri="{FF2B5EF4-FFF2-40B4-BE49-F238E27FC236}">
                          <a16:creationId xmlns:a16="http://schemas.microsoft.com/office/drawing/2014/main" id="{1A96006E-8D8F-443D-B4C1-FC62160238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42071" y="2998681"/>
                      <a:ext cx="174538" cy="2989452"/>
                    </a:xfrm>
                    <a:custGeom>
                      <a:avLst/>
                      <a:gdLst>
                        <a:gd name="connsiteX0" fmla="*/ 0 w 174538"/>
                        <a:gd name="connsiteY0" fmla="*/ 0 h 2989452"/>
                        <a:gd name="connsiteX1" fmla="*/ 174539 w 174538"/>
                        <a:gd name="connsiteY1" fmla="*/ 0 h 2989452"/>
                        <a:gd name="connsiteX2" fmla="*/ 174539 w 174538"/>
                        <a:gd name="connsiteY2" fmla="*/ 2989452 h 2989452"/>
                        <a:gd name="connsiteX3" fmla="*/ 0 w 174538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4538" h="2989452">
                          <a:moveTo>
                            <a:pt x="0" y="0"/>
                          </a:moveTo>
                          <a:lnTo>
                            <a:pt x="174539" y="0"/>
                          </a:lnTo>
                          <a:lnTo>
                            <a:pt x="17453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3" name="Freeform: Shape 322">
                      <a:extLst>
                        <a:ext uri="{FF2B5EF4-FFF2-40B4-BE49-F238E27FC236}">
                          <a16:creationId xmlns:a16="http://schemas.microsoft.com/office/drawing/2014/main" id="{706D6D05-21EA-4BB3-9623-448C36B611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28704" y="2998681"/>
                      <a:ext cx="87269" cy="2989452"/>
                    </a:xfrm>
                    <a:custGeom>
                      <a:avLst/>
                      <a:gdLst>
                        <a:gd name="connsiteX0" fmla="*/ 0 w 87269"/>
                        <a:gd name="connsiteY0" fmla="*/ 0 h 2989452"/>
                        <a:gd name="connsiteX1" fmla="*/ 87269 w 87269"/>
                        <a:gd name="connsiteY1" fmla="*/ 0 h 2989452"/>
                        <a:gd name="connsiteX2" fmla="*/ 87269 w 87269"/>
                        <a:gd name="connsiteY2" fmla="*/ 2989452 h 2989452"/>
                        <a:gd name="connsiteX3" fmla="*/ 0 w 87269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269" h="2989452">
                          <a:moveTo>
                            <a:pt x="0" y="0"/>
                          </a:moveTo>
                          <a:lnTo>
                            <a:pt x="87269" y="0"/>
                          </a:lnTo>
                          <a:lnTo>
                            <a:pt x="8726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324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19786" y="4738334"/>
                      <a:ext cx="35671" cy="1105836"/>
                      <a:chOff x="7219786" y="4738334"/>
                      <a:chExt cx="35671" cy="1105836"/>
                    </a:xfrm>
                    <a:solidFill>
                      <a:srgbClr val="696769"/>
                    </a:solidFill>
                  </p:grpSpPr>
                  <p:sp>
                    <p:nvSpPr>
                      <p:cNvPr id="325" name="Freeform: Shape 324">
                        <a:extLst>
                          <a:ext uri="{FF2B5EF4-FFF2-40B4-BE49-F238E27FC236}">
                            <a16:creationId xmlns:a16="http://schemas.microsoft.com/office/drawing/2014/main" id="{81C80930-BCC8-43D5-9891-6F8CEC6864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9786" y="4738334"/>
                        <a:ext cx="35671" cy="33123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3"/>
                          <a:gd name="connsiteX1" fmla="*/ 17836 w 35671"/>
                          <a:gd name="connsiteY1" fmla="*/ 33124 h 33123"/>
                          <a:gd name="connsiteX2" fmla="*/ 0 w 35671"/>
                          <a:gd name="connsiteY2" fmla="*/ 16562 h 33123"/>
                          <a:gd name="connsiteX3" fmla="*/ 17836 w 35671"/>
                          <a:gd name="connsiteY3" fmla="*/ 0 h 33123"/>
                          <a:gd name="connsiteX4" fmla="*/ 35672 w 35671"/>
                          <a:gd name="connsiteY4" fmla="*/ 16562 h 33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3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26" name="Freeform: Shape 325">
                        <a:extLst>
                          <a:ext uri="{FF2B5EF4-FFF2-40B4-BE49-F238E27FC236}">
                            <a16:creationId xmlns:a16="http://schemas.microsoft.com/office/drawing/2014/main" id="{B61E57C0-3558-4AE4-87D0-56D92F6FA4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9786" y="4948545"/>
                        <a:ext cx="35671" cy="33123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3"/>
                          <a:gd name="connsiteX1" fmla="*/ 17836 w 35671"/>
                          <a:gd name="connsiteY1" fmla="*/ 33124 h 33123"/>
                          <a:gd name="connsiteX2" fmla="*/ 0 w 35671"/>
                          <a:gd name="connsiteY2" fmla="*/ 16562 h 33123"/>
                          <a:gd name="connsiteX3" fmla="*/ 17836 w 35671"/>
                          <a:gd name="connsiteY3" fmla="*/ 0 h 33123"/>
                          <a:gd name="connsiteX4" fmla="*/ 35672 w 35671"/>
                          <a:gd name="connsiteY4" fmla="*/ 16562 h 33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3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27" name="Freeform: Shape 326">
                        <a:extLst>
                          <a:ext uri="{FF2B5EF4-FFF2-40B4-BE49-F238E27FC236}">
                            <a16:creationId xmlns:a16="http://schemas.microsoft.com/office/drawing/2014/main" id="{9F5D791D-7BA5-4B16-9CF6-1BA45B18AF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9786" y="5156845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28" name="Freeform: Shape 327">
                        <a:extLst>
                          <a:ext uri="{FF2B5EF4-FFF2-40B4-BE49-F238E27FC236}">
                            <a16:creationId xmlns:a16="http://schemas.microsoft.com/office/drawing/2014/main" id="{AAC9C38B-CB6E-46E5-8F68-D8C7C07FF6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9786" y="5367056"/>
                        <a:ext cx="35671" cy="337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761"/>
                          <a:gd name="connsiteX1" fmla="*/ 17836 w 35671"/>
                          <a:gd name="connsiteY1" fmla="*/ 33761 h 33761"/>
                          <a:gd name="connsiteX2" fmla="*/ 0 w 35671"/>
                          <a:gd name="connsiteY2" fmla="*/ 16562 h 33761"/>
                          <a:gd name="connsiteX3" fmla="*/ 17836 w 35671"/>
                          <a:gd name="connsiteY3" fmla="*/ 0 h 33761"/>
                          <a:gd name="connsiteX4" fmla="*/ 35672 w 35671"/>
                          <a:gd name="connsiteY4" fmla="*/ 16562 h 337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761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761"/>
                              <a:pt x="17836" y="33761"/>
                            </a:cubicBezTo>
                            <a:cubicBezTo>
                              <a:pt x="8281" y="33761"/>
                              <a:pt x="0" y="26117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29" name="Freeform: Shape 328">
                        <a:extLst>
                          <a:ext uri="{FF2B5EF4-FFF2-40B4-BE49-F238E27FC236}">
                            <a16:creationId xmlns:a16="http://schemas.microsoft.com/office/drawing/2014/main" id="{4CDC1D24-3C49-43D5-A37E-99F8A623BD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9786" y="5600798"/>
                        <a:ext cx="35671" cy="331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99 h 33161"/>
                          <a:gd name="connsiteX1" fmla="*/ 17836 w 35671"/>
                          <a:gd name="connsiteY1" fmla="*/ 33161 h 33161"/>
                          <a:gd name="connsiteX2" fmla="*/ 0 w 35671"/>
                          <a:gd name="connsiteY2" fmla="*/ 16599 h 33161"/>
                          <a:gd name="connsiteX3" fmla="*/ 17836 w 35671"/>
                          <a:gd name="connsiteY3" fmla="*/ 37 h 33161"/>
                          <a:gd name="connsiteX4" fmla="*/ 35672 w 35671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8028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0" name="Freeform: Shape 329">
                        <a:extLst>
                          <a:ext uri="{FF2B5EF4-FFF2-40B4-BE49-F238E27FC236}">
                            <a16:creationId xmlns:a16="http://schemas.microsoft.com/office/drawing/2014/main" id="{760F86C5-4795-47C5-9A68-9A59DF6297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9786" y="5811009"/>
                        <a:ext cx="35671" cy="331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99 h 33161"/>
                          <a:gd name="connsiteX1" fmla="*/ 17836 w 35671"/>
                          <a:gd name="connsiteY1" fmla="*/ 33161 h 33161"/>
                          <a:gd name="connsiteX2" fmla="*/ 0 w 35671"/>
                          <a:gd name="connsiteY2" fmla="*/ 16599 h 33161"/>
                          <a:gd name="connsiteX3" fmla="*/ 17836 w 35671"/>
                          <a:gd name="connsiteY3" fmla="*/ 37 h 33161"/>
                          <a:gd name="connsiteX4" fmla="*/ 35672 w 35671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8028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33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7219786" y="3092283"/>
                    <a:ext cx="35671" cy="1523746"/>
                    <a:chOff x="7219786" y="3092283"/>
                    <a:chExt cx="35671" cy="1523746"/>
                  </a:xfrm>
                  <a:solidFill>
                    <a:srgbClr val="696769"/>
                  </a:solidFill>
                </p:grpSpPr>
                <p:sp>
                  <p:nvSpPr>
                    <p:cNvPr id="332" name="Freeform: Shape 331">
                      <a:extLst>
                        <a:ext uri="{FF2B5EF4-FFF2-40B4-BE49-F238E27FC236}">
                          <a16:creationId xmlns:a16="http://schemas.microsoft.com/office/drawing/2014/main" id="{5CF39D90-E229-4B7F-A21D-CB9924044B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3092283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3" name="Freeform: Shape 332">
                      <a:extLst>
                        <a:ext uri="{FF2B5EF4-FFF2-40B4-BE49-F238E27FC236}">
                          <a16:creationId xmlns:a16="http://schemas.microsoft.com/office/drawing/2014/main" id="{2D6AD4C3-B2E3-421B-BCCF-26FD87E57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3302494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4" name="Freeform: Shape 333">
                      <a:extLst>
                        <a:ext uri="{FF2B5EF4-FFF2-40B4-BE49-F238E27FC236}">
                          <a16:creationId xmlns:a16="http://schemas.microsoft.com/office/drawing/2014/main" id="{53228059-FF16-42BC-8B41-D95B324714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3510794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5" name="Freeform: Shape 334">
                      <a:extLst>
                        <a:ext uri="{FF2B5EF4-FFF2-40B4-BE49-F238E27FC236}">
                          <a16:creationId xmlns:a16="http://schemas.microsoft.com/office/drawing/2014/main" id="{2FD151A1-1E97-474C-8DC1-13D657B22B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3721004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6" name="Freeform: Shape 335">
                      <a:extLst>
                        <a:ext uri="{FF2B5EF4-FFF2-40B4-BE49-F238E27FC236}">
                          <a16:creationId xmlns:a16="http://schemas.microsoft.com/office/drawing/2014/main" id="{2E66D136-E893-4B0C-926D-D0CA0C8506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3954184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7" name="Freeform: Shape 336">
                      <a:extLst>
                        <a:ext uri="{FF2B5EF4-FFF2-40B4-BE49-F238E27FC236}">
                          <a16:creationId xmlns:a16="http://schemas.microsoft.com/office/drawing/2014/main" id="{89F884D8-3113-4D15-950B-086DB9E205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4164395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8" name="Freeform: Shape 337">
                      <a:extLst>
                        <a:ext uri="{FF2B5EF4-FFF2-40B4-BE49-F238E27FC236}">
                          <a16:creationId xmlns:a16="http://schemas.microsoft.com/office/drawing/2014/main" id="{B21B5F7F-EB90-4D13-A7F5-DF5736221A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4372695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39" name="Freeform: Shape 338">
                      <a:extLst>
                        <a:ext uri="{FF2B5EF4-FFF2-40B4-BE49-F238E27FC236}">
                          <a16:creationId xmlns:a16="http://schemas.microsoft.com/office/drawing/2014/main" id="{C1B875AB-510C-4F2C-868F-2A9FC4F2D6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19786" y="4582906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</p:grpSp>
      <p:grpSp>
        <p:nvGrpSpPr>
          <p:cNvPr id="340" name="-">
            <a:extLst>
              <a:ext uri="{FF2B5EF4-FFF2-40B4-BE49-F238E27FC236}">
                <a16:creationId xmlns:a16="http://schemas.microsoft.com/office/drawing/2014/main" id="{C409176D-341D-4DA5-A39C-7664F66E15BA}"/>
              </a:ext>
            </a:extLst>
          </p:cNvPr>
          <p:cNvGrpSpPr/>
          <p:nvPr/>
        </p:nvGrpSpPr>
        <p:grpSpPr>
          <a:xfrm>
            <a:off x="0" y="5784505"/>
            <a:ext cx="12230447" cy="1087363"/>
            <a:chOff x="0" y="5820601"/>
            <a:chExt cx="12230447" cy="1087363"/>
          </a:xfrm>
          <a:solidFill>
            <a:schemeClr val="accent1"/>
          </a:solidFill>
        </p:grpSpPr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3AC78C45-3C07-4EC0-8523-04144FACBC07}"/>
                </a:ext>
              </a:extLst>
            </p:cNvPr>
            <p:cNvSpPr/>
            <p:nvPr/>
          </p:nvSpPr>
          <p:spPr>
            <a:xfrm>
              <a:off x="0" y="5820601"/>
              <a:ext cx="12230447" cy="1087363"/>
            </a:xfrm>
            <a:custGeom>
              <a:avLst/>
              <a:gdLst>
                <a:gd name="connsiteX0" fmla="*/ 0 w 12230447"/>
                <a:gd name="connsiteY0" fmla="*/ 0 h 1087363"/>
                <a:gd name="connsiteX1" fmla="*/ 12230448 w 12230447"/>
                <a:gd name="connsiteY1" fmla="*/ 0 h 1087363"/>
                <a:gd name="connsiteX2" fmla="*/ 12230448 w 12230447"/>
                <a:gd name="connsiteY2" fmla="*/ 1087363 h 1087363"/>
                <a:gd name="connsiteX3" fmla="*/ 0 w 12230447"/>
                <a:gd name="connsiteY3" fmla="*/ 1087363 h 1087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30447" h="1087363">
                  <a:moveTo>
                    <a:pt x="0" y="0"/>
                  </a:moveTo>
                  <a:lnTo>
                    <a:pt x="12230448" y="0"/>
                  </a:lnTo>
                  <a:lnTo>
                    <a:pt x="12230448" y="1087363"/>
                  </a:lnTo>
                  <a:lnTo>
                    <a:pt x="0" y="1087363"/>
                  </a:lnTo>
                  <a:close/>
                </a:path>
              </a:pathLst>
            </a:custGeom>
            <a:solidFill>
              <a:srgbClr val="EB9E5A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499436AD-81DE-43C5-8455-3ECE7F85B6A2}"/>
                </a:ext>
              </a:extLst>
            </p:cNvPr>
            <p:cNvSpPr/>
            <p:nvPr/>
          </p:nvSpPr>
          <p:spPr>
            <a:xfrm>
              <a:off x="0" y="5820601"/>
              <a:ext cx="12230447" cy="126126"/>
            </a:xfrm>
            <a:custGeom>
              <a:avLst/>
              <a:gdLst>
                <a:gd name="connsiteX0" fmla="*/ 0 w 12230447"/>
                <a:gd name="connsiteY0" fmla="*/ 0 h 126126"/>
                <a:gd name="connsiteX1" fmla="*/ 12230448 w 12230447"/>
                <a:gd name="connsiteY1" fmla="*/ 0 h 126126"/>
                <a:gd name="connsiteX2" fmla="*/ 12230448 w 12230447"/>
                <a:gd name="connsiteY2" fmla="*/ 126126 h 126126"/>
                <a:gd name="connsiteX3" fmla="*/ 0 w 12230447"/>
                <a:gd name="connsiteY3" fmla="*/ 126126 h 126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230447" h="126126">
                  <a:moveTo>
                    <a:pt x="0" y="0"/>
                  </a:moveTo>
                  <a:lnTo>
                    <a:pt x="12230448" y="0"/>
                  </a:lnTo>
                  <a:lnTo>
                    <a:pt x="12230448" y="126126"/>
                  </a:lnTo>
                  <a:lnTo>
                    <a:pt x="0" y="126126"/>
                  </a:lnTo>
                  <a:close/>
                </a:path>
              </a:pathLst>
            </a:custGeom>
            <a:solidFill>
              <a:srgbClr val="B77C45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7" name="-">
            <a:extLst>
              <a:ext uri="{FF2B5EF4-FFF2-40B4-BE49-F238E27FC236}">
                <a16:creationId xmlns:a16="http://schemas.microsoft.com/office/drawing/2014/main" id="{C409176D-341D-4DA5-A39C-7664F66E15BA}"/>
              </a:ext>
            </a:extLst>
          </p:cNvPr>
          <p:cNvGrpSpPr/>
          <p:nvPr/>
        </p:nvGrpSpPr>
        <p:grpSpPr>
          <a:xfrm>
            <a:off x="4740572" y="986603"/>
            <a:ext cx="7493060" cy="1755578"/>
            <a:chOff x="4740572" y="1022699"/>
            <a:chExt cx="7493060" cy="1755578"/>
          </a:xfrm>
          <a:solidFill>
            <a:schemeClr val="accent1"/>
          </a:solidFill>
        </p:grpSpPr>
        <p:grpSp>
          <p:nvGrpSpPr>
            <p:cNvPr id="388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5307504" y="1022699"/>
              <a:ext cx="368187" cy="331878"/>
              <a:chOff x="5307504" y="1022699"/>
              <a:chExt cx="368187" cy="331878"/>
            </a:xfrm>
            <a:solidFill>
              <a:schemeClr val="accent1"/>
            </a:solidFill>
          </p:grpSpPr>
          <p:sp>
            <p:nvSpPr>
              <p:cNvPr id="389" name="Freeform: Shape 388">
                <a:extLst>
                  <a:ext uri="{FF2B5EF4-FFF2-40B4-BE49-F238E27FC236}">
                    <a16:creationId xmlns:a16="http://schemas.microsoft.com/office/drawing/2014/main" id="{F98765B2-1D78-47C9-B03C-808F0973B7EB}"/>
                  </a:ext>
                </a:extLst>
              </p:cNvPr>
              <p:cNvSpPr/>
              <p:nvPr/>
            </p:nvSpPr>
            <p:spPr>
              <a:xfrm>
                <a:off x="5307504" y="1264760"/>
                <a:ext cx="368187" cy="89817"/>
              </a:xfrm>
              <a:custGeom>
                <a:avLst/>
                <a:gdLst>
                  <a:gd name="connsiteX0" fmla="*/ 368187 w 368187"/>
                  <a:gd name="connsiteY0" fmla="*/ 89817 h 89817"/>
                  <a:gd name="connsiteX1" fmla="*/ 350351 w 368187"/>
                  <a:gd name="connsiteY1" fmla="*/ 4459 h 89817"/>
                  <a:gd name="connsiteX2" fmla="*/ 339522 w 368187"/>
                  <a:gd name="connsiteY2" fmla="*/ 1911 h 89817"/>
                  <a:gd name="connsiteX3" fmla="*/ 203204 w 368187"/>
                  <a:gd name="connsiteY3" fmla="*/ 0 h 89817"/>
                  <a:gd name="connsiteX4" fmla="*/ 203204 w 368187"/>
                  <a:gd name="connsiteY4" fmla="*/ 0 h 89817"/>
                  <a:gd name="connsiteX5" fmla="*/ 184093 w 368187"/>
                  <a:gd name="connsiteY5" fmla="*/ 0 h 89817"/>
                  <a:gd name="connsiteX6" fmla="*/ 164983 w 368187"/>
                  <a:gd name="connsiteY6" fmla="*/ 0 h 89817"/>
                  <a:gd name="connsiteX7" fmla="*/ 164983 w 368187"/>
                  <a:gd name="connsiteY7" fmla="*/ 0 h 89817"/>
                  <a:gd name="connsiteX8" fmla="*/ 29302 w 368187"/>
                  <a:gd name="connsiteY8" fmla="*/ 1911 h 89817"/>
                  <a:gd name="connsiteX9" fmla="*/ 17836 w 368187"/>
                  <a:gd name="connsiteY9" fmla="*/ 4459 h 89817"/>
                  <a:gd name="connsiteX10" fmla="*/ 0 w 368187"/>
                  <a:gd name="connsiteY10" fmla="*/ 89817 h 89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8187" h="89817">
                    <a:moveTo>
                      <a:pt x="368187" y="89817"/>
                    </a:moveTo>
                    <a:lnTo>
                      <a:pt x="350351" y="4459"/>
                    </a:lnTo>
                    <a:lnTo>
                      <a:pt x="339522" y="1911"/>
                    </a:lnTo>
                    <a:lnTo>
                      <a:pt x="203204" y="0"/>
                    </a:lnTo>
                    <a:lnTo>
                      <a:pt x="203204" y="0"/>
                    </a:lnTo>
                    <a:lnTo>
                      <a:pt x="184093" y="0"/>
                    </a:lnTo>
                    <a:lnTo>
                      <a:pt x="164983" y="0"/>
                    </a:lnTo>
                    <a:lnTo>
                      <a:pt x="164983" y="0"/>
                    </a:lnTo>
                    <a:lnTo>
                      <a:pt x="29302" y="1911"/>
                    </a:lnTo>
                    <a:lnTo>
                      <a:pt x="17836" y="4459"/>
                    </a:lnTo>
                    <a:lnTo>
                      <a:pt x="0" y="89817"/>
                    </a:lnTo>
                    <a:close/>
                  </a:path>
                </a:pathLst>
              </a:custGeom>
              <a:solidFill>
                <a:srgbClr val="878B96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0" name="Freeform: Shape 389">
                <a:extLst>
                  <a:ext uri="{FF2B5EF4-FFF2-40B4-BE49-F238E27FC236}">
                    <a16:creationId xmlns:a16="http://schemas.microsoft.com/office/drawing/2014/main" id="{653878BF-47BD-484A-8F80-FA880949CA30}"/>
                  </a:ext>
                </a:extLst>
              </p:cNvPr>
              <p:cNvSpPr/>
              <p:nvPr/>
            </p:nvSpPr>
            <p:spPr>
              <a:xfrm>
                <a:off x="5307504" y="1264760"/>
                <a:ext cx="368187" cy="89817"/>
              </a:xfrm>
              <a:custGeom>
                <a:avLst/>
                <a:gdLst>
                  <a:gd name="connsiteX0" fmla="*/ 368187 w 368187"/>
                  <a:gd name="connsiteY0" fmla="*/ 89817 h 89817"/>
                  <a:gd name="connsiteX1" fmla="*/ 350351 w 368187"/>
                  <a:gd name="connsiteY1" fmla="*/ 4459 h 89817"/>
                  <a:gd name="connsiteX2" fmla="*/ 339522 w 368187"/>
                  <a:gd name="connsiteY2" fmla="*/ 1911 h 89817"/>
                  <a:gd name="connsiteX3" fmla="*/ 203204 w 368187"/>
                  <a:gd name="connsiteY3" fmla="*/ 0 h 89817"/>
                  <a:gd name="connsiteX4" fmla="*/ 203204 w 368187"/>
                  <a:gd name="connsiteY4" fmla="*/ 0 h 89817"/>
                  <a:gd name="connsiteX5" fmla="*/ 184093 w 368187"/>
                  <a:gd name="connsiteY5" fmla="*/ 0 h 89817"/>
                  <a:gd name="connsiteX6" fmla="*/ 164983 w 368187"/>
                  <a:gd name="connsiteY6" fmla="*/ 0 h 89817"/>
                  <a:gd name="connsiteX7" fmla="*/ 164983 w 368187"/>
                  <a:gd name="connsiteY7" fmla="*/ 0 h 89817"/>
                  <a:gd name="connsiteX8" fmla="*/ 29302 w 368187"/>
                  <a:gd name="connsiteY8" fmla="*/ 1911 h 89817"/>
                  <a:gd name="connsiteX9" fmla="*/ 17836 w 368187"/>
                  <a:gd name="connsiteY9" fmla="*/ 4459 h 89817"/>
                  <a:gd name="connsiteX10" fmla="*/ 0 w 368187"/>
                  <a:gd name="connsiteY10" fmla="*/ 89817 h 89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8187" h="89817">
                    <a:moveTo>
                      <a:pt x="368187" y="89817"/>
                    </a:moveTo>
                    <a:lnTo>
                      <a:pt x="350351" y="4459"/>
                    </a:lnTo>
                    <a:lnTo>
                      <a:pt x="339522" y="1911"/>
                    </a:lnTo>
                    <a:lnTo>
                      <a:pt x="203204" y="0"/>
                    </a:lnTo>
                    <a:lnTo>
                      <a:pt x="203204" y="0"/>
                    </a:lnTo>
                    <a:lnTo>
                      <a:pt x="184093" y="0"/>
                    </a:lnTo>
                    <a:lnTo>
                      <a:pt x="164983" y="0"/>
                    </a:lnTo>
                    <a:lnTo>
                      <a:pt x="164983" y="0"/>
                    </a:lnTo>
                    <a:lnTo>
                      <a:pt x="29302" y="1911"/>
                    </a:lnTo>
                    <a:lnTo>
                      <a:pt x="17836" y="4459"/>
                    </a:lnTo>
                    <a:lnTo>
                      <a:pt x="0" y="89817"/>
                    </a:lnTo>
                    <a:close/>
                  </a:path>
                </a:pathLst>
              </a:custGeom>
              <a:solidFill>
                <a:srgbClr val="878B96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1" name="Freeform: Shape 390">
                <a:extLst>
                  <a:ext uri="{FF2B5EF4-FFF2-40B4-BE49-F238E27FC236}">
                    <a16:creationId xmlns:a16="http://schemas.microsoft.com/office/drawing/2014/main" id="{73F4BB4F-8BC3-49FA-8F81-A29A143FF39A}"/>
                  </a:ext>
                </a:extLst>
              </p:cNvPr>
              <p:cNvSpPr/>
              <p:nvPr/>
            </p:nvSpPr>
            <p:spPr>
              <a:xfrm>
                <a:off x="5325977" y="1022699"/>
                <a:ext cx="332515" cy="256074"/>
              </a:xfrm>
              <a:custGeom>
                <a:avLst/>
                <a:gdLst>
                  <a:gd name="connsiteX0" fmla="*/ 298117 w 332515"/>
                  <a:gd name="connsiteY0" fmla="*/ 28028 h 256074"/>
                  <a:gd name="connsiteX1" fmla="*/ 298117 w 332515"/>
                  <a:gd name="connsiteY1" fmla="*/ 28028 h 256074"/>
                  <a:gd name="connsiteX2" fmla="*/ 166258 w 332515"/>
                  <a:gd name="connsiteY2" fmla="*/ 0 h 256074"/>
                  <a:gd name="connsiteX3" fmla="*/ 34398 w 332515"/>
                  <a:gd name="connsiteY3" fmla="*/ 28028 h 256074"/>
                  <a:gd name="connsiteX4" fmla="*/ 0 w 332515"/>
                  <a:gd name="connsiteY4" fmla="*/ 246520 h 256074"/>
                  <a:gd name="connsiteX5" fmla="*/ 166258 w 332515"/>
                  <a:gd name="connsiteY5" fmla="*/ 256075 h 256074"/>
                  <a:gd name="connsiteX6" fmla="*/ 332515 w 332515"/>
                  <a:gd name="connsiteY6" fmla="*/ 246520 h 256074"/>
                  <a:gd name="connsiteX7" fmla="*/ 332515 w 332515"/>
                  <a:gd name="connsiteY7" fmla="*/ 246520 h 256074"/>
                  <a:gd name="connsiteX8" fmla="*/ 298117 w 332515"/>
                  <a:gd name="connsiteY8" fmla="*/ 28028 h 25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515" h="256074">
                    <a:moveTo>
                      <a:pt x="298117" y="28028"/>
                    </a:moveTo>
                    <a:lnTo>
                      <a:pt x="298117" y="28028"/>
                    </a:lnTo>
                    <a:cubicBezTo>
                      <a:pt x="298117" y="12740"/>
                      <a:pt x="238876" y="0"/>
                      <a:pt x="166258" y="0"/>
                    </a:cubicBezTo>
                    <a:cubicBezTo>
                      <a:pt x="93639" y="0"/>
                      <a:pt x="34398" y="12740"/>
                      <a:pt x="34398" y="28028"/>
                    </a:cubicBezTo>
                    <a:lnTo>
                      <a:pt x="0" y="246520"/>
                    </a:lnTo>
                    <a:cubicBezTo>
                      <a:pt x="0" y="251616"/>
                      <a:pt x="74529" y="256075"/>
                      <a:pt x="166258" y="256075"/>
                    </a:cubicBezTo>
                    <a:cubicBezTo>
                      <a:pt x="257986" y="256075"/>
                      <a:pt x="332515" y="251616"/>
                      <a:pt x="332515" y="246520"/>
                    </a:cubicBezTo>
                    <a:lnTo>
                      <a:pt x="332515" y="246520"/>
                    </a:lnTo>
                    <a:lnTo>
                      <a:pt x="298117" y="28028"/>
                    </a:lnTo>
                    <a:close/>
                  </a:path>
                </a:pathLst>
              </a:custGeom>
              <a:solidFill>
                <a:srgbClr val="F4391D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2" name="Freeform: Shape 391">
                <a:extLst>
                  <a:ext uri="{FF2B5EF4-FFF2-40B4-BE49-F238E27FC236}">
                    <a16:creationId xmlns:a16="http://schemas.microsoft.com/office/drawing/2014/main" id="{B26C78D7-DE32-464A-A4C5-5C2B0ADC0786}"/>
                  </a:ext>
                </a:extLst>
              </p:cNvPr>
              <p:cNvSpPr/>
              <p:nvPr/>
            </p:nvSpPr>
            <p:spPr>
              <a:xfrm>
                <a:off x="5360375" y="1023336"/>
                <a:ext cx="259896" cy="38382"/>
              </a:xfrm>
              <a:custGeom>
                <a:avLst/>
                <a:gdLst>
                  <a:gd name="connsiteX0" fmla="*/ 14651 w 259896"/>
                  <a:gd name="connsiteY0" fmla="*/ 27391 h 38382"/>
                  <a:gd name="connsiteX1" fmla="*/ 108927 w 259896"/>
                  <a:gd name="connsiteY1" fmla="*/ 38220 h 38382"/>
                  <a:gd name="connsiteX2" fmla="*/ 245246 w 259896"/>
                  <a:gd name="connsiteY2" fmla="*/ 24206 h 38382"/>
                  <a:gd name="connsiteX3" fmla="*/ 259897 w 259896"/>
                  <a:gd name="connsiteY3" fmla="*/ 21658 h 38382"/>
                  <a:gd name="connsiteX4" fmla="*/ 131222 w 259896"/>
                  <a:gd name="connsiteY4" fmla="*/ 0 h 38382"/>
                  <a:gd name="connsiteX5" fmla="*/ 0 w 259896"/>
                  <a:gd name="connsiteY5" fmla="*/ 24206 h 38382"/>
                  <a:gd name="connsiteX6" fmla="*/ 14651 w 259896"/>
                  <a:gd name="connsiteY6" fmla="*/ 27391 h 38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9896" h="38382">
                    <a:moveTo>
                      <a:pt x="14651" y="27391"/>
                    </a:moveTo>
                    <a:cubicBezTo>
                      <a:pt x="45864" y="34398"/>
                      <a:pt x="77714" y="36946"/>
                      <a:pt x="108927" y="38220"/>
                    </a:cubicBezTo>
                    <a:cubicBezTo>
                      <a:pt x="155429" y="39494"/>
                      <a:pt x="200019" y="33124"/>
                      <a:pt x="245246" y="24206"/>
                    </a:cubicBezTo>
                    <a:cubicBezTo>
                      <a:pt x="250342" y="22932"/>
                      <a:pt x="254801" y="22295"/>
                      <a:pt x="259897" y="21658"/>
                    </a:cubicBezTo>
                    <a:cubicBezTo>
                      <a:pt x="246520" y="8918"/>
                      <a:pt x="194286" y="0"/>
                      <a:pt x="131222" y="0"/>
                    </a:cubicBezTo>
                    <a:cubicBezTo>
                      <a:pt x="64337" y="0"/>
                      <a:pt x="8281" y="10829"/>
                      <a:pt x="0" y="24206"/>
                    </a:cubicBezTo>
                    <a:cubicBezTo>
                      <a:pt x="5096" y="25480"/>
                      <a:pt x="9555" y="26754"/>
                      <a:pt x="14651" y="27391"/>
                    </a:cubicBezTo>
                    <a:close/>
                  </a:path>
                </a:pathLst>
              </a:custGeom>
              <a:solidFill>
                <a:srgbClr val="F4391D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93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5390315" y="1032891"/>
                <a:ext cx="208936" cy="221676"/>
                <a:chOff x="5390315" y="1032891"/>
                <a:chExt cx="208936" cy="221676"/>
              </a:xfrm>
              <a:solidFill>
                <a:schemeClr val="accent1"/>
              </a:solidFill>
            </p:grpSpPr>
            <p:sp>
              <p:nvSpPr>
                <p:cNvPr id="394" name="Freeform: Shape 393">
                  <a:extLst>
                    <a:ext uri="{FF2B5EF4-FFF2-40B4-BE49-F238E27FC236}">
                      <a16:creationId xmlns:a16="http://schemas.microsoft.com/office/drawing/2014/main" id="{2EE5EC5A-AEC8-4BA9-A703-D39E0E20634B}"/>
                    </a:ext>
                  </a:extLst>
                </p:cNvPr>
                <p:cNvSpPr/>
                <p:nvPr/>
              </p:nvSpPr>
              <p:spPr>
                <a:xfrm>
                  <a:off x="5390315" y="1032891"/>
                  <a:ext cx="208936" cy="221676"/>
                </a:xfrm>
                <a:custGeom>
                  <a:avLst/>
                  <a:gdLst>
                    <a:gd name="connsiteX0" fmla="*/ 208937 w 208936"/>
                    <a:gd name="connsiteY0" fmla="*/ 110838 h 221676"/>
                    <a:gd name="connsiteX1" fmla="*/ 104468 w 208936"/>
                    <a:gd name="connsiteY1" fmla="*/ 221677 h 221676"/>
                    <a:gd name="connsiteX2" fmla="*/ 0 w 208936"/>
                    <a:gd name="connsiteY2" fmla="*/ 110838 h 221676"/>
                    <a:gd name="connsiteX3" fmla="*/ 104468 w 208936"/>
                    <a:gd name="connsiteY3" fmla="*/ 0 h 221676"/>
                    <a:gd name="connsiteX4" fmla="*/ 208937 w 208936"/>
                    <a:gd name="connsiteY4" fmla="*/ 110838 h 221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8936" h="221676">
                      <a:moveTo>
                        <a:pt x="208937" y="110838"/>
                      </a:moveTo>
                      <a:cubicBezTo>
                        <a:pt x="208937" y="171991"/>
                        <a:pt x="162436" y="221677"/>
                        <a:pt x="104468" y="221677"/>
                      </a:cubicBezTo>
                      <a:cubicBezTo>
                        <a:pt x="46501" y="221677"/>
                        <a:pt x="0" y="171991"/>
                        <a:pt x="0" y="110838"/>
                      </a:cubicBezTo>
                      <a:cubicBezTo>
                        <a:pt x="0" y="49686"/>
                        <a:pt x="46501" y="0"/>
                        <a:pt x="104468" y="0"/>
                      </a:cubicBezTo>
                      <a:cubicBezTo>
                        <a:pt x="161798" y="637"/>
                        <a:pt x="208937" y="49686"/>
                        <a:pt x="208937" y="110838"/>
                      </a:cubicBezTo>
                      <a:close/>
                    </a:path>
                  </a:pathLst>
                </a:custGeom>
                <a:solidFill>
                  <a:srgbClr val="FFFFFF">
                    <a:alpha val="3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5" name="Freeform: Shape 394">
                  <a:extLst>
                    <a:ext uri="{FF2B5EF4-FFF2-40B4-BE49-F238E27FC236}">
                      <a16:creationId xmlns:a16="http://schemas.microsoft.com/office/drawing/2014/main" id="{3FFF5879-A06B-4833-964C-9552D0A66274}"/>
                    </a:ext>
                  </a:extLst>
                </p:cNvPr>
                <p:cNvSpPr/>
                <p:nvPr/>
              </p:nvSpPr>
              <p:spPr>
                <a:xfrm>
                  <a:off x="5448282" y="1033528"/>
                  <a:ext cx="59241" cy="106379"/>
                </a:xfrm>
                <a:custGeom>
                  <a:avLst/>
                  <a:gdLst>
                    <a:gd name="connsiteX0" fmla="*/ 47775 w 59241"/>
                    <a:gd name="connsiteY0" fmla="*/ 106379 h 106379"/>
                    <a:gd name="connsiteX1" fmla="*/ 59241 w 59241"/>
                    <a:gd name="connsiteY1" fmla="*/ 637 h 106379"/>
                    <a:gd name="connsiteX2" fmla="*/ 45864 w 59241"/>
                    <a:gd name="connsiteY2" fmla="*/ 0 h 106379"/>
                    <a:gd name="connsiteX3" fmla="*/ 0 w 59241"/>
                    <a:gd name="connsiteY3" fmla="*/ 10829 h 106379"/>
                    <a:gd name="connsiteX4" fmla="*/ 45227 w 59241"/>
                    <a:gd name="connsiteY4" fmla="*/ 106379 h 106379"/>
                    <a:gd name="connsiteX5" fmla="*/ 47775 w 59241"/>
                    <a:gd name="connsiteY5" fmla="*/ 106379 h 106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9241" h="106379">
                      <a:moveTo>
                        <a:pt x="47775" y="106379"/>
                      </a:moveTo>
                      <a:lnTo>
                        <a:pt x="59241" y="637"/>
                      </a:lnTo>
                      <a:cubicBezTo>
                        <a:pt x="54782" y="0"/>
                        <a:pt x="50323" y="0"/>
                        <a:pt x="45864" y="0"/>
                      </a:cubicBezTo>
                      <a:cubicBezTo>
                        <a:pt x="29302" y="0"/>
                        <a:pt x="14014" y="3822"/>
                        <a:pt x="0" y="10829"/>
                      </a:cubicBezTo>
                      <a:lnTo>
                        <a:pt x="45227" y="106379"/>
                      </a:lnTo>
                      <a:lnTo>
                        <a:pt x="47775" y="106379"/>
                      </a:lnTo>
                      <a:close/>
                    </a:path>
                  </a:pathLst>
                </a:custGeom>
                <a:solidFill>
                  <a:srgbClr val="F4391D">
                    <a:alpha val="4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6" name="Freeform: Shape 395">
                  <a:extLst>
                    <a:ext uri="{FF2B5EF4-FFF2-40B4-BE49-F238E27FC236}">
                      <a16:creationId xmlns:a16="http://schemas.microsoft.com/office/drawing/2014/main" id="{C017B53B-D236-4B53-8C61-7F02E5006B82}"/>
                    </a:ext>
                  </a:extLst>
                </p:cNvPr>
                <p:cNvSpPr/>
                <p:nvPr/>
              </p:nvSpPr>
              <p:spPr>
                <a:xfrm>
                  <a:off x="5494146" y="1139908"/>
                  <a:ext cx="1910" cy="637"/>
                </a:xfrm>
                <a:custGeom>
                  <a:avLst/>
                  <a:gdLst>
                    <a:gd name="connsiteX0" fmla="*/ 0 w 1910"/>
                    <a:gd name="connsiteY0" fmla="*/ 0 h 637"/>
                    <a:gd name="connsiteX1" fmla="*/ 637 w 1910"/>
                    <a:gd name="connsiteY1" fmla="*/ 637 h 637"/>
                    <a:gd name="connsiteX2" fmla="*/ 1911 w 1910"/>
                    <a:gd name="connsiteY2" fmla="*/ 637 h 637"/>
                    <a:gd name="connsiteX3" fmla="*/ 1911 w 1910"/>
                    <a:gd name="connsiteY3" fmla="*/ 0 h 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10" h="637">
                      <a:moveTo>
                        <a:pt x="0" y="0"/>
                      </a:moveTo>
                      <a:lnTo>
                        <a:pt x="637" y="637"/>
                      </a:lnTo>
                      <a:lnTo>
                        <a:pt x="1911" y="637"/>
                      </a:lnTo>
                      <a:lnTo>
                        <a:pt x="1911" y="0"/>
                      </a:lnTo>
                      <a:close/>
                    </a:path>
                  </a:pathLst>
                </a:custGeom>
                <a:solidFill>
                  <a:srgbClr val="F4391D">
                    <a:alpha val="9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7" name="Freeform: Shape 396">
                  <a:extLst>
                    <a:ext uri="{FF2B5EF4-FFF2-40B4-BE49-F238E27FC236}">
                      <a16:creationId xmlns:a16="http://schemas.microsoft.com/office/drawing/2014/main" id="{115AC415-3E0F-4C7E-9124-B7CF94E62822}"/>
                    </a:ext>
                  </a:extLst>
                </p:cNvPr>
                <p:cNvSpPr/>
                <p:nvPr/>
              </p:nvSpPr>
              <p:spPr>
                <a:xfrm>
                  <a:off x="5496057" y="1139908"/>
                  <a:ext cx="3185" cy="637"/>
                </a:xfrm>
                <a:custGeom>
                  <a:avLst/>
                  <a:gdLst>
                    <a:gd name="connsiteX0" fmla="*/ 0 w 3185"/>
                    <a:gd name="connsiteY0" fmla="*/ 637 h 637"/>
                    <a:gd name="connsiteX1" fmla="*/ 3185 w 3185"/>
                    <a:gd name="connsiteY1" fmla="*/ 637 h 637"/>
                    <a:gd name="connsiteX2" fmla="*/ 0 w 3185"/>
                    <a:gd name="connsiteY2" fmla="*/ 0 h 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185" h="637">
                      <a:moveTo>
                        <a:pt x="0" y="637"/>
                      </a:moveTo>
                      <a:lnTo>
                        <a:pt x="3185" y="6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4391D">
                    <a:alpha val="9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8" name="Freeform: Shape 397">
                  <a:extLst>
                    <a:ext uri="{FF2B5EF4-FFF2-40B4-BE49-F238E27FC236}">
                      <a16:creationId xmlns:a16="http://schemas.microsoft.com/office/drawing/2014/main" id="{083E9BE1-5CAE-49D5-B634-1B2DE77184E3}"/>
                    </a:ext>
                  </a:extLst>
                </p:cNvPr>
                <p:cNvSpPr/>
                <p:nvPr/>
              </p:nvSpPr>
              <p:spPr>
                <a:xfrm>
                  <a:off x="5494783" y="1140545"/>
                  <a:ext cx="1274" cy="2547"/>
                </a:xfrm>
                <a:custGeom>
                  <a:avLst/>
                  <a:gdLst>
                    <a:gd name="connsiteX0" fmla="*/ 1274 w 1274"/>
                    <a:gd name="connsiteY0" fmla="*/ 2548 h 2547"/>
                    <a:gd name="connsiteX1" fmla="*/ 1274 w 1274"/>
                    <a:gd name="connsiteY1" fmla="*/ 0 h 2547"/>
                    <a:gd name="connsiteX2" fmla="*/ 0 w 1274"/>
                    <a:gd name="connsiteY2" fmla="*/ 0 h 2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74" h="2547">
                      <a:moveTo>
                        <a:pt x="1274" y="2548"/>
                      </a:moveTo>
                      <a:lnTo>
                        <a:pt x="127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4391D">
                    <a:alpha val="9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9" name="Freeform: Shape 398">
                  <a:extLst>
                    <a:ext uri="{FF2B5EF4-FFF2-40B4-BE49-F238E27FC236}">
                      <a16:creationId xmlns:a16="http://schemas.microsoft.com/office/drawing/2014/main" id="{B251BAD3-5360-4EEB-BEAB-B0F95B48D28D}"/>
                    </a:ext>
                  </a:extLst>
                </p:cNvPr>
                <p:cNvSpPr/>
                <p:nvPr/>
              </p:nvSpPr>
              <p:spPr>
                <a:xfrm>
                  <a:off x="5390315" y="1130353"/>
                  <a:ext cx="104468" cy="24206"/>
                </a:xfrm>
                <a:custGeom>
                  <a:avLst/>
                  <a:gdLst>
                    <a:gd name="connsiteX0" fmla="*/ 103831 w 104468"/>
                    <a:gd name="connsiteY0" fmla="*/ 9555 h 24206"/>
                    <a:gd name="connsiteX1" fmla="*/ 637 w 104468"/>
                    <a:gd name="connsiteY1" fmla="*/ 0 h 24206"/>
                    <a:gd name="connsiteX2" fmla="*/ 0 w 104468"/>
                    <a:gd name="connsiteY2" fmla="*/ 14014 h 24206"/>
                    <a:gd name="connsiteX3" fmla="*/ 637 w 104468"/>
                    <a:gd name="connsiteY3" fmla="*/ 24206 h 24206"/>
                    <a:gd name="connsiteX4" fmla="*/ 104468 w 104468"/>
                    <a:gd name="connsiteY4" fmla="*/ 11466 h 24206"/>
                    <a:gd name="connsiteX5" fmla="*/ 103831 w 104468"/>
                    <a:gd name="connsiteY5" fmla="*/ 9555 h 24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468" h="24206">
                      <a:moveTo>
                        <a:pt x="103831" y="9555"/>
                      </a:moveTo>
                      <a:lnTo>
                        <a:pt x="637" y="0"/>
                      </a:lnTo>
                      <a:cubicBezTo>
                        <a:pt x="0" y="4459"/>
                        <a:pt x="0" y="8918"/>
                        <a:pt x="0" y="14014"/>
                      </a:cubicBezTo>
                      <a:cubicBezTo>
                        <a:pt x="0" y="17199"/>
                        <a:pt x="0" y="21021"/>
                        <a:pt x="637" y="24206"/>
                      </a:cubicBezTo>
                      <a:lnTo>
                        <a:pt x="104468" y="11466"/>
                      </a:lnTo>
                      <a:lnTo>
                        <a:pt x="103831" y="9555"/>
                      </a:lnTo>
                      <a:close/>
                    </a:path>
                  </a:pathLst>
                </a:custGeom>
                <a:solidFill>
                  <a:srgbClr val="F4391D">
                    <a:alpha val="4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0" name="Freeform: Shape 399">
                  <a:extLst>
                    <a:ext uri="{FF2B5EF4-FFF2-40B4-BE49-F238E27FC236}">
                      <a16:creationId xmlns:a16="http://schemas.microsoft.com/office/drawing/2014/main" id="{8F1932AC-5856-4EDE-97ED-1C3425C3DAB2}"/>
                    </a:ext>
                  </a:extLst>
                </p:cNvPr>
                <p:cNvSpPr/>
                <p:nvPr/>
              </p:nvSpPr>
              <p:spPr>
                <a:xfrm>
                  <a:off x="5499242" y="1126531"/>
                  <a:ext cx="99636" cy="71344"/>
                </a:xfrm>
                <a:custGeom>
                  <a:avLst/>
                  <a:gdLst>
                    <a:gd name="connsiteX0" fmla="*/ 98735 w 99636"/>
                    <a:gd name="connsiteY0" fmla="*/ 0 h 71344"/>
                    <a:gd name="connsiteX1" fmla="*/ 0 w 99636"/>
                    <a:gd name="connsiteY1" fmla="*/ 13377 h 71344"/>
                    <a:gd name="connsiteX2" fmla="*/ 85995 w 99636"/>
                    <a:gd name="connsiteY2" fmla="*/ 71344 h 71344"/>
                    <a:gd name="connsiteX3" fmla="*/ 99373 w 99636"/>
                    <a:gd name="connsiteY3" fmla="*/ 17199 h 71344"/>
                    <a:gd name="connsiteX4" fmla="*/ 98735 w 99636"/>
                    <a:gd name="connsiteY4" fmla="*/ 0 h 71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636" h="71344">
                      <a:moveTo>
                        <a:pt x="98735" y="0"/>
                      </a:moveTo>
                      <a:lnTo>
                        <a:pt x="0" y="13377"/>
                      </a:lnTo>
                      <a:lnTo>
                        <a:pt x="85995" y="71344"/>
                      </a:lnTo>
                      <a:cubicBezTo>
                        <a:pt x="94276" y="55419"/>
                        <a:pt x="99373" y="36946"/>
                        <a:pt x="99373" y="17199"/>
                      </a:cubicBezTo>
                      <a:cubicBezTo>
                        <a:pt x="100009" y="11466"/>
                        <a:pt x="99373" y="5733"/>
                        <a:pt x="98735" y="0"/>
                      </a:cubicBezTo>
                      <a:close/>
                    </a:path>
                  </a:pathLst>
                </a:custGeom>
                <a:solidFill>
                  <a:srgbClr val="F4391D">
                    <a:alpha val="4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1" name="Freeform: Shape 400">
                  <a:extLst>
                    <a:ext uri="{FF2B5EF4-FFF2-40B4-BE49-F238E27FC236}">
                      <a16:creationId xmlns:a16="http://schemas.microsoft.com/office/drawing/2014/main" id="{F75B29D0-3A91-4D0C-8603-3A5D63B2D01A}"/>
                    </a:ext>
                  </a:extLst>
                </p:cNvPr>
                <p:cNvSpPr/>
                <p:nvPr/>
              </p:nvSpPr>
              <p:spPr>
                <a:xfrm>
                  <a:off x="5415795" y="1143093"/>
                  <a:ext cx="79625" cy="101920"/>
                </a:xfrm>
                <a:custGeom>
                  <a:avLst/>
                  <a:gdLst>
                    <a:gd name="connsiteX0" fmla="*/ 0 w 79625"/>
                    <a:gd name="connsiteY0" fmla="*/ 73892 h 101920"/>
                    <a:gd name="connsiteX1" fmla="*/ 36309 w 79625"/>
                    <a:gd name="connsiteY1" fmla="*/ 101920 h 101920"/>
                    <a:gd name="connsiteX2" fmla="*/ 79625 w 79625"/>
                    <a:gd name="connsiteY2" fmla="*/ 0 h 101920"/>
                    <a:gd name="connsiteX3" fmla="*/ 0 w 79625"/>
                    <a:gd name="connsiteY3" fmla="*/ 73892 h 10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9625" h="101920">
                      <a:moveTo>
                        <a:pt x="0" y="73892"/>
                      </a:moveTo>
                      <a:cubicBezTo>
                        <a:pt x="10192" y="85995"/>
                        <a:pt x="22295" y="95550"/>
                        <a:pt x="36309" y="101920"/>
                      </a:cubicBezTo>
                      <a:lnTo>
                        <a:pt x="79625" y="0"/>
                      </a:lnTo>
                      <a:lnTo>
                        <a:pt x="0" y="73892"/>
                      </a:lnTo>
                      <a:close/>
                    </a:path>
                  </a:pathLst>
                </a:custGeom>
                <a:solidFill>
                  <a:srgbClr val="F4391D">
                    <a:alpha val="4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2" name="Freeform: Shape 401">
                  <a:extLst>
                    <a:ext uri="{FF2B5EF4-FFF2-40B4-BE49-F238E27FC236}">
                      <a16:creationId xmlns:a16="http://schemas.microsoft.com/office/drawing/2014/main" id="{D944FCC1-6737-4216-B7AD-9F7517476DAE}"/>
                    </a:ext>
                  </a:extLst>
                </p:cNvPr>
                <p:cNvSpPr/>
                <p:nvPr/>
              </p:nvSpPr>
              <p:spPr>
                <a:xfrm>
                  <a:off x="5475036" y="1117613"/>
                  <a:ext cx="42042" cy="44590"/>
                </a:xfrm>
                <a:custGeom>
                  <a:avLst/>
                  <a:gdLst>
                    <a:gd name="connsiteX0" fmla="*/ 42042 w 42042"/>
                    <a:gd name="connsiteY0" fmla="*/ 22295 h 44590"/>
                    <a:gd name="connsiteX1" fmla="*/ 21021 w 42042"/>
                    <a:gd name="connsiteY1" fmla="*/ 44590 h 44590"/>
                    <a:gd name="connsiteX2" fmla="*/ 0 w 42042"/>
                    <a:gd name="connsiteY2" fmla="*/ 22295 h 44590"/>
                    <a:gd name="connsiteX3" fmla="*/ 21021 w 42042"/>
                    <a:gd name="connsiteY3" fmla="*/ 0 h 44590"/>
                    <a:gd name="connsiteX4" fmla="*/ 42042 w 42042"/>
                    <a:gd name="connsiteY4" fmla="*/ 22295 h 44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042" h="44590">
                      <a:moveTo>
                        <a:pt x="42042" y="22295"/>
                      </a:moveTo>
                      <a:cubicBezTo>
                        <a:pt x="42042" y="34398"/>
                        <a:pt x="32487" y="44590"/>
                        <a:pt x="21021" y="44590"/>
                      </a:cubicBezTo>
                      <a:cubicBezTo>
                        <a:pt x="9555" y="44590"/>
                        <a:pt x="0" y="34398"/>
                        <a:pt x="0" y="22295"/>
                      </a:cubicBezTo>
                      <a:cubicBezTo>
                        <a:pt x="0" y="10192"/>
                        <a:pt x="9555" y="0"/>
                        <a:pt x="21021" y="0"/>
                      </a:cubicBezTo>
                      <a:cubicBezTo>
                        <a:pt x="32487" y="0"/>
                        <a:pt x="42042" y="9555"/>
                        <a:pt x="42042" y="22295"/>
                      </a:cubicBezTo>
                      <a:close/>
                    </a:path>
                  </a:pathLst>
                </a:custGeom>
                <a:solidFill>
                  <a:srgbClr val="575756">
                    <a:alpha val="7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3" name="Freeform: Shape 402">
                  <a:extLst>
                    <a:ext uri="{FF2B5EF4-FFF2-40B4-BE49-F238E27FC236}">
                      <a16:creationId xmlns:a16="http://schemas.microsoft.com/office/drawing/2014/main" id="{3A34174E-3679-48FC-BCC2-AD06A75BA01B}"/>
                    </a:ext>
                  </a:extLst>
                </p:cNvPr>
                <p:cNvSpPr/>
                <p:nvPr/>
              </p:nvSpPr>
              <p:spPr>
                <a:xfrm>
                  <a:off x="5489050" y="1130990"/>
                  <a:ext cx="14014" cy="15288"/>
                </a:xfrm>
                <a:custGeom>
                  <a:avLst/>
                  <a:gdLst>
                    <a:gd name="connsiteX0" fmla="*/ 14014 w 14014"/>
                    <a:gd name="connsiteY0" fmla="*/ 7644 h 15288"/>
                    <a:gd name="connsiteX1" fmla="*/ 7007 w 14014"/>
                    <a:gd name="connsiteY1" fmla="*/ 15288 h 15288"/>
                    <a:gd name="connsiteX2" fmla="*/ 0 w 14014"/>
                    <a:gd name="connsiteY2" fmla="*/ 7644 h 15288"/>
                    <a:gd name="connsiteX3" fmla="*/ 7007 w 14014"/>
                    <a:gd name="connsiteY3" fmla="*/ 0 h 15288"/>
                    <a:gd name="connsiteX4" fmla="*/ 14014 w 14014"/>
                    <a:gd name="connsiteY4" fmla="*/ 7644 h 15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14" h="15288">
                      <a:moveTo>
                        <a:pt x="14014" y="7644"/>
                      </a:moveTo>
                      <a:cubicBezTo>
                        <a:pt x="14014" y="12103"/>
                        <a:pt x="10829" y="15288"/>
                        <a:pt x="7007" y="15288"/>
                      </a:cubicBezTo>
                      <a:cubicBezTo>
                        <a:pt x="3185" y="15288"/>
                        <a:pt x="0" y="11466"/>
                        <a:pt x="0" y="7644"/>
                      </a:cubicBezTo>
                      <a:cubicBezTo>
                        <a:pt x="0" y="3185"/>
                        <a:pt x="3185" y="0"/>
                        <a:pt x="7007" y="0"/>
                      </a:cubicBezTo>
                      <a:cubicBezTo>
                        <a:pt x="10829" y="0"/>
                        <a:pt x="14014" y="3185"/>
                        <a:pt x="14014" y="7644"/>
                      </a:cubicBezTo>
                      <a:close/>
                    </a:path>
                  </a:pathLst>
                </a:custGeom>
                <a:solidFill>
                  <a:srgbClr val="575756">
                    <a:alpha val="7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04" name="Freeform: Shape 403">
                <a:extLst>
                  <a:ext uri="{FF2B5EF4-FFF2-40B4-BE49-F238E27FC236}">
                    <a16:creationId xmlns:a16="http://schemas.microsoft.com/office/drawing/2014/main" id="{D986EDC3-753A-4B4C-840E-190ED2332DB6}"/>
                  </a:ext>
                </a:extLst>
              </p:cNvPr>
              <p:cNvSpPr/>
              <p:nvPr/>
            </p:nvSpPr>
            <p:spPr>
              <a:xfrm>
                <a:off x="5325977" y="1163901"/>
                <a:ext cx="332515" cy="114872"/>
              </a:xfrm>
              <a:custGeom>
                <a:avLst/>
                <a:gdLst>
                  <a:gd name="connsiteX0" fmla="*/ 291747 w 332515"/>
                  <a:gd name="connsiteY0" fmla="*/ 37795 h 114872"/>
                  <a:gd name="connsiteX1" fmla="*/ 177087 w 332515"/>
                  <a:gd name="connsiteY1" fmla="*/ 212 h 114872"/>
                  <a:gd name="connsiteX2" fmla="*/ 35672 w 332515"/>
                  <a:gd name="connsiteY2" fmla="*/ 39069 h 114872"/>
                  <a:gd name="connsiteX3" fmla="*/ 6370 w 332515"/>
                  <a:gd name="connsiteY3" fmla="*/ 63276 h 114872"/>
                  <a:gd name="connsiteX4" fmla="*/ 0 w 332515"/>
                  <a:gd name="connsiteY4" fmla="*/ 105318 h 114872"/>
                  <a:gd name="connsiteX5" fmla="*/ 166258 w 332515"/>
                  <a:gd name="connsiteY5" fmla="*/ 114873 h 114872"/>
                  <a:gd name="connsiteX6" fmla="*/ 332515 w 332515"/>
                  <a:gd name="connsiteY6" fmla="*/ 105318 h 114872"/>
                  <a:gd name="connsiteX7" fmla="*/ 332515 w 332515"/>
                  <a:gd name="connsiteY7" fmla="*/ 105318 h 114872"/>
                  <a:gd name="connsiteX8" fmla="*/ 326145 w 332515"/>
                  <a:gd name="connsiteY8" fmla="*/ 65187 h 114872"/>
                  <a:gd name="connsiteX9" fmla="*/ 291747 w 332515"/>
                  <a:gd name="connsiteY9" fmla="*/ 37795 h 114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2515" h="114872">
                    <a:moveTo>
                      <a:pt x="291747" y="37795"/>
                    </a:moveTo>
                    <a:cubicBezTo>
                      <a:pt x="257349" y="14863"/>
                      <a:pt x="218492" y="1486"/>
                      <a:pt x="177087" y="212"/>
                    </a:cubicBezTo>
                    <a:cubicBezTo>
                      <a:pt x="128675" y="-1699"/>
                      <a:pt x="75167" y="9130"/>
                      <a:pt x="35672" y="39069"/>
                    </a:cubicBezTo>
                    <a:cubicBezTo>
                      <a:pt x="25480" y="46714"/>
                      <a:pt x="15925" y="54995"/>
                      <a:pt x="6370" y="63276"/>
                    </a:cubicBezTo>
                    <a:lnTo>
                      <a:pt x="0" y="105318"/>
                    </a:lnTo>
                    <a:cubicBezTo>
                      <a:pt x="0" y="110414"/>
                      <a:pt x="74529" y="114873"/>
                      <a:pt x="166258" y="114873"/>
                    </a:cubicBezTo>
                    <a:cubicBezTo>
                      <a:pt x="257986" y="114873"/>
                      <a:pt x="332515" y="110414"/>
                      <a:pt x="332515" y="105318"/>
                    </a:cubicBezTo>
                    <a:lnTo>
                      <a:pt x="332515" y="105318"/>
                    </a:lnTo>
                    <a:lnTo>
                      <a:pt x="326145" y="65187"/>
                    </a:lnTo>
                    <a:cubicBezTo>
                      <a:pt x="315316" y="54995"/>
                      <a:pt x="303850" y="46077"/>
                      <a:pt x="291747" y="37795"/>
                    </a:cubicBezTo>
                    <a:close/>
                  </a:path>
                </a:pathLst>
              </a:custGeom>
              <a:solidFill>
                <a:srgbClr val="F4391D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5" name="Freeform: Shape 404">
                <a:extLst>
                  <a:ext uri="{FF2B5EF4-FFF2-40B4-BE49-F238E27FC236}">
                    <a16:creationId xmlns:a16="http://schemas.microsoft.com/office/drawing/2014/main" id="{C26C73D3-9357-4F40-A9AB-AB634F21C822}"/>
                  </a:ext>
                </a:extLst>
              </p:cNvPr>
              <p:cNvSpPr/>
              <p:nvPr/>
            </p:nvSpPr>
            <p:spPr>
              <a:xfrm>
                <a:off x="5336806" y="1266671"/>
                <a:ext cx="296206" cy="8883"/>
              </a:xfrm>
              <a:custGeom>
                <a:avLst/>
                <a:gdLst>
                  <a:gd name="connsiteX0" fmla="*/ 0 w 296206"/>
                  <a:gd name="connsiteY0" fmla="*/ 0 h 8883"/>
                  <a:gd name="connsiteX1" fmla="*/ 296206 w 296206"/>
                  <a:gd name="connsiteY1" fmla="*/ 1274 h 8883"/>
                  <a:gd name="connsiteX2" fmla="*/ 0 w 296206"/>
                  <a:gd name="connsiteY2" fmla="*/ 0 h 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206" h="8883">
                    <a:moveTo>
                      <a:pt x="0" y="0"/>
                    </a:moveTo>
                    <a:cubicBezTo>
                      <a:pt x="0" y="0"/>
                      <a:pt x="147148" y="19110"/>
                      <a:pt x="296206" y="1274"/>
                    </a:cubicBezTo>
                    <a:cubicBezTo>
                      <a:pt x="295569" y="1274"/>
                      <a:pt x="130586" y="12103"/>
                      <a:pt x="0" y="0"/>
                    </a:cubicBezTo>
                    <a:close/>
                  </a:path>
                </a:pathLst>
              </a:custGeom>
              <a:solidFill>
                <a:srgbClr val="F4391D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06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8874081" y="1022699"/>
              <a:ext cx="368187" cy="331878"/>
              <a:chOff x="8874081" y="1022699"/>
              <a:chExt cx="368187" cy="331878"/>
            </a:xfrm>
            <a:solidFill>
              <a:schemeClr val="accent1"/>
            </a:solidFill>
          </p:grpSpPr>
          <p:sp>
            <p:nvSpPr>
              <p:cNvPr id="407" name="Freeform: Shape 406">
                <a:extLst>
                  <a:ext uri="{FF2B5EF4-FFF2-40B4-BE49-F238E27FC236}">
                    <a16:creationId xmlns:a16="http://schemas.microsoft.com/office/drawing/2014/main" id="{C1FACBA6-2B09-485F-85DE-C70DA5DAAF5C}"/>
                  </a:ext>
                </a:extLst>
              </p:cNvPr>
              <p:cNvSpPr/>
              <p:nvPr/>
            </p:nvSpPr>
            <p:spPr>
              <a:xfrm>
                <a:off x="8874081" y="1264760"/>
                <a:ext cx="368187" cy="89817"/>
              </a:xfrm>
              <a:custGeom>
                <a:avLst/>
                <a:gdLst>
                  <a:gd name="connsiteX0" fmla="*/ 368188 w 368187"/>
                  <a:gd name="connsiteY0" fmla="*/ 89817 h 89817"/>
                  <a:gd name="connsiteX1" fmla="*/ 350351 w 368187"/>
                  <a:gd name="connsiteY1" fmla="*/ 4459 h 89817"/>
                  <a:gd name="connsiteX2" fmla="*/ 339523 w 368187"/>
                  <a:gd name="connsiteY2" fmla="*/ 1911 h 89817"/>
                  <a:gd name="connsiteX3" fmla="*/ 203204 w 368187"/>
                  <a:gd name="connsiteY3" fmla="*/ 0 h 89817"/>
                  <a:gd name="connsiteX4" fmla="*/ 203204 w 368187"/>
                  <a:gd name="connsiteY4" fmla="*/ 0 h 89817"/>
                  <a:gd name="connsiteX5" fmla="*/ 184094 w 368187"/>
                  <a:gd name="connsiteY5" fmla="*/ 0 h 89817"/>
                  <a:gd name="connsiteX6" fmla="*/ 164984 w 368187"/>
                  <a:gd name="connsiteY6" fmla="*/ 0 h 89817"/>
                  <a:gd name="connsiteX7" fmla="*/ 164984 w 368187"/>
                  <a:gd name="connsiteY7" fmla="*/ 0 h 89817"/>
                  <a:gd name="connsiteX8" fmla="*/ 28665 w 368187"/>
                  <a:gd name="connsiteY8" fmla="*/ 1911 h 89817"/>
                  <a:gd name="connsiteX9" fmla="*/ 17836 w 368187"/>
                  <a:gd name="connsiteY9" fmla="*/ 4459 h 89817"/>
                  <a:gd name="connsiteX10" fmla="*/ 0 w 368187"/>
                  <a:gd name="connsiteY10" fmla="*/ 89817 h 89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8187" h="89817">
                    <a:moveTo>
                      <a:pt x="368188" y="89817"/>
                    </a:moveTo>
                    <a:lnTo>
                      <a:pt x="350351" y="4459"/>
                    </a:lnTo>
                    <a:lnTo>
                      <a:pt x="339523" y="1911"/>
                    </a:lnTo>
                    <a:lnTo>
                      <a:pt x="203204" y="0"/>
                    </a:lnTo>
                    <a:lnTo>
                      <a:pt x="203204" y="0"/>
                    </a:lnTo>
                    <a:lnTo>
                      <a:pt x="184094" y="0"/>
                    </a:lnTo>
                    <a:lnTo>
                      <a:pt x="164984" y="0"/>
                    </a:lnTo>
                    <a:lnTo>
                      <a:pt x="164984" y="0"/>
                    </a:lnTo>
                    <a:lnTo>
                      <a:pt x="28665" y="1911"/>
                    </a:lnTo>
                    <a:lnTo>
                      <a:pt x="17836" y="4459"/>
                    </a:lnTo>
                    <a:lnTo>
                      <a:pt x="0" y="89817"/>
                    </a:lnTo>
                    <a:close/>
                  </a:path>
                </a:pathLst>
              </a:custGeom>
              <a:solidFill>
                <a:srgbClr val="878B96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8" name="Freeform: Shape 407">
                <a:extLst>
                  <a:ext uri="{FF2B5EF4-FFF2-40B4-BE49-F238E27FC236}">
                    <a16:creationId xmlns:a16="http://schemas.microsoft.com/office/drawing/2014/main" id="{04E5490B-6186-4F40-AD38-7330DA1CE618}"/>
                  </a:ext>
                </a:extLst>
              </p:cNvPr>
              <p:cNvSpPr/>
              <p:nvPr/>
            </p:nvSpPr>
            <p:spPr>
              <a:xfrm>
                <a:off x="8874081" y="1264760"/>
                <a:ext cx="368187" cy="89817"/>
              </a:xfrm>
              <a:custGeom>
                <a:avLst/>
                <a:gdLst>
                  <a:gd name="connsiteX0" fmla="*/ 368188 w 368187"/>
                  <a:gd name="connsiteY0" fmla="*/ 89817 h 89817"/>
                  <a:gd name="connsiteX1" fmla="*/ 350351 w 368187"/>
                  <a:gd name="connsiteY1" fmla="*/ 4459 h 89817"/>
                  <a:gd name="connsiteX2" fmla="*/ 339523 w 368187"/>
                  <a:gd name="connsiteY2" fmla="*/ 1911 h 89817"/>
                  <a:gd name="connsiteX3" fmla="*/ 203204 w 368187"/>
                  <a:gd name="connsiteY3" fmla="*/ 0 h 89817"/>
                  <a:gd name="connsiteX4" fmla="*/ 203204 w 368187"/>
                  <a:gd name="connsiteY4" fmla="*/ 0 h 89817"/>
                  <a:gd name="connsiteX5" fmla="*/ 184094 w 368187"/>
                  <a:gd name="connsiteY5" fmla="*/ 0 h 89817"/>
                  <a:gd name="connsiteX6" fmla="*/ 164984 w 368187"/>
                  <a:gd name="connsiteY6" fmla="*/ 0 h 89817"/>
                  <a:gd name="connsiteX7" fmla="*/ 164984 w 368187"/>
                  <a:gd name="connsiteY7" fmla="*/ 0 h 89817"/>
                  <a:gd name="connsiteX8" fmla="*/ 28665 w 368187"/>
                  <a:gd name="connsiteY8" fmla="*/ 1911 h 89817"/>
                  <a:gd name="connsiteX9" fmla="*/ 17836 w 368187"/>
                  <a:gd name="connsiteY9" fmla="*/ 4459 h 89817"/>
                  <a:gd name="connsiteX10" fmla="*/ 0 w 368187"/>
                  <a:gd name="connsiteY10" fmla="*/ 89817 h 89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8187" h="89817">
                    <a:moveTo>
                      <a:pt x="368188" y="89817"/>
                    </a:moveTo>
                    <a:lnTo>
                      <a:pt x="350351" y="4459"/>
                    </a:lnTo>
                    <a:lnTo>
                      <a:pt x="339523" y="1911"/>
                    </a:lnTo>
                    <a:lnTo>
                      <a:pt x="203204" y="0"/>
                    </a:lnTo>
                    <a:lnTo>
                      <a:pt x="203204" y="0"/>
                    </a:lnTo>
                    <a:lnTo>
                      <a:pt x="184094" y="0"/>
                    </a:lnTo>
                    <a:lnTo>
                      <a:pt x="164984" y="0"/>
                    </a:lnTo>
                    <a:lnTo>
                      <a:pt x="164984" y="0"/>
                    </a:lnTo>
                    <a:lnTo>
                      <a:pt x="28665" y="1911"/>
                    </a:lnTo>
                    <a:lnTo>
                      <a:pt x="17836" y="4459"/>
                    </a:lnTo>
                    <a:lnTo>
                      <a:pt x="0" y="89817"/>
                    </a:lnTo>
                    <a:close/>
                  </a:path>
                </a:pathLst>
              </a:custGeom>
              <a:solidFill>
                <a:srgbClr val="878B96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9" name="Freeform: Shape 408">
                <a:extLst>
                  <a:ext uri="{FF2B5EF4-FFF2-40B4-BE49-F238E27FC236}">
                    <a16:creationId xmlns:a16="http://schemas.microsoft.com/office/drawing/2014/main" id="{A31E6E48-1850-48EB-B9D7-94CF35E819A3}"/>
                  </a:ext>
                </a:extLst>
              </p:cNvPr>
              <p:cNvSpPr/>
              <p:nvPr/>
            </p:nvSpPr>
            <p:spPr>
              <a:xfrm>
                <a:off x="8891917" y="1022699"/>
                <a:ext cx="332514" cy="256074"/>
              </a:xfrm>
              <a:custGeom>
                <a:avLst/>
                <a:gdLst>
                  <a:gd name="connsiteX0" fmla="*/ 298117 w 332514"/>
                  <a:gd name="connsiteY0" fmla="*/ 28028 h 256074"/>
                  <a:gd name="connsiteX1" fmla="*/ 298117 w 332514"/>
                  <a:gd name="connsiteY1" fmla="*/ 28028 h 256074"/>
                  <a:gd name="connsiteX2" fmla="*/ 166257 w 332514"/>
                  <a:gd name="connsiteY2" fmla="*/ 0 h 256074"/>
                  <a:gd name="connsiteX3" fmla="*/ 34398 w 332514"/>
                  <a:gd name="connsiteY3" fmla="*/ 28028 h 256074"/>
                  <a:gd name="connsiteX4" fmla="*/ 0 w 332514"/>
                  <a:gd name="connsiteY4" fmla="*/ 246520 h 256074"/>
                  <a:gd name="connsiteX5" fmla="*/ 166257 w 332514"/>
                  <a:gd name="connsiteY5" fmla="*/ 256075 h 256074"/>
                  <a:gd name="connsiteX6" fmla="*/ 332515 w 332514"/>
                  <a:gd name="connsiteY6" fmla="*/ 246520 h 256074"/>
                  <a:gd name="connsiteX7" fmla="*/ 332515 w 332514"/>
                  <a:gd name="connsiteY7" fmla="*/ 246520 h 256074"/>
                  <a:gd name="connsiteX8" fmla="*/ 298117 w 332514"/>
                  <a:gd name="connsiteY8" fmla="*/ 28028 h 25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2514" h="256074">
                    <a:moveTo>
                      <a:pt x="298117" y="28028"/>
                    </a:moveTo>
                    <a:lnTo>
                      <a:pt x="298117" y="28028"/>
                    </a:lnTo>
                    <a:cubicBezTo>
                      <a:pt x="298117" y="12740"/>
                      <a:pt x="238876" y="0"/>
                      <a:pt x="166257" y="0"/>
                    </a:cubicBezTo>
                    <a:cubicBezTo>
                      <a:pt x="93639" y="0"/>
                      <a:pt x="34398" y="12740"/>
                      <a:pt x="34398" y="28028"/>
                    </a:cubicBezTo>
                    <a:lnTo>
                      <a:pt x="0" y="246520"/>
                    </a:lnTo>
                    <a:cubicBezTo>
                      <a:pt x="0" y="251616"/>
                      <a:pt x="74529" y="256075"/>
                      <a:pt x="166257" y="256075"/>
                    </a:cubicBezTo>
                    <a:cubicBezTo>
                      <a:pt x="257986" y="256075"/>
                      <a:pt x="332515" y="251616"/>
                      <a:pt x="332515" y="246520"/>
                    </a:cubicBezTo>
                    <a:lnTo>
                      <a:pt x="332515" y="246520"/>
                    </a:lnTo>
                    <a:lnTo>
                      <a:pt x="298117" y="28028"/>
                    </a:lnTo>
                    <a:close/>
                  </a:path>
                </a:pathLst>
              </a:custGeom>
              <a:solidFill>
                <a:srgbClr val="F4391D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0" name="Freeform: Shape 409">
                <a:extLst>
                  <a:ext uri="{FF2B5EF4-FFF2-40B4-BE49-F238E27FC236}">
                    <a16:creationId xmlns:a16="http://schemas.microsoft.com/office/drawing/2014/main" id="{B0C109A0-C11B-4AAD-9C66-21B487110E9D}"/>
                  </a:ext>
                </a:extLst>
              </p:cNvPr>
              <p:cNvSpPr/>
              <p:nvPr/>
            </p:nvSpPr>
            <p:spPr>
              <a:xfrm>
                <a:off x="8926316" y="1023336"/>
                <a:ext cx="259896" cy="38382"/>
              </a:xfrm>
              <a:custGeom>
                <a:avLst/>
                <a:gdLst>
                  <a:gd name="connsiteX0" fmla="*/ 14651 w 259896"/>
                  <a:gd name="connsiteY0" fmla="*/ 27391 h 38382"/>
                  <a:gd name="connsiteX1" fmla="*/ 108927 w 259896"/>
                  <a:gd name="connsiteY1" fmla="*/ 38220 h 38382"/>
                  <a:gd name="connsiteX2" fmla="*/ 245246 w 259896"/>
                  <a:gd name="connsiteY2" fmla="*/ 24206 h 38382"/>
                  <a:gd name="connsiteX3" fmla="*/ 259897 w 259896"/>
                  <a:gd name="connsiteY3" fmla="*/ 21658 h 38382"/>
                  <a:gd name="connsiteX4" fmla="*/ 131222 w 259896"/>
                  <a:gd name="connsiteY4" fmla="*/ 0 h 38382"/>
                  <a:gd name="connsiteX5" fmla="*/ 0 w 259896"/>
                  <a:gd name="connsiteY5" fmla="*/ 24206 h 38382"/>
                  <a:gd name="connsiteX6" fmla="*/ 14651 w 259896"/>
                  <a:gd name="connsiteY6" fmla="*/ 27391 h 38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9896" h="38382">
                    <a:moveTo>
                      <a:pt x="14651" y="27391"/>
                    </a:moveTo>
                    <a:cubicBezTo>
                      <a:pt x="45864" y="34398"/>
                      <a:pt x="77714" y="36946"/>
                      <a:pt x="108927" y="38220"/>
                    </a:cubicBezTo>
                    <a:cubicBezTo>
                      <a:pt x="155428" y="39494"/>
                      <a:pt x="200018" y="33124"/>
                      <a:pt x="245246" y="24206"/>
                    </a:cubicBezTo>
                    <a:cubicBezTo>
                      <a:pt x="250342" y="22932"/>
                      <a:pt x="254801" y="22295"/>
                      <a:pt x="259897" y="21658"/>
                    </a:cubicBezTo>
                    <a:cubicBezTo>
                      <a:pt x="246520" y="8918"/>
                      <a:pt x="194286" y="0"/>
                      <a:pt x="131222" y="0"/>
                    </a:cubicBezTo>
                    <a:cubicBezTo>
                      <a:pt x="64337" y="0"/>
                      <a:pt x="8281" y="10829"/>
                      <a:pt x="0" y="24206"/>
                    </a:cubicBezTo>
                    <a:cubicBezTo>
                      <a:pt x="5732" y="25480"/>
                      <a:pt x="10192" y="26754"/>
                      <a:pt x="14651" y="27391"/>
                    </a:cubicBezTo>
                    <a:close/>
                  </a:path>
                </a:pathLst>
              </a:custGeom>
              <a:solidFill>
                <a:srgbClr val="F4391D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11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8956254" y="1032891"/>
                <a:ext cx="208937" cy="221676"/>
                <a:chOff x="8956254" y="1032891"/>
                <a:chExt cx="208937" cy="221676"/>
              </a:xfrm>
              <a:solidFill>
                <a:schemeClr val="accent1"/>
              </a:solidFill>
            </p:grpSpPr>
            <p:sp>
              <p:nvSpPr>
                <p:cNvPr id="412" name="Freeform: Shape 411">
                  <a:extLst>
                    <a:ext uri="{FF2B5EF4-FFF2-40B4-BE49-F238E27FC236}">
                      <a16:creationId xmlns:a16="http://schemas.microsoft.com/office/drawing/2014/main" id="{DDDDB23D-B401-4296-AC37-CF5A23CCB112}"/>
                    </a:ext>
                  </a:extLst>
                </p:cNvPr>
                <p:cNvSpPr/>
                <p:nvPr/>
              </p:nvSpPr>
              <p:spPr>
                <a:xfrm>
                  <a:off x="8956254" y="1032891"/>
                  <a:ext cx="208937" cy="221676"/>
                </a:xfrm>
                <a:custGeom>
                  <a:avLst/>
                  <a:gdLst>
                    <a:gd name="connsiteX0" fmla="*/ 208937 w 208937"/>
                    <a:gd name="connsiteY0" fmla="*/ 110838 h 221676"/>
                    <a:gd name="connsiteX1" fmla="*/ 104469 w 208937"/>
                    <a:gd name="connsiteY1" fmla="*/ 221677 h 221676"/>
                    <a:gd name="connsiteX2" fmla="*/ 0 w 208937"/>
                    <a:gd name="connsiteY2" fmla="*/ 110838 h 221676"/>
                    <a:gd name="connsiteX3" fmla="*/ 104469 w 208937"/>
                    <a:gd name="connsiteY3" fmla="*/ 0 h 221676"/>
                    <a:gd name="connsiteX4" fmla="*/ 208937 w 208937"/>
                    <a:gd name="connsiteY4" fmla="*/ 110838 h 221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8937" h="221676">
                      <a:moveTo>
                        <a:pt x="208937" y="110838"/>
                      </a:moveTo>
                      <a:cubicBezTo>
                        <a:pt x="208937" y="171991"/>
                        <a:pt x="162436" y="221677"/>
                        <a:pt x="104469" y="221677"/>
                      </a:cubicBezTo>
                      <a:cubicBezTo>
                        <a:pt x="46501" y="221677"/>
                        <a:pt x="0" y="171991"/>
                        <a:pt x="0" y="110838"/>
                      </a:cubicBezTo>
                      <a:cubicBezTo>
                        <a:pt x="0" y="49686"/>
                        <a:pt x="46501" y="0"/>
                        <a:pt x="104469" y="0"/>
                      </a:cubicBezTo>
                      <a:cubicBezTo>
                        <a:pt x="162436" y="0"/>
                        <a:pt x="208937" y="49686"/>
                        <a:pt x="208937" y="110838"/>
                      </a:cubicBezTo>
                      <a:close/>
                    </a:path>
                  </a:pathLst>
                </a:custGeom>
                <a:solidFill>
                  <a:srgbClr val="FFFFFF">
                    <a:alpha val="3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3" name="Freeform: Shape 412">
                  <a:extLst>
                    <a:ext uri="{FF2B5EF4-FFF2-40B4-BE49-F238E27FC236}">
                      <a16:creationId xmlns:a16="http://schemas.microsoft.com/office/drawing/2014/main" id="{1AC678A0-20E8-4C65-970B-134562A90209}"/>
                    </a:ext>
                  </a:extLst>
                </p:cNvPr>
                <p:cNvSpPr/>
                <p:nvPr/>
              </p:nvSpPr>
              <p:spPr>
                <a:xfrm>
                  <a:off x="9014858" y="1033528"/>
                  <a:ext cx="59241" cy="106379"/>
                </a:xfrm>
                <a:custGeom>
                  <a:avLst/>
                  <a:gdLst>
                    <a:gd name="connsiteX0" fmla="*/ 47775 w 59241"/>
                    <a:gd name="connsiteY0" fmla="*/ 106379 h 106379"/>
                    <a:gd name="connsiteX1" fmla="*/ 59242 w 59241"/>
                    <a:gd name="connsiteY1" fmla="*/ 637 h 106379"/>
                    <a:gd name="connsiteX2" fmla="*/ 45865 w 59241"/>
                    <a:gd name="connsiteY2" fmla="*/ 0 h 106379"/>
                    <a:gd name="connsiteX3" fmla="*/ 0 w 59241"/>
                    <a:gd name="connsiteY3" fmla="*/ 10829 h 106379"/>
                    <a:gd name="connsiteX4" fmla="*/ 45228 w 59241"/>
                    <a:gd name="connsiteY4" fmla="*/ 106379 h 106379"/>
                    <a:gd name="connsiteX5" fmla="*/ 47775 w 59241"/>
                    <a:gd name="connsiteY5" fmla="*/ 106379 h 106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9241" h="106379">
                      <a:moveTo>
                        <a:pt x="47775" y="106379"/>
                      </a:moveTo>
                      <a:lnTo>
                        <a:pt x="59242" y="637"/>
                      </a:lnTo>
                      <a:cubicBezTo>
                        <a:pt x="54783" y="0"/>
                        <a:pt x="50323" y="0"/>
                        <a:pt x="45865" y="0"/>
                      </a:cubicBezTo>
                      <a:cubicBezTo>
                        <a:pt x="29303" y="0"/>
                        <a:pt x="14015" y="3822"/>
                        <a:pt x="0" y="10829"/>
                      </a:cubicBezTo>
                      <a:lnTo>
                        <a:pt x="45228" y="106379"/>
                      </a:lnTo>
                      <a:lnTo>
                        <a:pt x="47775" y="106379"/>
                      </a:lnTo>
                      <a:close/>
                    </a:path>
                  </a:pathLst>
                </a:custGeom>
                <a:solidFill>
                  <a:srgbClr val="F4391D">
                    <a:alpha val="4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4" name="Freeform: Shape 413">
                  <a:extLst>
                    <a:ext uri="{FF2B5EF4-FFF2-40B4-BE49-F238E27FC236}">
                      <a16:creationId xmlns:a16="http://schemas.microsoft.com/office/drawing/2014/main" id="{824C5C47-D675-49A0-AA26-E6BBD2ECBECB}"/>
                    </a:ext>
                  </a:extLst>
                </p:cNvPr>
                <p:cNvSpPr/>
                <p:nvPr/>
              </p:nvSpPr>
              <p:spPr>
                <a:xfrm>
                  <a:off x="9060723" y="1139908"/>
                  <a:ext cx="1910" cy="637"/>
                </a:xfrm>
                <a:custGeom>
                  <a:avLst/>
                  <a:gdLst>
                    <a:gd name="connsiteX0" fmla="*/ 0 w 1910"/>
                    <a:gd name="connsiteY0" fmla="*/ 0 h 637"/>
                    <a:gd name="connsiteX1" fmla="*/ 637 w 1910"/>
                    <a:gd name="connsiteY1" fmla="*/ 637 h 637"/>
                    <a:gd name="connsiteX2" fmla="*/ 1911 w 1910"/>
                    <a:gd name="connsiteY2" fmla="*/ 637 h 637"/>
                    <a:gd name="connsiteX3" fmla="*/ 1911 w 1910"/>
                    <a:gd name="connsiteY3" fmla="*/ 0 h 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10" h="637">
                      <a:moveTo>
                        <a:pt x="0" y="0"/>
                      </a:moveTo>
                      <a:lnTo>
                        <a:pt x="637" y="637"/>
                      </a:lnTo>
                      <a:lnTo>
                        <a:pt x="1911" y="637"/>
                      </a:lnTo>
                      <a:lnTo>
                        <a:pt x="1911" y="0"/>
                      </a:lnTo>
                      <a:close/>
                    </a:path>
                  </a:pathLst>
                </a:custGeom>
                <a:solidFill>
                  <a:srgbClr val="F4391D">
                    <a:alpha val="9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5" name="Freeform: Shape 414">
                  <a:extLst>
                    <a:ext uri="{FF2B5EF4-FFF2-40B4-BE49-F238E27FC236}">
                      <a16:creationId xmlns:a16="http://schemas.microsoft.com/office/drawing/2014/main" id="{FF5E3976-4D9E-41A4-93A6-130DE7992774}"/>
                    </a:ext>
                  </a:extLst>
                </p:cNvPr>
                <p:cNvSpPr/>
                <p:nvPr/>
              </p:nvSpPr>
              <p:spPr>
                <a:xfrm>
                  <a:off x="9062633" y="1139908"/>
                  <a:ext cx="3185" cy="637"/>
                </a:xfrm>
                <a:custGeom>
                  <a:avLst/>
                  <a:gdLst>
                    <a:gd name="connsiteX0" fmla="*/ 0 w 3185"/>
                    <a:gd name="connsiteY0" fmla="*/ 637 h 637"/>
                    <a:gd name="connsiteX1" fmla="*/ 3185 w 3185"/>
                    <a:gd name="connsiteY1" fmla="*/ 637 h 637"/>
                    <a:gd name="connsiteX2" fmla="*/ 0 w 3185"/>
                    <a:gd name="connsiteY2" fmla="*/ 0 h 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185" h="637">
                      <a:moveTo>
                        <a:pt x="0" y="637"/>
                      </a:moveTo>
                      <a:lnTo>
                        <a:pt x="3185" y="6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4391D">
                    <a:alpha val="9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6" name="Freeform: Shape 415">
                  <a:extLst>
                    <a:ext uri="{FF2B5EF4-FFF2-40B4-BE49-F238E27FC236}">
                      <a16:creationId xmlns:a16="http://schemas.microsoft.com/office/drawing/2014/main" id="{D445FA80-51A0-4F2E-A351-05762D796966}"/>
                    </a:ext>
                  </a:extLst>
                </p:cNvPr>
                <p:cNvSpPr/>
                <p:nvPr/>
              </p:nvSpPr>
              <p:spPr>
                <a:xfrm>
                  <a:off x="9061360" y="1140545"/>
                  <a:ext cx="1273" cy="2547"/>
                </a:xfrm>
                <a:custGeom>
                  <a:avLst/>
                  <a:gdLst>
                    <a:gd name="connsiteX0" fmla="*/ 637 w 1273"/>
                    <a:gd name="connsiteY0" fmla="*/ 2548 h 2547"/>
                    <a:gd name="connsiteX1" fmla="*/ 1274 w 1273"/>
                    <a:gd name="connsiteY1" fmla="*/ 0 h 2547"/>
                    <a:gd name="connsiteX2" fmla="*/ 0 w 1273"/>
                    <a:gd name="connsiteY2" fmla="*/ 0 h 2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73" h="2547">
                      <a:moveTo>
                        <a:pt x="637" y="2548"/>
                      </a:moveTo>
                      <a:lnTo>
                        <a:pt x="127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4391D">
                    <a:alpha val="9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7" name="Freeform: Shape 416">
                  <a:extLst>
                    <a:ext uri="{FF2B5EF4-FFF2-40B4-BE49-F238E27FC236}">
                      <a16:creationId xmlns:a16="http://schemas.microsoft.com/office/drawing/2014/main" id="{ED61DD99-A98E-4617-B2B7-EF9BAA7B96DF}"/>
                    </a:ext>
                  </a:extLst>
                </p:cNvPr>
                <p:cNvSpPr/>
                <p:nvPr/>
              </p:nvSpPr>
              <p:spPr>
                <a:xfrm>
                  <a:off x="8956891" y="1130353"/>
                  <a:ext cx="104468" cy="24206"/>
                </a:xfrm>
                <a:custGeom>
                  <a:avLst/>
                  <a:gdLst>
                    <a:gd name="connsiteX0" fmla="*/ 103832 w 104468"/>
                    <a:gd name="connsiteY0" fmla="*/ 9555 h 24206"/>
                    <a:gd name="connsiteX1" fmla="*/ 637 w 104468"/>
                    <a:gd name="connsiteY1" fmla="*/ 0 h 24206"/>
                    <a:gd name="connsiteX2" fmla="*/ 0 w 104468"/>
                    <a:gd name="connsiteY2" fmla="*/ 14014 h 24206"/>
                    <a:gd name="connsiteX3" fmla="*/ 637 w 104468"/>
                    <a:gd name="connsiteY3" fmla="*/ 24206 h 24206"/>
                    <a:gd name="connsiteX4" fmla="*/ 104469 w 104468"/>
                    <a:gd name="connsiteY4" fmla="*/ 11466 h 24206"/>
                    <a:gd name="connsiteX5" fmla="*/ 103832 w 104468"/>
                    <a:gd name="connsiteY5" fmla="*/ 9555 h 24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468" h="24206">
                      <a:moveTo>
                        <a:pt x="103832" y="9555"/>
                      </a:moveTo>
                      <a:lnTo>
                        <a:pt x="637" y="0"/>
                      </a:lnTo>
                      <a:cubicBezTo>
                        <a:pt x="0" y="4459"/>
                        <a:pt x="0" y="8918"/>
                        <a:pt x="0" y="14014"/>
                      </a:cubicBezTo>
                      <a:cubicBezTo>
                        <a:pt x="0" y="17199"/>
                        <a:pt x="0" y="21021"/>
                        <a:pt x="637" y="24206"/>
                      </a:cubicBezTo>
                      <a:lnTo>
                        <a:pt x="104469" y="11466"/>
                      </a:lnTo>
                      <a:lnTo>
                        <a:pt x="103832" y="9555"/>
                      </a:lnTo>
                      <a:close/>
                    </a:path>
                  </a:pathLst>
                </a:custGeom>
                <a:solidFill>
                  <a:srgbClr val="F4391D">
                    <a:alpha val="4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8" name="Freeform: Shape 417">
                  <a:extLst>
                    <a:ext uri="{FF2B5EF4-FFF2-40B4-BE49-F238E27FC236}">
                      <a16:creationId xmlns:a16="http://schemas.microsoft.com/office/drawing/2014/main" id="{0C9BD9F0-4E4B-48F0-9723-5F5AB4957327}"/>
                    </a:ext>
                  </a:extLst>
                </p:cNvPr>
                <p:cNvSpPr/>
                <p:nvPr/>
              </p:nvSpPr>
              <p:spPr>
                <a:xfrm>
                  <a:off x="9065182" y="1126531"/>
                  <a:ext cx="99791" cy="71344"/>
                </a:xfrm>
                <a:custGeom>
                  <a:avLst/>
                  <a:gdLst>
                    <a:gd name="connsiteX0" fmla="*/ 98735 w 99791"/>
                    <a:gd name="connsiteY0" fmla="*/ 0 h 71344"/>
                    <a:gd name="connsiteX1" fmla="*/ 0 w 99791"/>
                    <a:gd name="connsiteY1" fmla="*/ 13377 h 71344"/>
                    <a:gd name="connsiteX2" fmla="*/ 85995 w 99791"/>
                    <a:gd name="connsiteY2" fmla="*/ 71344 h 71344"/>
                    <a:gd name="connsiteX3" fmla="*/ 99372 w 99791"/>
                    <a:gd name="connsiteY3" fmla="*/ 17199 h 71344"/>
                    <a:gd name="connsiteX4" fmla="*/ 98735 w 99791"/>
                    <a:gd name="connsiteY4" fmla="*/ 0 h 71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9791" h="71344">
                      <a:moveTo>
                        <a:pt x="98735" y="0"/>
                      </a:moveTo>
                      <a:lnTo>
                        <a:pt x="0" y="13377"/>
                      </a:lnTo>
                      <a:lnTo>
                        <a:pt x="85995" y="71344"/>
                      </a:lnTo>
                      <a:cubicBezTo>
                        <a:pt x="94277" y="55419"/>
                        <a:pt x="99372" y="36946"/>
                        <a:pt x="99372" y="17199"/>
                      </a:cubicBezTo>
                      <a:cubicBezTo>
                        <a:pt x="100010" y="11466"/>
                        <a:pt x="100010" y="5733"/>
                        <a:pt x="98735" y="0"/>
                      </a:cubicBezTo>
                      <a:close/>
                    </a:path>
                  </a:pathLst>
                </a:custGeom>
                <a:solidFill>
                  <a:srgbClr val="F4391D">
                    <a:alpha val="4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9" name="Freeform: Shape 418">
                  <a:extLst>
                    <a:ext uri="{FF2B5EF4-FFF2-40B4-BE49-F238E27FC236}">
                      <a16:creationId xmlns:a16="http://schemas.microsoft.com/office/drawing/2014/main" id="{55DFFAAC-1F18-4F49-A3B1-7DE6D2513A08}"/>
                    </a:ext>
                  </a:extLst>
                </p:cNvPr>
                <p:cNvSpPr/>
                <p:nvPr/>
              </p:nvSpPr>
              <p:spPr>
                <a:xfrm>
                  <a:off x="8982371" y="1143093"/>
                  <a:ext cx="79625" cy="101920"/>
                </a:xfrm>
                <a:custGeom>
                  <a:avLst/>
                  <a:gdLst>
                    <a:gd name="connsiteX0" fmla="*/ 0 w 79625"/>
                    <a:gd name="connsiteY0" fmla="*/ 73892 h 101920"/>
                    <a:gd name="connsiteX1" fmla="*/ 36310 w 79625"/>
                    <a:gd name="connsiteY1" fmla="*/ 101920 h 101920"/>
                    <a:gd name="connsiteX2" fmla="*/ 79625 w 79625"/>
                    <a:gd name="connsiteY2" fmla="*/ 0 h 101920"/>
                    <a:gd name="connsiteX3" fmla="*/ 0 w 79625"/>
                    <a:gd name="connsiteY3" fmla="*/ 73892 h 101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9625" h="101920">
                      <a:moveTo>
                        <a:pt x="0" y="73892"/>
                      </a:moveTo>
                      <a:cubicBezTo>
                        <a:pt x="10192" y="85995"/>
                        <a:pt x="22295" y="95550"/>
                        <a:pt x="36310" y="101920"/>
                      </a:cubicBezTo>
                      <a:lnTo>
                        <a:pt x="79625" y="0"/>
                      </a:lnTo>
                      <a:lnTo>
                        <a:pt x="0" y="73892"/>
                      </a:lnTo>
                      <a:close/>
                    </a:path>
                  </a:pathLst>
                </a:custGeom>
                <a:solidFill>
                  <a:srgbClr val="F4391D">
                    <a:alpha val="4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0" name="Freeform: Shape 419">
                  <a:extLst>
                    <a:ext uri="{FF2B5EF4-FFF2-40B4-BE49-F238E27FC236}">
                      <a16:creationId xmlns:a16="http://schemas.microsoft.com/office/drawing/2014/main" id="{6A7C2B23-29E3-47A3-8273-D586C315F742}"/>
                    </a:ext>
                  </a:extLst>
                </p:cNvPr>
                <p:cNvSpPr/>
                <p:nvPr/>
              </p:nvSpPr>
              <p:spPr>
                <a:xfrm>
                  <a:off x="9041613" y="1117613"/>
                  <a:ext cx="42042" cy="44590"/>
                </a:xfrm>
                <a:custGeom>
                  <a:avLst/>
                  <a:gdLst>
                    <a:gd name="connsiteX0" fmla="*/ 42042 w 42042"/>
                    <a:gd name="connsiteY0" fmla="*/ 22295 h 44590"/>
                    <a:gd name="connsiteX1" fmla="*/ 21021 w 42042"/>
                    <a:gd name="connsiteY1" fmla="*/ 44590 h 44590"/>
                    <a:gd name="connsiteX2" fmla="*/ 0 w 42042"/>
                    <a:gd name="connsiteY2" fmla="*/ 22295 h 44590"/>
                    <a:gd name="connsiteX3" fmla="*/ 21021 w 42042"/>
                    <a:gd name="connsiteY3" fmla="*/ 0 h 44590"/>
                    <a:gd name="connsiteX4" fmla="*/ 42042 w 42042"/>
                    <a:gd name="connsiteY4" fmla="*/ 22295 h 44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042" h="44590">
                      <a:moveTo>
                        <a:pt x="42042" y="22295"/>
                      </a:moveTo>
                      <a:cubicBezTo>
                        <a:pt x="42042" y="34398"/>
                        <a:pt x="32487" y="44590"/>
                        <a:pt x="21021" y="44590"/>
                      </a:cubicBezTo>
                      <a:cubicBezTo>
                        <a:pt x="9555" y="44590"/>
                        <a:pt x="0" y="34398"/>
                        <a:pt x="0" y="22295"/>
                      </a:cubicBezTo>
                      <a:cubicBezTo>
                        <a:pt x="0" y="10192"/>
                        <a:pt x="9555" y="0"/>
                        <a:pt x="21021" y="0"/>
                      </a:cubicBezTo>
                      <a:cubicBezTo>
                        <a:pt x="32487" y="0"/>
                        <a:pt x="42042" y="9555"/>
                        <a:pt x="42042" y="22295"/>
                      </a:cubicBezTo>
                      <a:close/>
                    </a:path>
                  </a:pathLst>
                </a:custGeom>
                <a:solidFill>
                  <a:srgbClr val="575756">
                    <a:alpha val="7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1" name="Freeform: Shape 420">
                  <a:extLst>
                    <a:ext uri="{FF2B5EF4-FFF2-40B4-BE49-F238E27FC236}">
                      <a16:creationId xmlns:a16="http://schemas.microsoft.com/office/drawing/2014/main" id="{ACC01338-1768-4FBE-B073-DB16C1C89B9A}"/>
                    </a:ext>
                  </a:extLst>
                </p:cNvPr>
                <p:cNvSpPr/>
                <p:nvPr/>
              </p:nvSpPr>
              <p:spPr>
                <a:xfrm>
                  <a:off x="9055627" y="1130990"/>
                  <a:ext cx="14014" cy="15288"/>
                </a:xfrm>
                <a:custGeom>
                  <a:avLst/>
                  <a:gdLst>
                    <a:gd name="connsiteX0" fmla="*/ 14015 w 14014"/>
                    <a:gd name="connsiteY0" fmla="*/ 7644 h 15288"/>
                    <a:gd name="connsiteX1" fmla="*/ 7007 w 14014"/>
                    <a:gd name="connsiteY1" fmla="*/ 15288 h 15288"/>
                    <a:gd name="connsiteX2" fmla="*/ 0 w 14014"/>
                    <a:gd name="connsiteY2" fmla="*/ 7644 h 15288"/>
                    <a:gd name="connsiteX3" fmla="*/ 7007 w 14014"/>
                    <a:gd name="connsiteY3" fmla="*/ 0 h 15288"/>
                    <a:gd name="connsiteX4" fmla="*/ 14015 w 14014"/>
                    <a:gd name="connsiteY4" fmla="*/ 7644 h 15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14" h="15288">
                      <a:moveTo>
                        <a:pt x="14015" y="7644"/>
                      </a:moveTo>
                      <a:cubicBezTo>
                        <a:pt x="14015" y="12103"/>
                        <a:pt x="10830" y="15288"/>
                        <a:pt x="7007" y="15288"/>
                      </a:cubicBezTo>
                      <a:cubicBezTo>
                        <a:pt x="3185" y="15288"/>
                        <a:pt x="0" y="11466"/>
                        <a:pt x="0" y="7644"/>
                      </a:cubicBezTo>
                      <a:cubicBezTo>
                        <a:pt x="0" y="3185"/>
                        <a:pt x="3185" y="0"/>
                        <a:pt x="7007" y="0"/>
                      </a:cubicBezTo>
                      <a:cubicBezTo>
                        <a:pt x="10830" y="0"/>
                        <a:pt x="14015" y="3185"/>
                        <a:pt x="14015" y="7644"/>
                      </a:cubicBezTo>
                      <a:close/>
                    </a:path>
                  </a:pathLst>
                </a:custGeom>
                <a:solidFill>
                  <a:srgbClr val="575756">
                    <a:alpha val="7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22" name="Freeform: Shape 421">
                <a:extLst>
                  <a:ext uri="{FF2B5EF4-FFF2-40B4-BE49-F238E27FC236}">
                    <a16:creationId xmlns:a16="http://schemas.microsoft.com/office/drawing/2014/main" id="{61E1AEDB-B5EF-4E87-98E0-D9C5B2FBB98A}"/>
                  </a:ext>
                </a:extLst>
              </p:cNvPr>
              <p:cNvSpPr/>
              <p:nvPr/>
            </p:nvSpPr>
            <p:spPr>
              <a:xfrm>
                <a:off x="8892554" y="1163901"/>
                <a:ext cx="332514" cy="114872"/>
              </a:xfrm>
              <a:custGeom>
                <a:avLst/>
                <a:gdLst>
                  <a:gd name="connsiteX0" fmla="*/ 291747 w 332514"/>
                  <a:gd name="connsiteY0" fmla="*/ 37795 h 114872"/>
                  <a:gd name="connsiteX1" fmla="*/ 177087 w 332514"/>
                  <a:gd name="connsiteY1" fmla="*/ 212 h 114872"/>
                  <a:gd name="connsiteX2" fmla="*/ 35672 w 332514"/>
                  <a:gd name="connsiteY2" fmla="*/ 39069 h 114872"/>
                  <a:gd name="connsiteX3" fmla="*/ 6370 w 332514"/>
                  <a:gd name="connsiteY3" fmla="*/ 63276 h 114872"/>
                  <a:gd name="connsiteX4" fmla="*/ 0 w 332514"/>
                  <a:gd name="connsiteY4" fmla="*/ 105318 h 114872"/>
                  <a:gd name="connsiteX5" fmla="*/ 166257 w 332514"/>
                  <a:gd name="connsiteY5" fmla="*/ 114873 h 114872"/>
                  <a:gd name="connsiteX6" fmla="*/ 332515 w 332514"/>
                  <a:gd name="connsiteY6" fmla="*/ 105318 h 114872"/>
                  <a:gd name="connsiteX7" fmla="*/ 332515 w 332514"/>
                  <a:gd name="connsiteY7" fmla="*/ 105318 h 114872"/>
                  <a:gd name="connsiteX8" fmla="*/ 326145 w 332514"/>
                  <a:gd name="connsiteY8" fmla="*/ 65187 h 114872"/>
                  <a:gd name="connsiteX9" fmla="*/ 291747 w 332514"/>
                  <a:gd name="connsiteY9" fmla="*/ 37795 h 114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2514" h="114872">
                    <a:moveTo>
                      <a:pt x="291747" y="37795"/>
                    </a:moveTo>
                    <a:cubicBezTo>
                      <a:pt x="257349" y="14863"/>
                      <a:pt x="218492" y="1486"/>
                      <a:pt x="177087" y="212"/>
                    </a:cubicBezTo>
                    <a:cubicBezTo>
                      <a:pt x="128674" y="-1699"/>
                      <a:pt x="75167" y="9130"/>
                      <a:pt x="35672" y="39069"/>
                    </a:cubicBezTo>
                    <a:cubicBezTo>
                      <a:pt x="25480" y="46714"/>
                      <a:pt x="15925" y="54995"/>
                      <a:pt x="6370" y="63276"/>
                    </a:cubicBezTo>
                    <a:lnTo>
                      <a:pt x="0" y="105318"/>
                    </a:lnTo>
                    <a:cubicBezTo>
                      <a:pt x="0" y="110414"/>
                      <a:pt x="74529" y="114873"/>
                      <a:pt x="166257" y="114873"/>
                    </a:cubicBezTo>
                    <a:cubicBezTo>
                      <a:pt x="257986" y="114873"/>
                      <a:pt x="332515" y="110414"/>
                      <a:pt x="332515" y="105318"/>
                    </a:cubicBezTo>
                    <a:lnTo>
                      <a:pt x="332515" y="105318"/>
                    </a:lnTo>
                    <a:lnTo>
                      <a:pt x="326145" y="65187"/>
                    </a:lnTo>
                    <a:cubicBezTo>
                      <a:pt x="315316" y="54995"/>
                      <a:pt x="303850" y="46077"/>
                      <a:pt x="291747" y="37795"/>
                    </a:cubicBezTo>
                    <a:close/>
                  </a:path>
                </a:pathLst>
              </a:custGeom>
              <a:solidFill>
                <a:srgbClr val="F4391D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3" name="Freeform: Shape 422">
                <a:extLst>
                  <a:ext uri="{FF2B5EF4-FFF2-40B4-BE49-F238E27FC236}">
                    <a16:creationId xmlns:a16="http://schemas.microsoft.com/office/drawing/2014/main" id="{4FF97FA1-07EC-44C9-8A92-E5E253E5124E}"/>
                  </a:ext>
                </a:extLst>
              </p:cNvPr>
              <p:cNvSpPr/>
              <p:nvPr/>
            </p:nvSpPr>
            <p:spPr>
              <a:xfrm>
                <a:off x="8902746" y="1266671"/>
                <a:ext cx="296206" cy="8883"/>
              </a:xfrm>
              <a:custGeom>
                <a:avLst/>
                <a:gdLst>
                  <a:gd name="connsiteX0" fmla="*/ 0 w 296206"/>
                  <a:gd name="connsiteY0" fmla="*/ 0 h 8883"/>
                  <a:gd name="connsiteX1" fmla="*/ 296206 w 296206"/>
                  <a:gd name="connsiteY1" fmla="*/ 1274 h 8883"/>
                  <a:gd name="connsiteX2" fmla="*/ 0 w 296206"/>
                  <a:gd name="connsiteY2" fmla="*/ 0 h 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6206" h="8883">
                    <a:moveTo>
                      <a:pt x="0" y="0"/>
                    </a:moveTo>
                    <a:cubicBezTo>
                      <a:pt x="0" y="0"/>
                      <a:pt x="147147" y="19110"/>
                      <a:pt x="296206" y="1274"/>
                    </a:cubicBezTo>
                    <a:cubicBezTo>
                      <a:pt x="296206" y="1274"/>
                      <a:pt x="131222" y="12103"/>
                      <a:pt x="0" y="0"/>
                    </a:cubicBezTo>
                    <a:close/>
                  </a:path>
                </a:pathLst>
              </a:custGeom>
              <a:solidFill>
                <a:srgbClr val="F4391D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24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4740572" y="1520198"/>
              <a:ext cx="5959795" cy="1102651"/>
              <a:chOff x="4740572" y="1520198"/>
              <a:chExt cx="5959795" cy="1102651"/>
            </a:xfrm>
            <a:solidFill>
              <a:schemeClr val="accent1"/>
            </a:solidFill>
          </p:grpSpPr>
          <p:grpSp>
            <p:nvGrpSpPr>
              <p:cNvPr id="425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4914474" y="1640592"/>
                <a:ext cx="5630464" cy="888618"/>
                <a:chOff x="4914474" y="1640592"/>
                <a:chExt cx="5630464" cy="888618"/>
              </a:xfrm>
              <a:solidFill>
                <a:schemeClr val="accent1"/>
              </a:solidFill>
            </p:grpSpPr>
            <p:grpSp>
              <p:nvGrpSpPr>
                <p:cNvPr id="426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7690530" y="1640592"/>
                  <a:ext cx="78351" cy="888618"/>
                  <a:chOff x="7690530" y="1640592"/>
                  <a:chExt cx="78351" cy="888618"/>
                </a:xfrm>
                <a:solidFill>
                  <a:schemeClr val="accent1"/>
                </a:solidFill>
              </p:grpSpPr>
              <p:grpSp>
                <p:nvGrpSpPr>
                  <p:cNvPr id="42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7690530" y="1640592"/>
                    <a:ext cx="78351" cy="888618"/>
                    <a:chOff x="7690530" y="1640592"/>
                    <a:chExt cx="78351" cy="888618"/>
                  </a:xfrm>
                  <a:solidFill>
                    <a:schemeClr val="accent1"/>
                  </a:solidFill>
                </p:grpSpPr>
                <p:sp>
                  <p:nvSpPr>
                    <p:cNvPr id="428" name="Freeform: Shape 427">
                      <a:extLst>
                        <a:ext uri="{FF2B5EF4-FFF2-40B4-BE49-F238E27FC236}">
                          <a16:creationId xmlns:a16="http://schemas.microsoft.com/office/drawing/2014/main" id="{1380855D-780B-45EF-8B69-780C4DBE49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90530" y="1640592"/>
                      <a:ext cx="78351" cy="888618"/>
                    </a:xfrm>
                    <a:custGeom>
                      <a:avLst/>
                      <a:gdLst>
                        <a:gd name="connsiteX0" fmla="*/ 0 w 78351"/>
                        <a:gd name="connsiteY0" fmla="*/ 0 h 888618"/>
                        <a:gd name="connsiteX1" fmla="*/ 78352 w 78351"/>
                        <a:gd name="connsiteY1" fmla="*/ 0 h 888618"/>
                        <a:gd name="connsiteX2" fmla="*/ 78352 w 78351"/>
                        <a:gd name="connsiteY2" fmla="*/ 888618 h 888618"/>
                        <a:gd name="connsiteX3" fmla="*/ 0 w 78351"/>
                        <a:gd name="connsiteY3" fmla="*/ 888618 h 8886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8351" h="888618">
                          <a:moveTo>
                            <a:pt x="0" y="0"/>
                          </a:moveTo>
                          <a:lnTo>
                            <a:pt x="78352" y="0"/>
                          </a:lnTo>
                          <a:lnTo>
                            <a:pt x="78352" y="888618"/>
                          </a:lnTo>
                          <a:lnTo>
                            <a:pt x="0" y="888618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9" name="Freeform: Shape 428">
                      <a:extLst>
                        <a:ext uri="{FF2B5EF4-FFF2-40B4-BE49-F238E27FC236}">
                          <a16:creationId xmlns:a16="http://schemas.microsoft.com/office/drawing/2014/main" id="{A817A3B6-6C5C-4627-B584-D5E112FF86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90530" y="1640592"/>
                      <a:ext cx="39494" cy="888618"/>
                    </a:xfrm>
                    <a:custGeom>
                      <a:avLst/>
                      <a:gdLst>
                        <a:gd name="connsiteX0" fmla="*/ 0 w 39494"/>
                        <a:gd name="connsiteY0" fmla="*/ 0 h 888618"/>
                        <a:gd name="connsiteX1" fmla="*/ 39494 w 39494"/>
                        <a:gd name="connsiteY1" fmla="*/ 0 h 888618"/>
                        <a:gd name="connsiteX2" fmla="*/ 39494 w 39494"/>
                        <a:gd name="connsiteY2" fmla="*/ 888618 h 888618"/>
                        <a:gd name="connsiteX3" fmla="*/ 0 w 39494"/>
                        <a:gd name="connsiteY3" fmla="*/ 888618 h 8886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494" h="888618">
                          <a:moveTo>
                            <a:pt x="0" y="0"/>
                          </a:moveTo>
                          <a:lnTo>
                            <a:pt x="39494" y="0"/>
                          </a:lnTo>
                          <a:lnTo>
                            <a:pt x="39494" y="888618"/>
                          </a:lnTo>
                          <a:lnTo>
                            <a:pt x="0" y="888618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430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17921" y="1705566"/>
                      <a:ext cx="16561" cy="498135"/>
                      <a:chOff x="7717921" y="1705566"/>
                      <a:chExt cx="16561" cy="498135"/>
                    </a:xfrm>
                    <a:solidFill>
                      <a:srgbClr val="696769"/>
                    </a:solidFill>
                  </p:grpSpPr>
                  <p:sp>
                    <p:nvSpPr>
                      <p:cNvPr id="431" name="Freeform: Shape 430">
                        <a:extLst>
                          <a:ext uri="{FF2B5EF4-FFF2-40B4-BE49-F238E27FC236}">
                            <a16:creationId xmlns:a16="http://schemas.microsoft.com/office/drawing/2014/main" id="{54885DCE-3EF2-45BF-8A9F-B5E4659BB0C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17921" y="2188414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822" y="15288"/>
                              <a:pt x="0" y="11466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32" name="Freeform: Shape 431">
                        <a:extLst>
                          <a:ext uri="{FF2B5EF4-FFF2-40B4-BE49-F238E27FC236}">
                            <a16:creationId xmlns:a16="http://schemas.microsoft.com/office/drawing/2014/main" id="{D9BE7CB1-E2B1-4C20-A70D-5B0232B3B0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17921" y="2093500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822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33" name="Freeform: Shape 432">
                        <a:extLst>
                          <a:ext uri="{FF2B5EF4-FFF2-40B4-BE49-F238E27FC236}">
                            <a16:creationId xmlns:a16="http://schemas.microsoft.com/office/drawing/2014/main" id="{A7FD86FA-A852-41AF-BC73-AF882144F0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17921" y="1999861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822" y="15288"/>
                              <a:pt x="0" y="11466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34" name="Freeform: Shape 433">
                        <a:extLst>
                          <a:ext uri="{FF2B5EF4-FFF2-40B4-BE49-F238E27FC236}">
                            <a16:creationId xmlns:a16="http://schemas.microsoft.com/office/drawing/2014/main" id="{4F991441-8119-41F6-B081-7E67E81907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17921" y="1904948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822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35" name="Freeform: Shape 434">
                        <a:extLst>
                          <a:ext uri="{FF2B5EF4-FFF2-40B4-BE49-F238E27FC236}">
                            <a16:creationId xmlns:a16="http://schemas.microsoft.com/office/drawing/2014/main" id="{1AC3B672-F333-4898-BF65-EEB0AFEC32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17921" y="1799842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822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36" name="Freeform: Shape 435">
                        <a:extLst>
                          <a:ext uri="{FF2B5EF4-FFF2-40B4-BE49-F238E27FC236}">
                            <a16:creationId xmlns:a16="http://schemas.microsoft.com/office/drawing/2014/main" id="{42FB6466-D228-466E-B718-1CE25B44B4D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17921" y="1705566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822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43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7717921" y="2257847"/>
                    <a:ext cx="16561" cy="203840"/>
                    <a:chOff x="7717921" y="2257847"/>
                    <a:chExt cx="16561" cy="203840"/>
                  </a:xfrm>
                  <a:solidFill>
                    <a:srgbClr val="696769"/>
                  </a:solidFill>
                </p:grpSpPr>
                <p:sp>
                  <p:nvSpPr>
                    <p:cNvPr id="438" name="Freeform: Shape 437">
                      <a:extLst>
                        <a:ext uri="{FF2B5EF4-FFF2-40B4-BE49-F238E27FC236}">
                          <a16:creationId xmlns:a16="http://schemas.microsoft.com/office/drawing/2014/main" id="{6C319BCD-375E-448C-A4B3-4225E56EE9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17921" y="2257847"/>
                      <a:ext cx="16561" cy="15288"/>
                    </a:xfrm>
                    <a:custGeom>
                      <a:avLst/>
                      <a:gdLst>
                        <a:gd name="connsiteX0" fmla="*/ 0 w 16561"/>
                        <a:gd name="connsiteY0" fmla="*/ 7644 h 15288"/>
                        <a:gd name="connsiteX1" fmla="*/ 8281 w 16561"/>
                        <a:gd name="connsiteY1" fmla="*/ 0 h 15288"/>
                        <a:gd name="connsiteX2" fmla="*/ 16562 w 16561"/>
                        <a:gd name="connsiteY2" fmla="*/ 7644 h 15288"/>
                        <a:gd name="connsiteX3" fmla="*/ 8281 w 16561"/>
                        <a:gd name="connsiteY3" fmla="*/ 15288 h 15288"/>
                        <a:gd name="connsiteX4" fmla="*/ 0 w 16561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1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822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9" name="Freeform: Shape 438">
                      <a:extLst>
                        <a:ext uri="{FF2B5EF4-FFF2-40B4-BE49-F238E27FC236}">
                          <a16:creationId xmlns:a16="http://schemas.microsoft.com/office/drawing/2014/main" id="{287143BF-8A56-4541-9A5A-E03F8D26A1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17921" y="2446400"/>
                      <a:ext cx="16561" cy="15288"/>
                    </a:xfrm>
                    <a:custGeom>
                      <a:avLst/>
                      <a:gdLst>
                        <a:gd name="connsiteX0" fmla="*/ 0 w 16561"/>
                        <a:gd name="connsiteY0" fmla="*/ 7644 h 15288"/>
                        <a:gd name="connsiteX1" fmla="*/ 8281 w 16561"/>
                        <a:gd name="connsiteY1" fmla="*/ 0 h 15288"/>
                        <a:gd name="connsiteX2" fmla="*/ 16562 w 16561"/>
                        <a:gd name="connsiteY2" fmla="*/ 7644 h 15288"/>
                        <a:gd name="connsiteX3" fmla="*/ 8281 w 16561"/>
                        <a:gd name="connsiteY3" fmla="*/ 15288 h 15288"/>
                        <a:gd name="connsiteX4" fmla="*/ 0 w 16561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1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822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0" name="Freeform: Shape 439">
                      <a:extLst>
                        <a:ext uri="{FF2B5EF4-FFF2-40B4-BE49-F238E27FC236}">
                          <a16:creationId xmlns:a16="http://schemas.microsoft.com/office/drawing/2014/main" id="{FFED5D86-FF77-4C90-B892-CB68F1EE28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17921" y="2352760"/>
                      <a:ext cx="16561" cy="15288"/>
                    </a:xfrm>
                    <a:custGeom>
                      <a:avLst/>
                      <a:gdLst>
                        <a:gd name="connsiteX0" fmla="*/ 0 w 16561"/>
                        <a:gd name="connsiteY0" fmla="*/ 7644 h 15288"/>
                        <a:gd name="connsiteX1" fmla="*/ 8281 w 16561"/>
                        <a:gd name="connsiteY1" fmla="*/ 0 h 15288"/>
                        <a:gd name="connsiteX2" fmla="*/ 16562 w 16561"/>
                        <a:gd name="connsiteY2" fmla="*/ 7644 h 15288"/>
                        <a:gd name="connsiteX3" fmla="*/ 8281 w 16561"/>
                        <a:gd name="connsiteY3" fmla="*/ 15288 h 15288"/>
                        <a:gd name="connsiteX4" fmla="*/ 0 w 16561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1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822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441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466587" y="1640592"/>
                  <a:ext cx="78351" cy="888618"/>
                  <a:chOff x="10466587" y="1640592"/>
                  <a:chExt cx="78351" cy="888618"/>
                </a:xfrm>
                <a:solidFill>
                  <a:schemeClr val="accent1"/>
                </a:solidFill>
              </p:grpSpPr>
              <p:grpSp>
                <p:nvGrpSpPr>
                  <p:cNvPr id="44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466587" y="1640592"/>
                    <a:ext cx="78351" cy="888618"/>
                    <a:chOff x="10466587" y="1640592"/>
                    <a:chExt cx="78351" cy="888618"/>
                  </a:xfrm>
                  <a:solidFill>
                    <a:schemeClr val="accent1"/>
                  </a:solidFill>
                </p:grpSpPr>
                <p:sp>
                  <p:nvSpPr>
                    <p:cNvPr id="443" name="Freeform: Shape 442">
                      <a:extLst>
                        <a:ext uri="{FF2B5EF4-FFF2-40B4-BE49-F238E27FC236}">
                          <a16:creationId xmlns:a16="http://schemas.microsoft.com/office/drawing/2014/main" id="{88BB2B0D-BAAD-4BAD-835B-E16D1D5C0D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66587" y="1640592"/>
                      <a:ext cx="78351" cy="888618"/>
                    </a:xfrm>
                    <a:custGeom>
                      <a:avLst/>
                      <a:gdLst>
                        <a:gd name="connsiteX0" fmla="*/ 0 w 78351"/>
                        <a:gd name="connsiteY0" fmla="*/ 0 h 888618"/>
                        <a:gd name="connsiteX1" fmla="*/ 78351 w 78351"/>
                        <a:gd name="connsiteY1" fmla="*/ 0 h 888618"/>
                        <a:gd name="connsiteX2" fmla="*/ 78351 w 78351"/>
                        <a:gd name="connsiteY2" fmla="*/ 888618 h 888618"/>
                        <a:gd name="connsiteX3" fmla="*/ 0 w 78351"/>
                        <a:gd name="connsiteY3" fmla="*/ 888618 h 8886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8351" h="888618">
                          <a:moveTo>
                            <a:pt x="0" y="0"/>
                          </a:moveTo>
                          <a:lnTo>
                            <a:pt x="78351" y="0"/>
                          </a:lnTo>
                          <a:lnTo>
                            <a:pt x="78351" y="888618"/>
                          </a:lnTo>
                          <a:lnTo>
                            <a:pt x="0" y="888618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4" name="Freeform: Shape 443">
                      <a:extLst>
                        <a:ext uri="{FF2B5EF4-FFF2-40B4-BE49-F238E27FC236}">
                          <a16:creationId xmlns:a16="http://schemas.microsoft.com/office/drawing/2014/main" id="{FCBE5977-566D-4E36-A213-AC4C7E97F6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66587" y="1640592"/>
                      <a:ext cx="39494" cy="888618"/>
                    </a:xfrm>
                    <a:custGeom>
                      <a:avLst/>
                      <a:gdLst>
                        <a:gd name="connsiteX0" fmla="*/ 0 w 39494"/>
                        <a:gd name="connsiteY0" fmla="*/ 0 h 888618"/>
                        <a:gd name="connsiteX1" fmla="*/ 39494 w 39494"/>
                        <a:gd name="connsiteY1" fmla="*/ 0 h 888618"/>
                        <a:gd name="connsiteX2" fmla="*/ 39494 w 39494"/>
                        <a:gd name="connsiteY2" fmla="*/ 888618 h 888618"/>
                        <a:gd name="connsiteX3" fmla="*/ 0 w 39494"/>
                        <a:gd name="connsiteY3" fmla="*/ 888618 h 8886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494" h="888618">
                          <a:moveTo>
                            <a:pt x="0" y="0"/>
                          </a:moveTo>
                          <a:lnTo>
                            <a:pt x="39494" y="0"/>
                          </a:lnTo>
                          <a:lnTo>
                            <a:pt x="39494" y="888618"/>
                          </a:lnTo>
                          <a:lnTo>
                            <a:pt x="0" y="888618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445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493979" y="1705566"/>
                      <a:ext cx="16561" cy="498135"/>
                      <a:chOff x="10493979" y="1705566"/>
                      <a:chExt cx="16561" cy="498135"/>
                    </a:xfrm>
                    <a:solidFill>
                      <a:srgbClr val="696769"/>
                    </a:solidFill>
                  </p:grpSpPr>
                  <p:sp>
                    <p:nvSpPr>
                      <p:cNvPr id="446" name="Freeform: Shape 445">
                        <a:extLst>
                          <a:ext uri="{FF2B5EF4-FFF2-40B4-BE49-F238E27FC236}">
                            <a16:creationId xmlns:a16="http://schemas.microsoft.com/office/drawing/2014/main" id="{EC9B7ADF-2668-40F2-87D5-E010F6AC9C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493979" y="2188414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4651"/>
                              <a:pt x="0" y="11466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47" name="Freeform: Shape 446">
                        <a:extLst>
                          <a:ext uri="{FF2B5EF4-FFF2-40B4-BE49-F238E27FC236}">
                            <a16:creationId xmlns:a16="http://schemas.microsoft.com/office/drawing/2014/main" id="{4253FA1C-5928-4DEC-A650-75E7462949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493979" y="2093500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48" name="Freeform: Shape 447">
                        <a:extLst>
                          <a:ext uri="{FF2B5EF4-FFF2-40B4-BE49-F238E27FC236}">
                            <a16:creationId xmlns:a16="http://schemas.microsoft.com/office/drawing/2014/main" id="{4D8CF74B-E2B0-4BBB-A901-095E4E78A6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493979" y="1999861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1466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49" name="Freeform: Shape 448">
                        <a:extLst>
                          <a:ext uri="{FF2B5EF4-FFF2-40B4-BE49-F238E27FC236}">
                            <a16:creationId xmlns:a16="http://schemas.microsoft.com/office/drawing/2014/main" id="{928FA6B3-EAE9-4380-9B11-AA9D118664D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493979" y="1904948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50" name="Freeform: Shape 449">
                        <a:extLst>
                          <a:ext uri="{FF2B5EF4-FFF2-40B4-BE49-F238E27FC236}">
                            <a16:creationId xmlns:a16="http://schemas.microsoft.com/office/drawing/2014/main" id="{C6C3F901-ACB0-4577-A946-D62F7CB7F7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493979" y="1799842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51" name="Freeform: Shape 450">
                        <a:extLst>
                          <a:ext uri="{FF2B5EF4-FFF2-40B4-BE49-F238E27FC236}">
                            <a16:creationId xmlns:a16="http://schemas.microsoft.com/office/drawing/2014/main" id="{F805EAB8-493D-4368-8A6A-8DAA19CEB6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493979" y="1705566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45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493979" y="2257847"/>
                    <a:ext cx="16561" cy="203840"/>
                    <a:chOff x="10493979" y="2257847"/>
                    <a:chExt cx="16561" cy="203840"/>
                  </a:xfrm>
                  <a:solidFill>
                    <a:srgbClr val="696769"/>
                  </a:solidFill>
                </p:grpSpPr>
                <p:sp>
                  <p:nvSpPr>
                    <p:cNvPr id="453" name="Freeform: Shape 452">
                      <a:extLst>
                        <a:ext uri="{FF2B5EF4-FFF2-40B4-BE49-F238E27FC236}">
                          <a16:creationId xmlns:a16="http://schemas.microsoft.com/office/drawing/2014/main" id="{CE43D9B2-8869-45A6-B422-46EBE2BFAA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93979" y="2257847"/>
                      <a:ext cx="16561" cy="15288"/>
                    </a:xfrm>
                    <a:custGeom>
                      <a:avLst/>
                      <a:gdLst>
                        <a:gd name="connsiteX0" fmla="*/ 0 w 16561"/>
                        <a:gd name="connsiteY0" fmla="*/ 7644 h 15288"/>
                        <a:gd name="connsiteX1" fmla="*/ 8281 w 16561"/>
                        <a:gd name="connsiteY1" fmla="*/ 0 h 15288"/>
                        <a:gd name="connsiteX2" fmla="*/ 16562 w 16561"/>
                        <a:gd name="connsiteY2" fmla="*/ 7644 h 15288"/>
                        <a:gd name="connsiteX3" fmla="*/ 8281 w 16561"/>
                        <a:gd name="connsiteY3" fmla="*/ 15288 h 15288"/>
                        <a:gd name="connsiteX4" fmla="*/ 0 w 16561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1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185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4" name="Freeform: Shape 453">
                      <a:extLst>
                        <a:ext uri="{FF2B5EF4-FFF2-40B4-BE49-F238E27FC236}">
                          <a16:creationId xmlns:a16="http://schemas.microsoft.com/office/drawing/2014/main" id="{E7EBF11F-9D01-4E5A-A302-FB36E1F64C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93979" y="2446400"/>
                      <a:ext cx="16561" cy="15288"/>
                    </a:xfrm>
                    <a:custGeom>
                      <a:avLst/>
                      <a:gdLst>
                        <a:gd name="connsiteX0" fmla="*/ 0 w 16561"/>
                        <a:gd name="connsiteY0" fmla="*/ 7644 h 15288"/>
                        <a:gd name="connsiteX1" fmla="*/ 8281 w 16561"/>
                        <a:gd name="connsiteY1" fmla="*/ 0 h 15288"/>
                        <a:gd name="connsiteX2" fmla="*/ 16562 w 16561"/>
                        <a:gd name="connsiteY2" fmla="*/ 7644 h 15288"/>
                        <a:gd name="connsiteX3" fmla="*/ 8281 w 16561"/>
                        <a:gd name="connsiteY3" fmla="*/ 15288 h 15288"/>
                        <a:gd name="connsiteX4" fmla="*/ 0 w 16561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1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185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5" name="Freeform: Shape 454">
                      <a:extLst>
                        <a:ext uri="{FF2B5EF4-FFF2-40B4-BE49-F238E27FC236}">
                          <a16:creationId xmlns:a16="http://schemas.microsoft.com/office/drawing/2014/main" id="{7CB2EAAF-4B72-4E40-B4F5-40FAD9199F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93979" y="2352760"/>
                      <a:ext cx="16561" cy="15288"/>
                    </a:xfrm>
                    <a:custGeom>
                      <a:avLst/>
                      <a:gdLst>
                        <a:gd name="connsiteX0" fmla="*/ 0 w 16561"/>
                        <a:gd name="connsiteY0" fmla="*/ 7644 h 15288"/>
                        <a:gd name="connsiteX1" fmla="*/ 8281 w 16561"/>
                        <a:gd name="connsiteY1" fmla="*/ 0 h 15288"/>
                        <a:gd name="connsiteX2" fmla="*/ 16562 w 16561"/>
                        <a:gd name="connsiteY2" fmla="*/ 7644 h 15288"/>
                        <a:gd name="connsiteX3" fmla="*/ 8281 w 16561"/>
                        <a:gd name="connsiteY3" fmla="*/ 15288 h 15288"/>
                        <a:gd name="connsiteX4" fmla="*/ 0 w 16561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1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185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456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9078559" y="1640592"/>
                  <a:ext cx="78351" cy="888618"/>
                  <a:chOff x="9078559" y="1640592"/>
                  <a:chExt cx="78351" cy="888618"/>
                </a:xfrm>
                <a:solidFill>
                  <a:schemeClr val="accent1"/>
                </a:solidFill>
              </p:grpSpPr>
              <p:grpSp>
                <p:nvGrpSpPr>
                  <p:cNvPr id="45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9078559" y="1640592"/>
                    <a:ext cx="78351" cy="888618"/>
                    <a:chOff x="9078559" y="1640592"/>
                    <a:chExt cx="78351" cy="888618"/>
                  </a:xfrm>
                  <a:solidFill>
                    <a:schemeClr val="accent1"/>
                  </a:solidFill>
                </p:grpSpPr>
                <p:sp>
                  <p:nvSpPr>
                    <p:cNvPr id="458" name="Freeform: Shape 457">
                      <a:extLst>
                        <a:ext uri="{FF2B5EF4-FFF2-40B4-BE49-F238E27FC236}">
                          <a16:creationId xmlns:a16="http://schemas.microsoft.com/office/drawing/2014/main" id="{B8BFDD5E-DD21-4FE4-8057-76D6D23278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78559" y="1640592"/>
                      <a:ext cx="78351" cy="888618"/>
                    </a:xfrm>
                    <a:custGeom>
                      <a:avLst/>
                      <a:gdLst>
                        <a:gd name="connsiteX0" fmla="*/ 0 w 78351"/>
                        <a:gd name="connsiteY0" fmla="*/ 0 h 888618"/>
                        <a:gd name="connsiteX1" fmla="*/ 78351 w 78351"/>
                        <a:gd name="connsiteY1" fmla="*/ 0 h 888618"/>
                        <a:gd name="connsiteX2" fmla="*/ 78351 w 78351"/>
                        <a:gd name="connsiteY2" fmla="*/ 888618 h 888618"/>
                        <a:gd name="connsiteX3" fmla="*/ 0 w 78351"/>
                        <a:gd name="connsiteY3" fmla="*/ 888618 h 8886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8351" h="888618">
                          <a:moveTo>
                            <a:pt x="0" y="0"/>
                          </a:moveTo>
                          <a:lnTo>
                            <a:pt x="78351" y="0"/>
                          </a:lnTo>
                          <a:lnTo>
                            <a:pt x="78351" y="888618"/>
                          </a:lnTo>
                          <a:lnTo>
                            <a:pt x="0" y="888618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9" name="Freeform: Shape 458">
                      <a:extLst>
                        <a:ext uri="{FF2B5EF4-FFF2-40B4-BE49-F238E27FC236}">
                          <a16:creationId xmlns:a16="http://schemas.microsoft.com/office/drawing/2014/main" id="{372363DB-6733-4FA9-A790-5F6F0DD432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78559" y="1640592"/>
                      <a:ext cx="39494" cy="888618"/>
                    </a:xfrm>
                    <a:custGeom>
                      <a:avLst/>
                      <a:gdLst>
                        <a:gd name="connsiteX0" fmla="*/ 0 w 39494"/>
                        <a:gd name="connsiteY0" fmla="*/ 0 h 888618"/>
                        <a:gd name="connsiteX1" fmla="*/ 39494 w 39494"/>
                        <a:gd name="connsiteY1" fmla="*/ 0 h 888618"/>
                        <a:gd name="connsiteX2" fmla="*/ 39494 w 39494"/>
                        <a:gd name="connsiteY2" fmla="*/ 888618 h 888618"/>
                        <a:gd name="connsiteX3" fmla="*/ 0 w 39494"/>
                        <a:gd name="connsiteY3" fmla="*/ 888618 h 8886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494" h="888618">
                          <a:moveTo>
                            <a:pt x="0" y="0"/>
                          </a:moveTo>
                          <a:lnTo>
                            <a:pt x="39494" y="0"/>
                          </a:lnTo>
                          <a:lnTo>
                            <a:pt x="39494" y="888618"/>
                          </a:lnTo>
                          <a:lnTo>
                            <a:pt x="0" y="888618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460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105950" y="1705566"/>
                      <a:ext cx="16561" cy="498135"/>
                      <a:chOff x="9105950" y="1705566"/>
                      <a:chExt cx="16561" cy="498135"/>
                    </a:xfrm>
                    <a:solidFill>
                      <a:srgbClr val="696769"/>
                    </a:solidFill>
                  </p:grpSpPr>
                  <p:sp>
                    <p:nvSpPr>
                      <p:cNvPr id="461" name="Freeform: Shape 460">
                        <a:extLst>
                          <a:ext uri="{FF2B5EF4-FFF2-40B4-BE49-F238E27FC236}">
                            <a16:creationId xmlns:a16="http://schemas.microsoft.com/office/drawing/2014/main" id="{F36DC465-D8BB-45C0-9A43-13736F4A6B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05950" y="2188414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4651"/>
                              <a:pt x="0" y="11466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62" name="Freeform: Shape 461">
                        <a:extLst>
                          <a:ext uri="{FF2B5EF4-FFF2-40B4-BE49-F238E27FC236}">
                            <a16:creationId xmlns:a16="http://schemas.microsoft.com/office/drawing/2014/main" id="{16D602F0-53D4-4C68-814C-2C2779E182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05950" y="2093500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63" name="Freeform: Shape 462">
                        <a:extLst>
                          <a:ext uri="{FF2B5EF4-FFF2-40B4-BE49-F238E27FC236}">
                            <a16:creationId xmlns:a16="http://schemas.microsoft.com/office/drawing/2014/main" id="{B70FD131-B676-4B0A-A0C9-A34534D85F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05950" y="1999861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1466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64" name="Freeform: Shape 463">
                        <a:extLst>
                          <a:ext uri="{FF2B5EF4-FFF2-40B4-BE49-F238E27FC236}">
                            <a16:creationId xmlns:a16="http://schemas.microsoft.com/office/drawing/2014/main" id="{2FD60F5D-E8ED-4776-9CBC-9228044203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05950" y="1904948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65" name="Freeform: Shape 464">
                        <a:extLst>
                          <a:ext uri="{FF2B5EF4-FFF2-40B4-BE49-F238E27FC236}">
                            <a16:creationId xmlns:a16="http://schemas.microsoft.com/office/drawing/2014/main" id="{0FD9946C-7402-4F11-BEC6-90E813CBAE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05950" y="1799842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66" name="Freeform: Shape 465">
                        <a:extLst>
                          <a:ext uri="{FF2B5EF4-FFF2-40B4-BE49-F238E27FC236}">
                            <a16:creationId xmlns:a16="http://schemas.microsoft.com/office/drawing/2014/main" id="{237BE2A0-943F-4B03-83D1-5256F4F7D6F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05950" y="1705566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46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9105950" y="2257847"/>
                    <a:ext cx="16561" cy="203840"/>
                    <a:chOff x="9105950" y="2257847"/>
                    <a:chExt cx="16561" cy="203840"/>
                  </a:xfrm>
                  <a:solidFill>
                    <a:srgbClr val="696769"/>
                  </a:solidFill>
                </p:grpSpPr>
                <p:sp>
                  <p:nvSpPr>
                    <p:cNvPr id="468" name="Freeform: Shape 467">
                      <a:extLst>
                        <a:ext uri="{FF2B5EF4-FFF2-40B4-BE49-F238E27FC236}">
                          <a16:creationId xmlns:a16="http://schemas.microsoft.com/office/drawing/2014/main" id="{BB0248F1-D45A-43DD-BAAC-F937B63E57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05950" y="2257847"/>
                      <a:ext cx="16561" cy="15288"/>
                    </a:xfrm>
                    <a:custGeom>
                      <a:avLst/>
                      <a:gdLst>
                        <a:gd name="connsiteX0" fmla="*/ 0 w 16561"/>
                        <a:gd name="connsiteY0" fmla="*/ 7644 h 15288"/>
                        <a:gd name="connsiteX1" fmla="*/ 8281 w 16561"/>
                        <a:gd name="connsiteY1" fmla="*/ 0 h 15288"/>
                        <a:gd name="connsiteX2" fmla="*/ 16562 w 16561"/>
                        <a:gd name="connsiteY2" fmla="*/ 7644 h 15288"/>
                        <a:gd name="connsiteX3" fmla="*/ 8281 w 16561"/>
                        <a:gd name="connsiteY3" fmla="*/ 15288 h 15288"/>
                        <a:gd name="connsiteX4" fmla="*/ 0 w 16561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1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185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9" name="Freeform: Shape 468">
                      <a:extLst>
                        <a:ext uri="{FF2B5EF4-FFF2-40B4-BE49-F238E27FC236}">
                          <a16:creationId xmlns:a16="http://schemas.microsoft.com/office/drawing/2014/main" id="{A1C7004E-05EF-425D-ADA8-EC3BEE8681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05950" y="2446400"/>
                      <a:ext cx="16561" cy="15288"/>
                    </a:xfrm>
                    <a:custGeom>
                      <a:avLst/>
                      <a:gdLst>
                        <a:gd name="connsiteX0" fmla="*/ 0 w 16561"/>
                        <a:gd name="connsiteY0" fmla="*/ 7644 h 15288"/>
                        <a:gd name="connsiteX1" fmla="*/ 8281 w 16561"/>
                        <a:gd name="connsiteY1" fmla="*/ 0 h 15288"/>
                        <a:gd name="connsiteX2" fmla="*/ 16562 w 16561"/>
                        <a:gd name="connsiteY2" fmla="*/ 7644 h 15288"/>
                        <a:gd name="connsiteX3" fmla="*/ 8281 w 16561"/>
                        <a:gd name="connsiteY3" fmla="*/ 15288 h 15288"/>
                        <a:gd name="connsiteX4" fmla="*/ 0 w 16561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1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185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70" name="Freeform: Shape 469">
                      <a:extLst>
                        <a:ext uri="{FF2B5EF4-FFF2-40B4-BE49-F238E27FC236}">
                          <a16:creationId xmlns:a16="http://schemas.microsoft.com/office/drawing/2014/main" id="{E79F7A2B-FE30-4824-A132-E9ABDE2214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05950" y="2352760"/>
                      <a:ext cx="16561" cy="15288"/>
                    </a:xfrm>
                    <a:custGeom>
                      <a:avLst/>
                      <a:gdLst>
                        <a:gd name="connsiteX0" fmla="*/ 0 w 16561"/>
                        <a:gd name="connsiteY0" fmla="*/ 7644 h 15288"/>
                        <a:gd name="connsiteX1" fmla="*/ 8281 w 16561"/>
                        <a:gd name="connsiteY1" fmla="*/ 0 h 15288"/>
                        <a:gd name="connsiteX2" fmla="*/ 16562 w 16561"/>
                        <a:gd name="connsiteY2" fmla="*/ 7644 h 15288"/>
                        <a:gd name="connsiteX3" fmla="*/ 8281 w 16561"/>
                        <a:gd name="connsiteY3" fmla="*/ 15288 h 15288"/>
                        <a:gd name="connsiteX4" fmla="*/ 0 w 16561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1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185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471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302502" y="1640592"/>
                  <a:ext cx="78351" cy="888618"/>
                  <a:chOff x="6302502" y="1640592"/>
                  <a:chExt cx="78351" cy="888618"/>
                </a:xfrm>
                <a:solidFill>
                  <a:schemeClr val="accent1"/>
                </a:solidFill>
              </p:grpSpPr>
              <p:grpSp>
                <p:nvGrpSpPr>
                  <p:cNvPr id="47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302502" y="1640592"/>
                    <a:ext cx="78351" cy="888618"/>
                    <a:chOff x="6302502" y="1640592"/>
                    <a:chExt cx="78351" cy="888618"/>
                  </a:xfrm>
                  <a:solidFill>
                    <a:schemeClr val="accent1"/>
                  </a:solidFill>
                </p:grpSpPr>
                <p:sp>
                  <p:nvSpPr>
                    <p:cNvPr id="473" name="Freeform: Shape 472">
                      <a:extLst>
                        <a:ext uri="{FF2B5EF4-FFF2-40B4-BE49-F238E27FC236}">
                          <a16:creationId xmlns:a16="http://schemas.microsoft.com/office/drawing/2014/main" id="{772C9D99-EF60-4371-8098-DC843D2B7F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2502" y="1640592"/>
                      <a:ext cx="78351" cy="888618"/>
                    </a:xfrm>
                    <a:custGeom>
                      <a:avLst/>
                      <a:gdLst>
                        <a:gd name="connsiteX0" fmla="*/ 0 w 78351"/>
                        <a:gd name="connsiteY0" fmla="*/ 0 h 888618"/>
                        <a:gd name="connsiteX1" fmla="*/ 78351 w 78351"/>
                        <a:gd name="connsiteY1" fmla="*/ 0 h 888618"/>
                        <a:gd name="connsiteX2" fmla="*/ 78351 w 78351"/>
                        <a:gd name="connsiteY2" fmla="*/ 888618 h 888618"/>
                        <a:gd name="connsiteX3" fmla="*/ 0 w 78351"/>
                        <a:gd name="connsiteY3" fmla="*/ 888618 h 8886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8351" h="888618">
                          <a:moveTo>
                            <a:pt x="0" y="0"/>
                          </a:moveTo>
                          <a:lnTo>
                            <a:pt x="78351" y="0"/>
                          </a:lnTo>
                          <a:lnTo>
                            <a:pt x="78351" y="888618"/>
                          </a:lnTo>
                          <a:lnTo>
                            <a:pt x="0" y="888618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74" name="Freeform: Shape 473">
                      <a:extLst>
                        <a:ext uri="{FF2B5EF4-FFF2-40B4-BE49-F238E27FC236}">
                          <a16:creationId xmlns:a16="http://schemas.microsoft.com/office/drawing/2014/main" id="{9BCB2FEE-04FE-4C1D-83D9-E29092929D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2502" y="1640592"/>
                      <a:ext cx="39494" cy="888618"/>
                    </a:xfrm>
                    <a:custGeom>
                      <a:avLst/>
                      <a:gdLst>
                        <a:gd name="connsiteX0" fmla="*/ 0 w 39494"/>
                        <a:gd name="connsiteY0" fmla="*/ 0 h 888618"/>
                        <a:gd name="connsiteX1" fmla="*/ 39494 w 39494"/>
                        <a:gd name="connsiteY1" fmla="*/ 0 h 888618"/>
                        <a:gd name="connsiteX2" fmla="*/ 39494 w 39494"/>
                        <a:gd name="connsiteY2" fmla="*/ 888618 h 888618"/>
                        <a:gd name="connsiteX3" fmla="*/ 0 w 39494"/>
                        <a:gd name="connsiteY3" fmla="*/ 888618 h 8886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494" h="888618">
                          <a:moveTo>
                            <a:pt x="0" y="0"/>
                          </a:moveTo>
                          <a:lnTo>
                            <a:pt x="39494" y="0"/>
                          </a:lnTo>
                          <a:lnTo>
                            <a:pt x="39494" y="888618"/>
                          </a:lnTo>
                          <a:lnTo>
                            <a:pt x="0" y="888618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475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329893" y="1705566"/>
                      <a:ext cx="16561" cy="498135"/>
                      <a:chOff x="6329893" y="1705566"/>
                      <a:chExt cx="16561" cy="498135"/>
                    </a:xfrm>
                    <a:solidFill>
                      <a:srgbClr val="696769"/>
                    </a:solidFill>
                  </p:grpSpPr>
                  <p:sp>
                    <p:nvSpPr>
                      <p:cNvPr id="476" name="Freeform: Shape 475">
                        <a:extLst>
                          <a:ext uri="{FF2B5EF4-FFF2-40B4-BE49-F238E27FC236}">
                            <a16:creationId xmlns:a16="http://schemas.microsoft.com/office/drawing/2014/main" id="{FFDA44D0-D6F0-4328-8372-21A73F318F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9893" y="2188414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4651"/>
                              <a:pt x="0" y="11466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77" name="Freeform: Shape 476">
                        <a:extLst>
                          <a:ext uri="{FF2B5EF4-FFF2-40B4-BE49-F238E27FC236}">
                            <a16:creationId xmlns:a16="http://schemas.microsoft.com/office/drawing/2014/main" id="{70C2B0A9-F02A-4129-A11F-B89855F8044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9893" y="2093500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78" name="Freeform: Shape 477">
                        <a:extLst>
                          <a:ext uri="{FF2B5EF4-FFF2-40B4-BE49-F238E27FC236}">
                            <a16:creationId xmlns:a16="http://schemas.microsoft.com/office/drawing/2014/main" id="{B34104E9-519A-4A94-9316-D0E2492D8E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9893" y="1999861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1466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79" name="Freeform: Shape 478">
                        <a:extLst>
                          <a:ext uri="{FF2B5EF4-FFF2-40B4-BE49-F238E27FC236}">
                            <a16:creationId xmlns:a16="http://schemas.microsoft.com/office/drawing/2014/main" id="{C8A796D9-F56D-4AE9-B11C-0C83418395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9893" y="1904948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0" name="Freeform: Shape 479">
                        <a:extLst>
                          <a:ext uri="{FF2B5EF4-FFF2-40B4-BE49-F238E27FC236}">
                            <a16:creationId xmlns:a16="http://schemas.microsoft.com/office/drawing/2014/main" id="{3E564A5D-3892-49AD-85F2-610F0630DF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9893" y="1799842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1" name="Freeform: Shape 480">
                        <a:extLst>
                          <a:ext uri="{FF2B5EF4-FFF2-40B4-BE49-F238E27FC236}">
                            <a16:creationId xmlns:a16="http://schemas.microsoft.com/office/drawing/2014/main" id="{8DEA6347-A1D8-47E3-8FE4-07D7EEBCF5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9893" y="1705566"/>
                        <a:ext cx="16561" cy="15288"/>
                      </a:xfrm>
                      <a:custGeom>
                        <a:avLst/>
                        <a:gdLst>
                          <a:gd name="connsiteX0" fmla="*/ 0 w 16561"/>
                          <a:gd name="connsiteY0" fmla="*/ 7644 h 15288"/>
                          <a:gd name="connsiteX1" fmla="*/ 8281 w 16561"/>
                          <a:gd name="connsiteY1" fmla="*/ 0 h 15288"/>
                          <a:gd name="connsiteX2" fmla="*/ 16562 w 16561"/>
                          <a:gd name="connsiteY2" fmla="*/ 7644 h 15288"/>
                          <a:gd name="connsiteX3" fmla="*/ 8281 w 16561"/>
                          <a:gd name="connsiteY3" fmla="*/ 15288 h 15288"/>
                          <a:gd name="connsiteX4" fmla="*/ 0 w 16561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1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185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48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329893" y="2257847"/>
                    <a:ext cx="16561" cy="203840"/>
                    <a:chOff x="6329893" y="2257847"/>
                    <a:chExt cx="16561" cy="203840"/>
                  </a:xfrm>
                  <a:solidFill>
                    <a:srgbClr val="696769"/>
                  </a:solidFill>
                </p:grpSpPr>
                <p:sp>
                  <p:nvSpPr>
                    <p:cNvPr id="483" name="Freeform: Shape 482">
                      <a:extLst>
                        <a:ext uri="{FF2B5EF4-FFF2-40B4-BE49-F238E27FC236}">
                          <a16:creationId xmlns:a16="http://schemas.microsoft.com/office/drawing/2014/main" id="{A8119348-00B6-43A5-A1CC-8F458D400E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29893" y="2257847"/>
                      <a:ext cx="16561" cy="15288"/>
                    </a:xfrm>
                    <a:custGeom>
                      <a:avLst/>
                      <a:gdLst>
                        <a:gd name="connsiteX0" fmla="*/ 0 w 16561"/>
                        <a:gd name="connsiteY0" fmla="*/ 7644 h 15288"/>
                        <a:gd name="connsiteX1" fmla="*/ 8281 w 16561"/>
                        <a:gd name="connsiteY1" fmla="*/ 0 h 15288"/>
                        <a:gd name="connsiteX2" fmla="*/ 16562 w 16561"/>
                        <a:gd name="connsiteY2" fmla="*/ 7644 h 15288"/>
                        <a:gd name="connsiteX3" fmla="*/ 8281 w 16561"/>
                        <a:gd name="connsiteY3" fmla="*/ 15288 h 15288"/>
                        <a:gd name="connsiteX4" fmla="*/ 0 w 16561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1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185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4" name="Freeform: Shape 483">
                      <a:extLst>
                        <a:ext uri="{FF2B5EF4-FFF2-40B4-BE49-F238E27FC236}">
                          <a16:creationId xmlns:a16="http://schemas.microsoft.com/office/drawing/2014/main" id="{B561A6CC-83B4-4778-8BB5-34DBA08704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29893" y="2446400"/>
                      <a:ext cx="16561" cy="15288"/>
                    </a:xfrm>
                    <a:custGeom>
                      <a:avLst/>
                      <a:gdLst>
                        <a:gd name="connsiteX0" fmla="*/ 0 w 16561"/>
                        <a:gd name="connsiteY0" fmla="*/ 7644 h 15288"/>
                        <a:gd name="connsiteX1" fmla="*/ 8281 w 16561"/>
                        <a:gd name="connsiteY1" fmla="*/ 0 h 15288"/>
                        <a:gd name="connsiteX2" fmla="*/ 16562 w 16561"/>
                        <a:gd name="connsiteY2" fmla="*/ 7644 h 15288"/>
                        <a:gd name="connsiteX3" fmla="*/ 8281 w 16561"/>
                        <a:gd name="connsiteY3" fmla="*/ 15288 h 15288"/>
                        <a:gd name="connsiteX4" fmla="*/ 0 w 16561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1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185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5" name="Freeform: Shape 484">
                      <a:extLst>
                        <a:ext uri="{FF2B5EF4-FFF2-40B4-BE49-F238E27FC236}">
                          <a16:creationId xmlns:a16="http://schemas.microsoft.com/office/drawing/2014/main" id="{DCFD7CFB-BC4F-4D7C-BE52-3D6342DE97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29893" y="2352760"/>
                      <a:ext cx="16561" cy="15288"/>
                    </a:xfrm>
                    <a:custGeom>
                      <a:avLst/>
                      <a:gdLst>
                        <a:gd name="connsiteX0" fmla="*/ 0 w 16561"/>
                        <a:gd name="connsiteY0" fmla="*/ 7644 h 15288"/>
                        <a:gd name="connsiteX1" fmla="*/ 8281 w 16561"/>
                        <a:gd name="connsiteY1" fmla="*/ 0 h 15288"/>
                        <a:gd name="connsiteX2" fmla="*/ 16562 w 16561"/>
                        <a:gd name="connsiteY2" fmla="*/ 7644 h 15288"/>
                        <a:gd name="connsiteX3" fmla="*/ 8281 w 16561"/>
                        <a:gd name="connsiteY3" fmla="*/ 15288 h 15288"/>
                        <a:gd name="connsiteX4" fmla="*/ 0 w 16561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1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185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486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4914474" y="1640592"/>
                  <a:ext cx="78351" cy="888618"/>
                  <a:chOff x="4914474" y="1640592"/>
                  <a:chExt cx="78351" cy="888618"/>
                </a:xfrm>
                <a:solidFill>
                  <a:schemeClr val="accent1"/>
                </a:solidFill>
              </p:grpSpPr>
              <p:grpSp>
                <p:nvGrpSpPr>
                  <p:cNvPr id="48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4914474" y="1640592"/>
                    <a:ext cx="78351" cy="888618"/>
                    <a:chOff x="4914474" y="1640592"/>
                    <a:chExt cx="78351" cy="888618"/>
                  </a:xfrm>
                  <a:solidFill>
                    <a:schemeClr val="accent1"/>
                  </a:solidFill>
                </p:grpSpPr>
                <p:sp>
                  <p:nvSpPr>
                    <p:cNvPr id="488" name="Freeform: Shape 487">
                      <a:extLst>
                        <a:ext uri="{FF2B5EF4-FFF2-40B4-BE49-F238E27FC236}">
                          <a16:creationId xmlns:a16="http://schemas.microsoft.com/office/drawing/2014/main" id="{AB01D420-0CD9-4276-8E51-13AB7E7A8E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4474" y="1640592"/>
                      <a:ext cx="78351" cy="888618"/>
                    </a:xfrm>
                    <a:custGeom>
                      <a:avLst/>
                      <a:gdLst>
                        <a:gd name="connsiteX0" fmla="*/ 0 w 78351"/>
                        <a:gd name="connsiteY0" fmla="*/ 0 h 888618"/>
                        <a:gd name="connsiteX1" fmla="*/ 78351 w 78351"/>
                        <a:gd name="connsiteY1" fmla="*/ 0 h 888618"/>
                        <a:gd name="connsiteX2" fmla="*/ 78351 w 78351"/>
                        <a:gd name="connsiteY2" fmla="*/ 888618 h 888618"/>
                        <a:gd name="connsiteX3" fmla="*/ 0 w 78351"/>
                        <a:gd name="connsiteY3" fmla="*/ 888618 h 8886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8351" h="888618">
                          <a:moveTo>
                            <a:pt x="0" y="0"/>
                          </a:moveTo>
                          <a:lnTo>
                            <a:pt x="78351" y="0"/>
                          </a:lnTo>
                          <a:lnTo>
                            <a:pt x="78351" y="888618"/>
                          </a:lnTo>
                          <a:lnTo>
                            <a:pt x="0" y="888618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89" name="Freeform: Shape 488">
                      <a:extLst>
                        <a:ext uri="{FF2B5EF4-FFF2-40B4-BE49-F238E27FC236}">
                          <a16:creationId xmlns:a16="http://schemas.microsoft.com/office/drawing/2014/main" id="{71B94F4E-0C6D-4BC7-BD4F-CA871743B0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4474" y="1640592"/>
                      <a:ext cx="39494" cy="888618"/>
                    </a:xfrm>
                    <a:custGeom>
                      <a:avLst/>
                      <a:gdLst>
                        <a:gd name="connsiteX0" fmla="*/ 0 w 39494"/>
                        <a:gd name="connsiteY0" fmla="*/ 0 h 888618"/>
                        <a:gd name="connsiteX1" fmla="*/ 39494 w 39494"/>
                        <a:gd name="connsiteY1" fmla="*/ 0 h 888618"/>
                        <a:gd name="connsiteX2" fmla="*/ 39494 w 39494"/>
                        <a:gd name="connsiteY2" fmla="*/ 888618 h 888618"/>
                        <a:gd name="connsiteX3" fmla="*/ 0 w 39494"/>
                        <a:gd name="connsiteY3" fmla="*/ 888618 h 8886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9494" h="888618">
                          <a:moveTo>
                            <a:pt x="0" y="0"/>
                          </a:moveTo>
                          <a:lnTo>
                            <a:pt x="39494" y="0"/>
                          </a:lnTo>
                          <a:lnTo>
                            <a:pt x="39494" y="888618"/>
                          </a:lnTo>
                          <a:lnTo>
                            <a:pt x="0" y="888618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490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941865" y="1705566"/>
                      <a:ext cx="16562" cy="498135"/>
                      <a:chOff x="4941865" y="1705566"/>
                      <a:chExt cx="16562" cy="498135"/>
                    </a:xfrm>
                    <a:solidFill>
                      <a:srgbClr val="696769"/>
                    </a:solidFill>
                  </p:grpSpPr>
                  <p:sp>
                    <p:nvSpPr>
                      <p:cNvPr id="491" name="Freeform: Shape 490">
                        <a:extLst>
                          <a:ext uri="{FF2B5EF4-FFF2-40B4-BE49-F238E27FC236}">
                            <a16:creationId xmlns:a16="http://schemas.microsoft.com/office/drawing/2014/main" id="{5F2687A7-19B3-4683-8447-E6F270873E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41865" y="2188414"/>
                        <a:ext cx="16562" cy="15288"/>
                      </a:xfrm>
                      <a:custGeom>
                        <a:avLst/>
                        <a:gdLst>
                          <a:gd name="connsiteX0" fmla="*/ 0 w 16562"/>
                          <a:gd name="connsiteY0" fmla="*/ 7644 h 15288"/>
                          <a:gd name="connsiteX1" fmla="*/ 8281 w 16562"/>
                          <a:gd name="connsiteY1" fmla="*/ 0 h 15288"/>
                          <a:gd name="connsiteX2" fmla="*/ 16562 w 16562"/>
                          <a:gd name="connsiteY2" fmla="*/ 7644 h 15288"/>
                          <a:gd name="connsiteX3" fmla="*/ 8281 w 16562"/>
                          <a:gd name="connsiteY3" fmla="*/ 15288 h 15288"/>
                          <a:gd name="connsiteX4" fmla="*/ 0 w 16562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2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822" y="15288"/>
                              <a:pt x="0" y="11466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92" name="Freeform: Shape 491">
                        <a:extLst>
                          <a:ext uri="{FF2B5EF4-FFF2-40B4-BE49-F238E27FC236}">
                            <a16:creationId xmlns:a16="http://schemas.microsoft.com/office/drawing/2014/main" id="{E80C9054-BF54-4D2D-AD28-FA2BD6AD16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41865" y="2093500"/>
                        <a:ext cx="16562" cy="15288"/>
                      </a:xfrm>
                      <a:custGeom>
                        <a:avLst/>
                        <a:gdLst>
                          <a:gd name="connsiteX0" fmla="*/ 0 w 16562"/>
                          <a:gd name="connsiteY0" fmla="*/ 7644 h 15288"/>
                          <a:gd name="connsiteX1" fmla="*/ 8281 w 16562"/>
                          <a:gd name="connsiteY1" fmla="*/ 0 h 15288"/>
                          <a:gd name="connsiteX2" fmla="*/ 16562 w 16562"/>
                          <a:gd name="connsiteY2" fmla="*/ 7644 h 15288"/>
                          <a:gd name="connsiteX3" fmla="*/ 8281 w 16562"/>
                          <a:gd name="connsiteY3" fmla="*/ 15288 h 15288"/>
                          <a:gd name="connsiteX4" fmla="*/ 0 w 16562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2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822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93" name="Freeform: Shape 492">
                        <a:extLst>
                          <a:ext uri="{FF2B5EF4-FFF2-40B4-BE49-F238E27FC236}">
                            <a16:creationId xmlns:a16="http://schemas.microsoft.com/office/drawing/2014/main" id="{E81377AE-E210-48AA-93F0-5B533DC546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41865" y="1999861"/>
                        <a:ext cx="16562" cy="15288"/>
                      </a:xfrm>
                      <a:custGeom>
                        <a:avLst/>
                        <a:gdLst>
                          <a:gd name="connsiteX0" fmla="*/ 0 w 16562"/>
                          <a:gd name="connsiteY0" fmla="*/ 7644 h 15288"/>
                          <a:gd name="connsiteX1" fmla="*/ 8281 w 16562"/>
                          <a:gd name="connsiteY1" fmla="*/ 0 h 15288"/>
                          <a:gd name="connsiteX2" fmla="*/ 16562 w 16562"/>
                          <a:gd name="connsiteY2" fmla="*/ 7644 h 15288"/>
                          <a:gd name="connsiteX3" fmla="*/ 8281 w 16562"/>
                          <a:gd name="connsiteY3" fmla="*/ 15288 h 15288"/>
                          <a:gd name="connsiteX4" fmla="*/ 0 w 16562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2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822" y="15288"/>
                              <a:pt x="0" y="11466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94" name="Freeform: Shape 493">
                        <a:extLst>
                          <a:ext uri="{FF2B5EF4-FFF2-40B4-BE49-F238E27FC236}">
                            <a16:creationId xmlns:a16="http://schemas.microsoft.com/office/drawing/2014/main" id="{3D147CB0-3521-41B5-B136-7BE9D915FA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41865" y="1904948"/>
                        <a:ext cx="16562" cy="15288"/>
                      </a:xfrm>
                      <a:custGeom>
                        <a:avLst/>
                        <a:gdLst>
                          <a:gd name="connsiteX0" fmla="*/ 0 w 16562"/>
                          <a:gd name="connsiteY0" fmla="*/ 7644 h 15288"/>
                          <a:gd name="connsiteX1" fmla="*/ 8281 w 16562"/>
                          <a:gd name="connsiteY1" fmla="*/ 0 h 15288"/>
                          <a:gd name="connsiteX2" fmla="*/ 16562 w 16562"/>
                          <a:gd name="connsiteY2" fmla="*/ 7644 h 15288"/>
                          <a:gd name="connsiteX3" fmla="*/ 8281 w 16562"/>
                          <a:gd name="connsiteY3" fmla="*/ 15288 h 15288"/>
                          <a:gd name="connsiteX4" fmla="*/ 0 w 16562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2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822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95" name="Freeform: Shape 494">
                        <a:extLst>
                          <a:ext uri="{FF2B5EF4-FFF2-40B4-BE49-F238E27FC236}">
                            <a16:creationId xmlns:a16="http://schemas.microsoft.com/office/drawing/2014/main" id="{6876B6F9-132F-466D-B1F8-8808AE275C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41865" y="1799842"/>
                        <a:ext cx="16562" cy="15288"/>
                      </a:xfrm>
                      <a:custGeom>
                        <a:avLst/>
                        <a:gdLst>
                          <a:gd name="connsiteX0" fmla="*/ 0 w 16562"/>
                          <a:gd name="connsiteY0" fmla="*/ 7644 h 15288"/>
                          <a:gd name="connsiteX1" fmla="*/ 8281 w 16562"/>
                          <a:gd name="connsiteY1" fmla="*/ 0 h 15288"/>
                          <a:gd name="connsiteX2" fmla="*/ 16562 w 16562"/>
                          <a:gd name="connsiteY2" fmla="*/ 7644 h 15288"/>
                          <a:gd name="connsiteX3" fmla="*/ 8281 w 16562"/>
                          <a:gd name="connsiteY3" fmla="*/ 15288 h 15288"/>
                          <a:gd name="connsiteX4" fmla="*/ 0 w 16562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2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822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96" name="Freeform: Shape 495">
                        <a:extLst>
                          <a:ext uri="{FF2B5EF4-FFF2-40B4-BE49-F238E27FC236}">
                            <a16:creationId xmlns:a16="http://schemas.microsoft.com/office/drawing/2014/main" id="{73A04005-D287-445A-9323-DADFA4DE0C2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41865" y="1705566"/>
                        <a:ext cx="16562" cy="15288"/>
                      </a:xfrm>
                      <a:custGeom>
                        <a:avLst/>
                        <a:gdLst>
                          <a:gd name="connsiteX0" fmla="*/ 0 w 16562"/>
                          <a:gd name="connsiteY0" fmla="*/ 7644 h 15288"/>
                          <a:gd name="connsiteX1" fmla="*/ 8281 w 16562"/>
                          <a:gd name="connsiteY1" fmla="*/ 0 h 15288"/>
                          <a:gd name="connsiteX2" fmla="*/ 16562 w 16562"/>
                          <a:gd name="connsiteY2" fmla="*/ 7644 h 15288"/>
                          <a:gd name="connsiteX3" fmla="*/ 8281 w 16562"/>
                          <a:gd name="connsiteY3" fmla="*/ 15288 h 15288"/>
                          <a:gd name="connsiteX4" fmla="*/ 0 w 16562"/>
                          <a:gd name="connsiteY4" fmla="*/ 7644 h 152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2" h="15288">
                            <a:moveTo>
                              <a:pt x="0" y="7644"/>
                            </a:moveTo>
                            <a:cubicBezTo>
                              <a:pt x="0" y="3185"/>
                              <a:pt x="3822" y="0"/>
                              <a:pt x="8281" y="0"/>
                            </a:cubicBezTo>
                            <a:cubicBezTo>
                              <a:pt x="12740" y="0"/>
                              <a:pt x="16562" y="3185"/>
                              <a:pt x="16562" y="7644"/>
                            </a:cubicBezTo>
                            <a:cubicBezTo>
                              <a:pt x="16562" y="12103"/>
                              <a:pt x="12740" y="15288"/>
                              <a:pt x="8281" y="15288"/>
                            </a:cubicBezTo>
                            <a:cubicBezTo>
                              <a:pt x="3822" y="15288"/>
                              <a:pt x="0" y="12103"/>
                              <a:pt x="0" y="7644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49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4941865" y="2257847"/>
                    <a:ext cx="16562" cy="203840"/>
                    <a:chOff x="4941865" y="2257847"/>
                    <a:chExt cx="16562" cy="203840"/>
                  </a:xfrm>
                  <a:solidFill>
                    <a:srgbClr val="696769"/>
                  </a:solidFill>
                </p:grpSpPr>
                <p:sp>
                  <p:nvSpPr>
                    <p:cNvPr id="498" name="Freeform: Shape 497">
                      <a:extLst>
                        <a:ext uri="{FF2B5EF4-FFF2-40B4-BE49-F238E27FC236}">
                          <a16:creationId xmlns:a16="http://schemas.microsoft.com/office/drawing/2014/main" id="{93B5DD7D-FE52-486A-8BAC-859A03FC61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41865" y="2257847"/>
                      <a:ext cx="16562" cy="15288"/>
                    </a:xfrm>
                    <a:custGeom>
                      <a:avLst/>
                      <a:gdLst>
                        <a:gd name="connsiteX0" fmla="*/ 0 w 16562"/>
                        <a:gd name="connsiteY0" fmla="*/ 7644 h 15288"/>
                        <a:gd name="connsiteX1" fmla="*/ 8281 w 16562"/>
                        <a:gd name="connsiteY1" fmla="*/ 0 h 15288"/>
                        <a:gd name="connsiteX2" fmla="*/ 16562 w 16562"/>
                        <a:gd name="connsiteY2" fmla="*/ 7644 h 15288"/>
                        <a:gd name="connsiteX3" fmla="*/ 8281 w 16562"/>
                        <a:gd name="connsiteY3" fmla="*/ 15288 h 15288"/>
                        <a:gd name="connsiteX4" fmla="*/ 0 w 16562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2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822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9" name="Freeform: Shape 498">
                      <a:extLst>
                        <a:ext uri="{FF2B5EF4-FFF2-40B4-BE49-F238E27FC236}">
                          <a16:creationId xmlns:a16="http://schemas.microsoft.com/office/drawing/2014/main" id="{6285DDA4-96A6-4A70-A7D5-1A04A70821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41865" y="2446400"/>
                      <a:ext cx="16562" cy="15288"/>
                    </a:xfrm>
                    <a:custGeom>
                      <a:avLst/>
                      <a:gdLst>
                        <a:gd name="connsiteX0" fmla="*/ 0 w 16562"/>
                        <a:gd name="connsiteY0" fmla="*/ 7644 h 15288"/>
                        <a:gd name="connsiteX1" fmla="*/ 8281 w 16562"/>
                        <a:gd name="connsiteY1" fmla="*/ 0 h 15288"/>
                        <a:gd name="connsiteX2" fmla="*/ 16562 w 16562"/>
                        <a:gd name="connsiteY2" fmla="*/ 7644 h 15288"/>
                        <a:gd name="connsiteX3" fmla="*/ 8281 w 16562"/>
                        <a:gd name="connsiteY3" fmla="*/ 15288 h 15288"/>
                        <a:gd name="connsiteX4" fmla="*/ 0 w 16562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2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822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500" name="Freeform: Shape 499">
                      <a:extLst>
                        <a:ext uri="{FF2B5EF4-FFF2-40B4-BE49-F238E27FC236}">
                          <a16:creationId xmlns:a16="http://schemas.microsoft.com/office/drawing/2014/main" id="{0B424356-2C88-4A7D-AC93-702F45F6E3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41865" y="2352760"/>
                      <a:ext cx="16562" cy="15288"/>
                    </a:xfrm>
                    <a:custGeom>
                      <a:avLst/>
                      <a:gdLst>
                        <a:gd name="connsiteX0" fmla="*/ 0 w 16562"/>
                        <a:gd name="connsiteY0" fmla="*/ 7644 h 15288"/>
                        <a:gd name="connsiteX1" fmla="*/ 8281 w 16562"/>
                        <a:gd name="connsiteY1" fmla="*/ 0 h 15288"/>
                        <a:gd name="connsiteX2" fmla="*/ 16562 w 16562"/>
                        <a:gd name="connsiteY2" fmla="*/ 7644 h 15288"/>
                        <a:gd name="connsiteX3" fmla="*/ 8281 w 16562"/>
                        <a:gd name="connsiteY3" fmla="*/ 15288 h 15288"/>
                        <a:gd name="connsiteX4" fmla="*/ 0 w 16562"/>
                        <a:gd name="connsiteY4" fmla="*/ 7644 h 152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562" h="15288">
                          <a:moveTo>
                            <a:pt x="0" y="7644"/>
                          </a:moveTo>
                          <a:cubicBezTo>
                            <a:pt x="0" y="3185"/>
                            <a:pt x="3822" y="0"/>
                            <a:pt x="8281" y="0"/>
                          </a:cubicBezTo>
                          <a:cubicBezTo>
                            <a:pt x="12740" y="0"/>
                            <a:pt x="16562" y="3185"/>
                            <a:pt x="16562" y="7644"/>
                          </a:cubicBezTo>
                          <a:cubicBezTo>
                            <a:pt x="16562" y="12103"/>
                            <a:pt x="12740" y="15288"/>
                            <a:pt x="8281" y="15288"/>
                          </a:cubicBezTo>
                          <a:cubicBezTo>
                            <a:pt x="3822" y="15288"/>
                            <a:pt x="0" y="12103"/>
                            <a:pt x="0" y="7644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501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4740572" y="1520198"/>
                <a:ext cx="5959795" cy="1102651"/>
                <a:chOff x="4740572" y="1520198"/>
                <a:chExt cx="5959795" cy="1102651"/>
              </a:xfrm>
              <a:solidFill>
                <a:schemeClr val="accent1"/>
              </a:solidFill>
            </p:grpSpPr>
            <p:grpSp>
              <p:nvGrpSpPr>
                <p:cNvPr id="502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5030302" y="1550513"/>
                  <a:ext cx="1146822" cy="1019610"/>
                  <a:chOff x="5030302" y="1550513"/>
                  <a:chExt cx="1146822" cy="1019610"/>
                </a:xfrm>
                <a:solidFill>
                  <a:schemeClr val="accent1"/>
                </a:solidFill>
              </p:grpSpPr>
              <p:grpSp>
                <p:nvGrpSpPr>
                  <p:cNvPr id="503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5030771" y="1550805"/>
                    <a:ext cx="1146353" cy="1019318"/>
                    <a:chOff x="5030771" y="1550805"/>
                    <a:chExt cx="1146353" cy="1019318"/>
                  </a:xfrm>
                  <a:solidFill>
                    <a:schemeClr val="accent1"/>
                  </a:solidFill>
                </p:grpSpPr>
                <p:grpSp>
                  <p:nvGrpSpPr>
                    <p:cNvPr id="504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30771" y="1550805"/>
                      <a:ext cx="1146353" cy="1019318"/>
                      <a:chOff x="5030771" y="1550805"/>
                      <a:chExt cx="1146353" cy="1019318"/>
                    </a:xfrm>
                    <a:solidFill>
                      <a:schemeClr val="accent1"/>
                    </a:solidFill>
                  </p:grpSpPr>
                  <p:sp>
                    <p:nvSpPr>
                      <p:cNvPr id="505" name="Freeform: Shape 504">
                        <a:extLst>
                          <a:ext uri="{FF2B5EF4-FFF2-40B4-BE49-F238E27FC236}">
                            <a16:creationId xmlns:a16="http://schemas.microsoft.com/office/drawing/2014/main" id="{CD52BF62-A6E3-4AEB-B45E-5100505F0A08}"/>
                          </a:ext>
                        </a:extLst>
                      </p:cNvPr>
                      <p:cNvSpPr/>
                      <p:nvPr/>
                    </p:nvSpPr>
                    <p:spPr>
                      <a:xfrm rot="-2926484">
                        <a:off x="5561646" y="1335494"/>
                        <a:ext cx="84718" cy="1449770"/>
                      </a:xfrm>
                      <a:custGeom>
                        <a:avLst/>
                        <a:gdLst>
                          <a:gd name="connsiteX0" fmla="*/ 0 w 84718"/>
                          <a:gd name="connsiteY0" fmla="*/ 0 h 1449770"/>
                          <a:gd name="connsiteX1" fmla="*/ 84718 w 84718"/>
                          <a:gd name="connsiteY1" fmla="*/ 0 h 1449770"/>
                          <a:gd name="connsiteX2" fmla="*/ 84718 w 84718"/>
                          <a:gd name="connsiteY2" fmla="*/ 1449771 h 1449770"/>
                          <a:gd name="connsiteX3" fmla="*/ 0 w 84718"/>
                          <a:gd name="connsiteY3" fmla="*/ 1449771 h 14497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718" h="1449770">
                            <a:moveTo>
                              <a:pt x="0" y="0"/>
                            </a:moveTo>
                            <a:lnTo>
                              <a:pt x="84718" y="0"/>
                            </a:lnTo>
                            <a:lnTo>
                              <a:pt x="84718" y="1449771"/>
                            </a:lnTo>
                            <a:lnTo>
                              <a:pt x="0" y="1449771"/>
                            </a:lnTo>
                            <a:close/>
                          </a:path>
                        </a:pathLst>
                      </a:custGeom>
                      <a:solidFill>
                        <a:srgbClr val="4A494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06" name="Freeform: Shape 505">
                        <a:extLst>
                          <a:ext uri="{FF2B5EF4-FFF2-40B4-BE49-F238E27FC236}">
                            <a16:creationId xmlns:a16="http://schemas.microsoft.com/office/drawing/2014/main" id="{E771453A-B76D-4A63-9218-81384C2AD778}"/>
                          </a:ext>
                        </a:extLst>
                      </p:cNvPr>
                      <p:cNvSpPr/>
                      <p:nvPr/>
                    </p:nvSpPr>
                    <p:spPr>
                      <a:xfrm rot="-2926484">
                        <a:off x="5568807" y="1351713"/>
                        <a:ext cx="42040" cy="1449770"/>
                      </a:xfrm>
                      <a:custGeom>
                        <a:avLst/>
                        <a:gdLst>
                          <a:gd name="connsiteX0" fmla="*/ 0 w 42040"/>
                          <a:gd name="connsiteY0" fmla="*/ 0 h 1449770"/>
                          <a:gd name="connsiteX1" fmla="*/ 42041 w 42040"/>
                          <a:gd name="connsiteY1" fmla="*/ 0 h 1449770"/>
                          <a:gd name="connsiteX2" fmla="*/ 42041 w 42040"/>
                          <a:gd name="connsiteY2" fmla="*/ 1449771 h 1449770"/>
                          <a:gd name="connsiteX3" fmla="*/ 0 w 42040"/>
                          <a:gd name="connsiteY3" fmla="*/ 1449771 h 14497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2040" h="1449770">
                            <a:moveTo>
                              <a:pt x="0" y="0"/>
                            </a:moveTo>
                            <a:lnTo>
                              <a:pt x="42041" y="0"/>
                            </a:lnTo>
                            <a:lnTo>
                              <a:pt x="42041" y="1449771"/>
                            </a:lnTo>
                            <a:lnTo>
                              <a:pt x="0" y="1449771"/>
                            </a:lnTo>
                            <a:close/>
                          </a:path>
                        </a:pathLst>
                      </a:custGeom>
                      <a:solidFill>
                        <a:srgbClr val="30303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507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06028" y="1628624"/>
                        <a:ext cx="408047" cy="359635"/>
                        <a:chOff x="5106028" y="1628624"/>
                        <a:chExt cx="408047" cy="359635"/>
                      </a:xfrm>
                      <a:solidFill>
                        <a:srgbClr val="696769"/>
                      </a:solidFill>
                    </p:grpSpPr>
                    <p:sp>
                      <p:nvSpPr>
                        <p:cNvPr id="508" name="Freeform: Shape 507">
                          <a:extLst>
                            <a:ext uri="{FF2B5EF4-FFF2-40B4-BE49-F238E27FC236}">
                              <a16:creationId xmlns:a16="http://schemas.microsoft.com/office/drawing/2014/main" id="{FD7C6B5F-1277-4660-900E-F304A8AE829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97148" y="1971331"/>
                          <a:ext cx="16927" cy="16928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15153 h 16928"/>
                            <a:gd name="connsiteX1" fmla="*/ 2094 w 16927"/>
                            <a:gd name="connsiteY1" fmla="*/ 3050 h 16928"/>
                            <a:gd name="connsiteX2" fmla="*/ 14197 w 16927"/>
                            <a:gd name="connsiteY2" fmla="*/ 1776 h 16928"/>
                            <a:gd name="connsiteX3" fmla="*/ 14834 w 16927"/>
                            <a:gd name="connsiteY3" fmla="*/ 13879 h 16928"/>
                            <a:gd name="connsiteX4" fmla="*/ 2731 w 16927"/>
                            <a:gd name="connsiteY4" fmla="*/ 15153 h 169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6928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012" y="17701"/>
                                <a:pt x="5916" y="17701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09" name="Freeform: Shape 508">
                          <a:extLst>
                            <a:ext uri="{FF2B5EF4-FFF2-40B4-BE49-F238E27FC236}">
                              <a16:creationId xmlns:a16="http://schemas.microsoft.com/office/drawing/2014/main" id="{779834A9-9693-4AE4-8F5C-4E13BF309B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20708" y="1903809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15153 h 17192"/>
                            <a:gd name="connsiteX1" fmla="*/ 2094 w 16927"/>
                            <a:gd name="connsiteY1" fmla="*/ 3050 h 17192"/>
                            <a:gd name="connsiteX2" fmla="*/ 14197 w 16927"/>
                            <a:gd name="connsiteY2" fmla="*/ 1776 h 17192"/>
                            <a:gd name="connsiteX3" fmla="*/ 14834 w 16927"/>
                            <a:gd name="connsiteY3" fmla="*/ 13879 h 17192"/>
                            <a:gd name="connsiteX4" fmla="*/ 2731 w 16927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012" y="17701"/>
                                <a:pt x="5916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0" name="Freeform: Shape 509">
                          <a:extLst>
                            <a:ext uri="{FF2B5EF4-FFF2-40B4-BE49-F238E27FC236}">
                              <a16:creationId xmlns:a16="http://schemas.microsoft.com/office/drawing/2014/main" id="{12C90528-AE47-4BF4-A6EB-150340504D8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44267" y="1837560"/>
                          <a:ext cx="16290" cy="16928"/>
                        </a:xfrm>
                        <a:custGeom>
                          <a:avLst/>
                          <a:gdLst>
                            <a:gd name="connsiteX0" fmla="*/ 2731 w 16290"/>
                            <a:gd name="connsiteY0" fmla="*/ 15153 h 16928"/>
                            <a:gd name="connsiteX1" fmla="*/ 2094 w 16290"/>
                            <a:gd name="connsiteY1" fmla="*/ 3050 h 16928"/>
                            <a:gd name="connsiteX2" fmla="*/ 13560 w 16290"/>
                            <a:gd name="connsiteY2" fmla="*/ 1776 h 16928"/>
                            <a:gd name="connsiteX3" fmla="*/ 14197 w 16290"/>
                            <a:gd name="connsiteY3" fmla="*/ 13879 h 16928"/>
                            <a:gd name="connsiteX4" fmla="*/ 2731 w 16290"/>
                            <a:gd name="connsiteY4" fmla="*/ 15153 h 169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290" h="16928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3560" y="1776"/>
                              </a:cubicBezTo>
                              <a:cubicBezTo>
                                <a:pt x="16745" y="4961"/>
                                <a:pt x="17382" y="10057"/>
                                <a:pt x="14197" y="13879"/>
                              </a:cubicBezTo>
                              <a:cubicBezTo>
                                <a:pt x="11649" y="17701"/>
                                <a:pt x="6553" y="17701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1" name="Freeform: Shape 510">
                          <a:extLst>
                            <a:ext uri="{FF2B5EF4-FFF2-40B4-BE49-F238E27FC236}">
                              <a16:creationId xmlns:a16="http://schemas.microsoft.com/office/drawing/2014/main" id="{06A73AE6-CBAC-4078-92F8-1201505B044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7827" y="1770038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15153 h 17192"/>
                            <a:gd name="connsiteX1" fmla="*/ 2094 w 16927"/>
                            <a:gd name="connsiteY1" fmla="*/ 3050 h 17192"/>
                            <a:gd name="connsiteX2" fmla="*/ 14197 w 16927"/>
                            <a:gd name="connsiteY2" fmla="*/ 1776 h 17192"/>
                            <a:gd name="connsiteX3" fmla="*/ 14834 w 16927"/>
                            <a:gd name="connsiteY3" fmla="*/ 13879 h 17192"/>
                            <a:gd name="connsiteX4" fmla="*/ 2731 w 16927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5916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2" name="Freeform: Shape 511">
                          <a:extLst>
                            <a:ext uri="{FF2B5EF4-FFF2-40B4-BE49-F238E27FC236}">
                              <a16:creationId xmlns:a16="http://schemas.microsoft.com/office/drawing/2014/main" id="{C20AED82-E351-44B1-8ECF-F2299E9D82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82469" y="1695509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15153 h 17192"/>
                            <a:gd name="connsiteX1" fmla="*/ 2094 w 16927"/>
                            <a:gd name="connsiteY1" fmla="*/ 3050 h 17192"/>
                            <a:gd name="connsiteX2" fmla="*/ 14197 w 16927"/>
                            <a:gd name="connsiteY2" fmla="*/ 1776 h 17192"/>
                            <a:gd name="connsiteX3" fmla="*/ 14834 w 16927"/>
                            <a:gd name="connsiteY3" fmla="*/ 13879 h 17192"/>
                            <a:gd name="connsiteX4" fmla="*/ 2731 w 16927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6553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13" name="Freeform: Shape 512">
                          <a:extLst>
                            <a:ext uri="{FF2B5EF4-FFF2-40B4-BE49-F238E27FC236}">
                              <a16:creationId xmlns:a16="http://schemas.microsoft.com/office/drawing/2014/main" id="{8E4FFE00-C24F-4F2F-9075-FA5C41A170E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06028" y="1628624"/>
                          <a:ext cx="16290" cy="17192"/>
                        </a:xfrm>
                        <a:custGeom>
                          <a:avLst/>
                          <a:gdLst>
                            <a:gd name="connsiteX0" fmla="*/ 2731 w 16290"/>
                            <a:gd name="connsiteY0" fmla="*/ 15153 h 17192"/>
                            <a:gd name="connsiteX1" fmla="*/ 2094 w 16290"/>
                            <a:gd name="connsiteY1" fmla="*/ 3050 h 17192"/>
                            <a:gd name="connsiteX2" fmla="*/ 13560 w 16290"/>
                            <a:gd name="connsiteY2" fmla="*/ 1776 h 17192"/>
                            <a:gd name="connsiteX3" fmla="*/ 14197 w 16290"/>
                            <a:gd name="connsiteY3" fmla="*/ 13879 h 17192"/>
                            <a:gd name="connsiteX4" fmla="*/ 2731 w 16290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290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3560" y="1776"/>
                              </a:cubicBezTo>
                              <a:cubicBezTo>
                                <a:pt x="16745" y="4961"/>
                                <a:pt x="17382" y="10057"/>
                                <a:pt x="14197" y="13879"/>
                              </a:cubicBezTo>
                              <a:cubicBezTo>
                                <a:pt x="11649" y="17701"/>
                                <a:pt x="5916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514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53841" y="2021017"/>
                      <a:ext cx="560291" cy="493406"/>
                      <a:chOff x="5553841" y="2021017"/>
                      <a:chExt cx="560291" cy="493406"/>
                    </a:xfrm>
                    <a:solidFill>
                      <a:srgbClr val="696769"/>
                    </a:solidFill>
                  </p:grpSpPr>
                  <p:sp>
                    <p:nvSpPr>
                      <p:cNvPr id="515" name="Freeform: Shape 514">
                        <a:extLst>
                          <a:ext uri="{FF2B5EF4-FFF2-40B4-BE49-F238E27FC236}">
                            <a16:creationId xmlns:a16="http://schemas.microsoft.com/office/drawing/2014/main" id="{C811D908-EAAE-447B-BCFF-441B2F59CF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97204" y="2497495"/>
                        <a:ext cx="16928" cy="16928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6928"/>
                          <a:gd name="connsiteX1" fmla="*/ 2094 w 16928"/>
                          <a:gd name="connsiteY1" fmla="*/ 3050 h 16928"/>
                          <a:gd name="connsiteX2" fmla="*/ 14197 w 16928"/>
                          <a:gd name="connsiteY2" fmla="*/ 1776 h 16928"/>
                          <a:gd name="connsiteX3" fmla="*/ 14834 w 16928"/>
                          <a:gd name="connsiteY3" fmla="*/ 13879 h 16928"/>
                          <a:gd name="connsiteX4" fmla="*/ 2731 w 16928"/>
                          <a:gd name="connsiteY4" fmla="*/ 15153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6553" y="17701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16" name="Freeform: Shape 515">
                        <a:extLst>
                          <a:ext uri="{FF2B5EF4-FFF2-40B4-BE49-F238E27FC236}">
                            <a16:creationId xmlns:a16="http://schemas.microsoft.com/office/drawing/2014/main" id="{C9EE3719-904A-4E3B-A9B1-6559EC4D3F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20764" y="2429973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7192"/>
                          <a:gd name="connsiteX1" fmla="*/ 2094 w 16928"/>
                          <a:gd name="connsiteY1" fmla="*/ 3050 h 17192"/>
                          <a:gd name="connsiteX2" fmla="*/ 14197 w 16928"/>
                          <a:gd name="connsiteY2" fmla="*/ 1776 h 17192"/>
                          <a:gd name="connsiteX3" fmla="*/ 14834 w 16928"/>
                          <a:gd name="connsiteY3" fmla="*/ 13879 h 17192"/>
                          <a:gd name="connsiteX4" fmla="*/ 2731 w 16928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17" name="Freeform: Shape 516">
                        <a:extLst>
                          <a:ext uri="{FF2B5EF4-FFF2-40B4-BE49-F238E27FC236}">
                            <a16:creationId xmlns:a16="http://schemas.microsoft.com/office/drawing/2014/main" id="{B7B95DA7-9743-4948-AA9F-161149A14D4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944961" y="2363725"/>
                        <a:ext cx="16927" cy="16928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6928"/>
                          <a:gd name="connsiteX1" fmla="*/ 2094 w 16927"/>
                          <a:gd name="connsiteY1" fmla="*/ 3050 h 16928"/>
                          <a:gd name="connsiteX2" fmla="*/ 14197 w 16927"/>
                          <a:gd name="connsiteY2" fmla="*/ 1776 h 16928"/>
                          <a:gd name="connsiteX3" fmla="*/ 14834 w 16927"/>
                          <a:gd name="connsiteY3" fmla="*/ 13879 h 16928"/>
                          <a:gd name="connsiteX4" fmla="*/ 2731 w 16927"/>
                          <a:gd name="connsiteY4" fmla="*/ 15153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6928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012" y="17701"/>
                              <a:pt x="5916" y="17701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18" name="Freeform: Shape 517">
                        <a:extLst>
                          <a:ext uri="{FF2B5EF4-FFF2-40B4-BE49-F238E27FC236}">
                            <a16:creationId xmlns:a16="http://schemas.microsoft.com/office/drawing/2014/main" id="{631B41CA-82E0-4B4E-83BB-27F7EB8665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868520" y="2296202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7192"/>
                          <a:gd name="connsiteX1" fmla="*/ 2094 w 16927"/>
                          <a:gd name="connsiteY1" fmla="*/ 3050 h 17192"/>
                          <a:gd name="connsiteX2" fmla="*/ 14197 w 16927"/>
                          <a:gd name="connsiteY2" fmla="*/ 1776 h 17192"/>
                          <a:gd name="connsiteX3" fmla="*/ 14834 w 16927"/>
                          <a:gd name="connsiteY3" fmla="*/ 13879 h 17192"/>
                          <a:gd name="connsiteX4" fmla="*/ 2731 w 16927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012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19" name="Freeform: Shape 518">
                        <a:extLst>
                          <a:ext uri="{FF2B5EF4-FFF2-40B4-BE49-F238E27FC236}">
                            <a16:creationId xmlns:a16="http://schemas.microsoft.com/office/drawing/2014/main" id="{C133E9CE-9462-41AC-9DC7-A7728AD89F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783162" y="2221673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7192"/>
                          <a:gd name="connsiteX1" fmla="*/ 2094 w 16927"/>
                          <a:gd name="connsiteY1" fmla="*/ 3050 h 17192"/>
                          <a:gd name="connsiteX2" fmla="*/ 14197 w 16927"/>
                          <a:gd name="connsiteY2" fmla="*/ 1776 h 17192"/>
                          <a:gd name="connsiteX3" fmla="*/ 14834 w 16927"/>
                          <a:gd name="connsiteY3" fmla="*/ 13879 h 17192"/>
                          <a:gd name="connsiteX4" fmla="*/ 2731 w 16927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012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0" name="Freeform: Shape 519">
                        <a:extLst>
                          <a:ext uri="{FF2B5EF4-FFF2-40B4-BE49-F238E27FC236}">
                            <a16:creationId xmlns:a16="http://schemas.microsoft.com/office/drawing/2014/main" id="{97DA999E-8CE8-4FD8-8B3D-6F376CB03C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706085" y="2154788"/>
                        <a:ext cx="16927" cy="16928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6928"/>
                          <a:gd name="connsiteX1" fmla="*/ 2094 w 16927"/>
                          <a:gd name="connsiteY1" fmla="*/ 3050 h 16928"/>
                          <a:gd name="connsiteX2" fmla="*/ 14197 w 16927"/>
                          <a:gd name="connsiteY2" fmla="*/ 1776 h 16928"/>
                          <a:gd name="connsiteX3" fmla="*/ 14834 w 16927"/>
                          <a:gd name="connsiteY3" fmla="*/ 13879 h 16928"/>
                          <a:gd name="connsiteX4" fmla="*/ 2731 w 16927"/>
                          <a:gd name="connsiteY4" fmla="*/ 15153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6928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6553" y="17701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1" name="Freeform: Shape 520">
                        <a:extLst>
                          <a:ext uri="{FF2B5EF4-FFF2-40B4-BE49-F238E27FC236}">
                            <a16:creationId xmlns:a16="http://schemas.microsoft.com/office/drawing/2014/main" id="{B185D6EA-8F07-468F-8234-B25C1E6A88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30281" y="2087903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7192"/>
                          <a:gd name="connsiteX1" fmla="*/ 2094 w 16927"/>
                          <a:gd name="connsiteY1" fmla="*/ 3050 h 17192"/>
                          <a:gd name="connsiteX2" fmla="*/ 14197 w 16927"/>
                          <a:gd name="connsiteY2" fmla="*/ 1776 h 17192"/>
                          <a:gd name="connsiteX3" fmla="*/ 14834 w 16927"/>
                          <a:gd name="connsiteY3" fmla="*/ 13879 h 17192"/>
                          <a:gd name="connsiteX4" fmla="*/ 2731 w 16927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2" name="Freeform: Shape 521">
                        <a:extLst>
                          <a:ext uri="{FF2B5EF4-FFF2-40B4-BE49-F238E27FC236}">
                            <a16:creationId xmlns:a16="http://schemas.microsoft.com/office/drawing/2014/main" id="{1BBE5167-1146-4BAA-AB57-419F48D3A1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53841" y="2021017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7192"/>
                          <a:gd name="connsiteX1" fmla="*/ 2094 w 16927"/>
                          <a:gd name="connsiteY1" fmla="*/ 3050 h 17192"/>
                          <a:gd name="connsiteX2" fmla="*/ 14197 w 16927"/>
                          <a:gd name="connsiteY2" fmla="*/ 1776 h 17192"/>
                          <a:gd name="connsiteX3" fmla="*/ 14834 w 16927"/>
                          <a:gd name="connsiteY3" fmla="*/ 13879 h 17192"/>
                          <a:gd name="connsiteX4" fmla="*/ 2731 w 16927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523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5030302" y="1550513"/>
                    <a:ext cx="1146239" cy="1019148"/>
                    <a:chOff x="5030302" y="1550513"/>
                    <a:chExt cx="1146239" cy="1019148"/>
                  </a:xfrm>
                  <a:solidFill>
                    <a:schemeClr val="accent1"/>
                  </a:solidFill>
                </p:grpSpPr>
                <p:grpSp>
                  <p:nvGrpSpPr>
                    <p:cNvPr id="524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30302" y="1550513"/>
                      <a:ext cx="1146239" cy="1019148"/>
                      <a:chOff x="5030302" y="1550513"/>
                      <a:chExt cx="1146239" cy="1019148"/>
                    </a:xfrm>
                    <a:solidFill>
                      <a:schemeClr val="accent1"/>
                    </a:solidFill>
                  </p:grpSpPr>
                  <p:sp>
                    <p:nvSpPr>
                      <p:cNvPr id="525" name="Freeform: Shape 524">
                        <a:extLst>
                          <a:ext uri="{FF2B5EF4-FFF2-40B4-BE49-F238E27FC236}">
                            <a16:creationId xmlns:a16="http://schemas.microsoft.com/office/drawing/2014/main" id="{E13B6057-F8D9-4D00-90BB-B72D99C24136}"/>
                          </a:ext>
                        </a:extLst>
                      </p:cNvPr>
                      <p:cNvSpPr/>
                      <p:nvPr/>
                    </p:nvSpPr>
                    <p:spPr>
                      <a:xfrm rot="-2473516">
                        <a:off x="4878536" y="2017728"/>
                        <a:ext cx="1449770" cy="84718"/>
                      </a:xfrm>
                      <a:custGeom>
                        <a:avLst/>
                        <a:gdLst>
                          <a:gd name="connsiteX0" fmla="*/ 0 w 1449770"/>
                          <a:gd name="connsiteY0" fmla="*/ 0 h 84718"/>
                          <a:gd name="connsiteX1" fmla="*/ 1449771 w 1449770"/>
                          <a:gd name="connsiteY1" fmla="*/ 0 h 84718"/>
                          <a:gd name="connsiteX2" fmla="*/ 1449771 w 1449770"/>
                          <a:gd name="connsiteY2" fmla="*/ 84718 h 84718"/>
                          <a:gd name="connsiteX3" fmla="*/ 0 w 1449770"/>
                          <a:gd name="connsiteY3" fmla="*/ 84718 h 847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449770" h="84718">
                            <a:moveTo>
                              <a:pt x="0" y="0"/>
                            </a:moveTo>
                            <a:lnTo>
                              <a:pt x="1449771" y="0"/>
                            </a:lnTo>
                            <a:lnTo>
                              <a:pt x="1449771" y="84718"/>
                            </a:lnTo>
                            <a:lnTo>
                              <a:pt x="0" y="84718"/>
                            </a:lnTo>
                            <a:close/>
                          </a:path>
                        </a:pathLst>
                      </a:custGeom>
                      <a:solidFill>
                        <a:srgbClr val="4A494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26" name="Freeform: Shape 525">
                        <a:extLst>
                          <a:ext uri="{FF2B5EF4-FFF2-40B4-BE49-F238E27FC236}">
                            <a16:creationId xmlns:a16="http://schemas.microsoft.com/office/drawing/2014/main" id="{123E1936-5D1E-4CEE-8634-AF1CD9392555}"/>
                          </a:ext>
                        </a:extLst>
                      </p:cNvPr>
                      <p:cNvSpPr/>
                      <p:nvPr/>
                    </p:nvSpPr>
                    <p:spPr>
                      <a:xfrm rot="-2473516">
                        <a:off x="4864682" y="2023325"/>
                        <a:ext cx="1449770" cy="42040"/>
                      </a:xfrm>
                      <a:custGeom>
                        <a:avLst/>
                        <a:gdLst>
                          <a:gd name="connsiteX0" fmla="*/ 0 w 1449770"/>
                          <a:gd name="connsiteY0" fmla="*/ 0 h 42040"/>
                          <a:gd name="connsiteX1" fmla="*/ 1449771 w 1449770"/>
                          <a:gd name="connsiteY1" fmla="*/ 0 h 42040"/>
                          <a:gd name="connsiteX2" fmla="*/ 1449771 w 1449770"/>
                          <a:gd name="connsiteY2" fmla="*/ 42041 h 42040"/>
                          <a:gd name="connsiteX3" fmla="*/ 0 w 1449770"/>
                          <a:gd name="connsiteY3" fmla="*/ 42041 h 420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449770" h="42040">
                            <a:moveTo>
                              <a:pt x="0" y="0"/>
                            </a:moveTo>
                            <a:lnTo>
                              <a:pt x="1449771" y="0"/>
                            </a:lnTo>
                            <a:lnTo>
                              <a:pt x="1449771" y="42041"/>
                            </a:lnTo>
                            <a:lnTo>
                              <a:pt x="0" y="42041"/>
                            </a:lnTo>
                            <a:close/>
                          </a:path>
                        </a:pathLst>
                      </a:custGeom>
                      <a:solidFill>
                        <a:srgbClr val="30303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527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06028" y="2132229"/>
                        <a:ext cx="408047" cy="359899"/>
                        <a:chOff x="5106028" y="2132229"/>
                        <a:chExt cx="408047" cy="359899"/>
                      </a:xfrm>
                      <a:solidFill>
                        <a:srgbClr val="696769"/>
                      </a:solidFill>
                    </p:grpSpPr>
                    <p:sp>
                      <p:nvSpPr>
                        <p:cNvPr id="528" name="Freeform: Shape 527">
                          <a:extLst>
                            <a:ext uri="{FF2B5EF4-FFF2-40B4-BE49-F238E27FC236}">
                              <a16:creationId xmlns:a16="http://schemas.microsoft.com/office/drawing/2014/main" id="{E1E26FAE-119A-4EA9-AE4D-13BE25E20F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97148" y="2132229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2039 h 17192"/>
                            <a:gd name="connsiteX1" fmla="*/ 2094 w 16927"/>
                            <a:gd name="connsiteY1" fmla="*/ 14142 h 17192"/>
                            <a:gd name="connsiteX2" fmla="*/ 14197 w 16927"/>
                            <a:gd name="connsiteY2" fmla="*/ 15416 h 17192"/>
                            <a:gd name="connsiteX3" fmla="*/ 14834 w 16927"/>
                            <a:gd name="connsiteY3" fmla="*/ 3313 h 17192"/>
                            <a:gd name="connsiteX4" fmla="*/ 2731 w 16927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012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29" name="Freeform: Shape 528">
                          <a:extLst>
                            <a:ext uri="{FF2B5EF4-FFF2-40B4-BE49-F238E27FC236}">
                              <a16:creationId xmlns:a16="http://schemas.microsoft.com/office/drawing/2014/main" id="{71ADCDF2-F055-4D4E-B2F2-045025E79C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20708" y="2199114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2039 h 17192"/>
                            <a:gd name="connsiteX1" fmla="*/ 2094 w 16927"/>
                            <a:gd name="connsiteY1" fmla="*/ 14142 h 17192"/>
                            <a:gd name="connsiteX2" fmla="*/ 14197 w 16927"/>
                            <a:gd name="connsiteY2" fmla="*/ 15416 h 17192"/>
                            <a:gd name="connsiteX3" fmla="*/ 14834 w 16927"/>
                            <a:gd name="connsiteY3" fmla="*/ 3313 h 17192"/>
                            <a:gd name="connsiteX4" fmla="*/ 2731 w 16927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012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30" name="Freeform: Shape 529">
                          <a:extLst>
                            <a:ext uri="{FF2B5EF4-FFF2-40B4-BE49-F238E27FC236}">
                              <a16:creationId xmlns:a16="http://schemas.microsoft.com/office/drawing/2014/main" id="{1A036F67-DC94-4093-A999-F369B2D9EE8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44267" y="2266000"/>
                          <a:ext cx="16290" cy="17192"/>
                        </a:xfrm>
                        <a:custGeom>
                          <a:avLst/>
                          <a:gdLst>
                            <a:gd name="connsiteX0" fmla="*/ 2731 w 16290"/>
                            <a:gd name="connsiteY0" fmla="*/ 2039 h 17192"/>
                            <a:gd name="connsiteX1" fmla="*/ 2094 w 16290"/>
                            <a:gd name="connsiteY1" fmla="*/ 14142 h 17192"/>
                            <a:gd name="connsiteX2" fmla="*/ 13560 w 16290"/>
                            <a:gd name="connsiteY2" fmla="*/ 15416 h 17192"/>
                            <a:gd name="connsiteX3" fmla="*/ 14197 w 16290"/>
                            <a:gd name="connsiteY3" fmla="*/ 3313 h 17192"/>
                            <a:gd name="connsiteX4" fmla="*/ 2731 w 16290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290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3560" y="15416"/>
                              </a:cubicBezTo>
                              <a:cubicBezTo>
                                <a:pt x="16745" y="12231"/>
                                <a:pt x="17382" y="7135"/>
                                <a:pt x="14197" y="3313"/>
                              </a:cubicBezTo>
                              <a:cubicBezTo>
                                <a:pt x="11649" y="-509"/>
                                <a:pt x="6553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31" name="Freeform: Shape 530">
                          <a:extLst>
                            <a:ext uri="{FF2B5EF4-FFF2-40B4-BE49-F238E27FC236}">
                              <a16:creationId xmlns:a16="http://schemas.microsoft.com/office/drawing/2014/main" id="{38DBA1B4-3C3C-4F0E-AD12-81FCC56B0B4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7827" y="2332885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2039 h 17192"/>
                            <a:gd name="connsiteX1" fmla="*/ 2094 w 16927"/>
                            <a:gd name="connsiteY1" fmla="*/ 14142 h 17192"/>
                            <a:gd name="connsiteX2" fmla="*/ 14197 w 16927"/>
                            <a:gd name="connsiteY2" fmla="*/ 15416 h 17192"/>
                            <a:gd name="connsiteX3" fmla="*/ 14834 w 16927"/>
                            <a:gd name="connsiteY3" fmla="*/ 3313 h 17192"/>
                            <a:gd name="connsiteX4" fmla="*/ 2731 w 16927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649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32" name="Freeform: Shape 531">
                          <a:extLst>
                            <a:ext uri="{FF2B5EF4-FFF2-40B4-BE49-F238E27FC236}">
                              <a16:creationId xmlns:a16="http://schemas.microsoft.com/office/drawing/2014/main" id="{175D8D6C-6868-4FF7-9C9A-3BB6276128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82469" y="2407414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2039 h 17192"/>
                            <a:gd name="connsiteX1" fmla="*/ 2094 w 16927"/>
                            <a:gd name="connsiteY1" fmla="*/ 14142 h 17192"/>
                            <a:gd name="connsiteX2" fmla="*/ 14197 w 16927"/>
                            <a:gd name="connsiteY2" fmla="*/ 15416 h 17192"/>
                            <a:gd name="connsiteX3" fmla="*/ 14834 w 16927"/>
                            <a:gd name="connsiteY3" fmla="*/ 3313 h 17192"/>
                            <a:gd name="connsiteX4" fmla="*/ 2731 w 16927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649" y="-509"/>
                                <a:pt x="6553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33" name="Freeform: Shape 532">
                          <a:extLst>
                            <a:ext uri="{FF2B5EF4-FFF2-40B4-BE49-F238E27FC236}">
                              <a16:creationId xmlns:a16="http://schemas.microsoft.com/office/drawing/2014/main" id="{D44B714D-4984-4D40-AC95-AE39AF9E1A3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06028" y="2474936"/>
                          <a:ext cx="16290" cy="17192"/>
                        </a:xfrm>
                        <a:custGeom>
                          <a:avLst/>
                          <a:gdLst>
                            <a:gd name="connsiteX0" fmla="*/ 2731 w 16290"/>
                            <a:gd name="connsiteY0" fmla="*/ 2039 h 17192"/>
                            <a:gd name="connsiteX1" fmla="*/ 2094 w 16290"/>
                            <a:gd name="connsiteY1" fmla="*/ 14142 h 17192"/>
                            <a:gd name="connsiteX2" fmla="*/ 13560 w 16290"/>
                            <a:gd name="connsiteY2" fmla="*/ 15416 h 17192"/>
                            <a:gd name="connsiteX3" fmla="*/ 14197 w 16290"/>
                            <a:gd name="connsiteY3" fmla="*/ 3313 h 17192"/>
                            <a:gd name="connsiteX4" fmla="*/ 2731 w 16290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290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3560" y="15416"/>
                              </a:cubicBezTo>
                              <a:cubicBezTo>
                                <a:pt x="16745" y="12231"/>
                                <a:pt x="17382" y="7135"/>
                                <a:pt x="14197" y="3313"/>
                              </a:cubicBezTo>
                              <a:cubicBezTo>
                                <a:pt x="11649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534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53841" y="1606065"/>
                      <a:ext cx="560291" cy="493669"/>
                      <a:chOff x="5553841" y="1606065"/>
                      <a:chExt cx="560291" cy="493669"/>
                    </a:xfrm>
                    <a:solidFill>
                      <a:srgbClr val="696769"/>
                    </a:solidFill>
                  </p:grpSpPr>
                  <p:sp>
                    <p:nvSpPr>
                      <p:cNvPr id="535" name="Freeform: Shape 534">
                        <a:extLst>
                          <a:ext uri="{FF2B5EF4-FFF2-40B4-BE49-F238E27FC236}">
                            <a16:creationId xmlns:a16="http://schemas.microsoft.com/office/drawing/2014/main" id="{206F914C-0D12-453F-B907-95A15B1C25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97204" y="1606065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2039 h 17192"/>
                          <a:gd name="connsiteX1" fmla="*/ 2094 w 16928"/>
                          <a:gd name="connsiteY1" fmla="*/ 14142 h 17192"/>
                          <a:gd name="connsiteX2" fmla="*/ 14197 w 16928"/>
                          <a:gd name="connsiteY2" fmla="*/ 15416 h 17192"/>
                          <a:gd name="connsiteX3" fmla="*/ 14834 w 16928"/>
                          <a:gd name="connsiteY3" fmla="*/ 3313 h 17192"/>
                          <a:gd name="connsiteX4" fmla="*/ 2731 w 16928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6553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36" name="Freeform: Shape 535">
                        <a:extLst>
                          <a:ext uri="{FF2B5EF4-FFF2-40B4-BE49-F238E27FC236}">
                            <a16:creationId xmlns:a16="http://schemas.microsoft.com/office/drawing/2014/main" id="{097F422E-F13B-40BA-B35C-E0EECA2F4D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20764" y="1672950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2039 h 17192"/>
                          <a:gd name="connsiteX1" fmla="*/ 2094 w 16928"/>
                          <a:gd name="connsiteY1" fmla="*/ 14142 h 17192"/>
                          <a:gd name="connsiteX2" fmla="*/ 14197 w 16928"/>
                          <a:gd name="connsiteY2" fmla="*/ 15416 h 17192"/>
                          <a:gd name="connsiteX3" fmla="*/ 14834 w 16928"/>
                          <a:gd name="connsiteY3" fmla="*/ 3313 h 17192"/>
                          <a:gd name="connsiteX4" fmla="*/ 2731 w 16928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37" name="Freeform: Shape 536">
                        <a:extLst>
                          <a:ext uri="{FF2B5EF4-FFF2-40B4-BE49-F238E27FC236}">
                            <a16:creationId xmlns:a16="http://schemas.microsoft.com/office/drawing/2014/main" id="{5CC7D22F-9E03-4257-83C5-80BFF19B89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944961" y="1739836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7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012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38" name="Freeform: Shape 537">
                        <a:extLst>
                          <a:ext uri="{FF2B5EF4-FFF2-40B4-BE49-F238E27FC236}">
                            <a16:creationId xmlns:a16="http://schemas.microsoft.com/office/drawing/2014/main" id="{10BBF869-BFB8-4027-B3B3-687E9C542E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868520" y="1806721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7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012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39" name="Freeform: Shape 538">
                        <a:extLst>
                          <a:ext uri="{FF2B5EF4-FFF2-40B4-BE49-F238E27FC236}">
                            <a16:creationId xmlns:a16="http://schemas.microsoft.com/office/drawing/2014/main" id="{5BCA4E33-3227-4265-997B-DD853A4693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783162" y="1881514"/>
                        <a:ext cx="16927" cy="16928"/>
                      </a:xfrm>
                      <a:custGeom>
                        <a:avLst/>
                        <a:gdLst>
                          <a:gd name="connsiteX0" fmla="*/ 2731 w 16927"/>
                          <a:gd name="connsiteY0" fmla="*/ 1776 h 16928"/>
                          <a:gd name="connsiteX1" fmla="*/ 2094 w 16927"/>
                          <a:gd name="connsiteY1" fmla="*/ 13879 h 16928"/>
                          <a:gd name="connsiteX2" fmla="*/ 14197 w 16927"/>
                          <a:gd name="connsiteY2" fmla="*/ 15153 h 16928"/>
                          <a:gd name="connsiteX3" fmla="*/ 14834 w 16927"/>
                          <a:gd name="connsiteY3" fmla="*/ 3050 h 16928"/>
                          <a:gd name="connsiteX4" fmla="*/ 2731 w 16927"/>
                          <a:gd name="connsiteY4" fmla="*/ 1776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6928">
                            <a:moveTo>
                              <a:pt x="2731" y="1776"/>
                            </a:moveTo>
                            <a:cubicBezTo>
                              <a:pt x="-454" y="4961"/>
                              <a:pt x="-1091" y="10057"/>
                              <a:pt x="2094" y="13879"/>
                            </a:cubicBezTo>
                            <a:cubicBezTo>
                              <a:pt x="5279" y="17701"/>
                              <a:pt x="10375" y="17701"/>
                              <a:pt x="14197" y="15153"/>
                            </a:cubicBezTo>
                            <a:cubicBezTo>
                              <a:pt x="17382" y="11968"/>
                              <a:pt x="18019" y="6872"/>
                              <a:pt x="14834" y="3050"/>
                            </a:cubicBezTo>
                            <a:cubicBezTo>
                              <a:pt x="11012" y="-772"/>
                              <a:pt x="5916" y="-772"/>
                              <a:pt x="2731" y="1776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40" name="Freeform: Shape 539">
                        <a:extLst>
                          <a:ext uri="{FF2B5EF4-FFF2-40B4-BE49-F238E27FC236}">
                            <a16:creationId xmlns:a16="http://schemas.microsoft.com/office/drawing/2014/main" id="{26580D10-27FE-4746-A43C-F974F35285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706085" y="1948772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7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6553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41" name="Freeform: Shape 540">
                        <a:extLst>
                          <a:ext uri="{FF2B5EF4-FFF2-40B4-BE49-F238E27FC236}">
                            <a16:creationId xmlns:a16="http://schemas.microsoft.com/office/drawing/2014/main" id="{BA58A61C-2FAA-46C7-B2F9-9F14D9E2EB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30281" y="2015021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7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42" name="Freeform: Shape 541">
                        <a:extLst>
                          <a:ext uri="{FF2B5EF4-FFF2-40B4-BE49-F238E27FC236}">
                            <a16:creationId xmlns:a16="http://schemas.microsoft.com/office/drawing/2014/main" id="{2A191011-9F7C-4FBF-97D3-2B6FB1E87B4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53841" y="2082543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7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543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6458977" y="1550336"/>
                  <a:ext cx="1146239" cy="1019641"/>
                  <a:chOff x="6458977" y="1550336"/>
                  <a:chExt cx="1146239" cy="1019641"/>
                </a:xfrm>
                <a:solidFill>
                  <a:schemeClr val="accent1"/>
                </a:solidFill>
              </p:grpSpPr>
              <p:grpSp>
                <p:nvGrpSpPr>
                  <p:cNvPr id="544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459205" y="1550774"/>
                    <a:ext cx="1145967" cy="1019203"/>
                    <a:chOff x="6459205" y="1550774"/>
                    <a:chExt cx="1145967" cy="1019203"/>
                  </a:xfrm>
                  <a:solidFill>
                    <a:schemeClr val="accent1"/>
                  </a:solidFill>
                </p:grpSpPr>
                <p:grpSp>
                  <p:nvGrpSpPr>
                    <p:cNvPr id="545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459205" y="1550774"/>
                      <a:ext cx="1145967" cy="1019203"/>
                      <a:chOff x="6459205" y="1550774"/>
                      <a:chExt cx="1145967" cy="1019203"/>
                    </a:xfrm>
                    <a:solidFill>
                      <a:schemeClr val="accent1"/>
                    </a:solidFill>
                  </p:grpSpPr>
                  <p:sp>
                    <p:nvSpPr>
                      <p:cNvPr id="546" name="Freeform: Shape 545">
                        <a:extLst>
                          <a:ext uri="{FF2B5EF4-FFF2-40B4-BE49-F238E27FC236}">
                            <a16:creationId xmlns:a16="http://schemas.microsoft.com/office/drawing/2014/main" id="{A9A16E4C-AAB5-44DA-9062-0AC6A80C46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459205" y="1550774"/>
                        <a:ext cx="1145967" cy="1019203"/>
                      </a:xfrm>
                      <a:custGeom>
                        <a:avLst/>
                        <a:gdLst>
                          <a:gd name="connsiteX0" fmla="*/ 55419 w 1145967"/>
                          <a:gd name="connsiteY0" fmla="*/ 0 h 1019203"/>
                          <a:gd name="connsiteX1" fmla="*/ 1145968 w 1145967"/>
                          <a:gd name="connsiteY1" fmla="*/ 955504 h 1019203"/>
                          <a:gd name="connsiteX2" fmla="*/ 1090548 w 1145967"/>
                          <a:gd name="connsiteY2" fmla="*/ 1019204 h 1019203"/>
                          <a:gd name="connsiteX3" fmla="*/ 0 w 1145967"/>
                          <a:gd name="connsiteY3" fmla="*/ 63700 h 10192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145967" h="1019203">
                            <a:moveTo>
                              <a:pt x="55419" y="0"/>
                            </a:moveTo>
                            <a:lnTo>
                              <a:pt x="1145968" y="955504"/>
                            </a:lnTo>
                            <a:lnTo>
                              <a:pt x="1090548" y="1019204"/>
                            </a:lnTo>
                            <a:lnTo>
                              <a:pt x="0" y="63700"/>
                            </a:lnTo>
                            <a:close/>
                          </a:path>
                        </a:pathLst>
                      </a:custGeom>
                      <a:solidFill>
                        <a:srgbClr val="4A494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47" name="Freeform: Shape 546">
                        <a:extLst>
                          <a:ext uri="{FF2B5EF4-FFF2-40B4-BE49-F238E27FC236}">
                            <a16:creationId xmlns:a16="http://schemas.microsoft.com/office/drawing/2014/main" id="{23F74F77-4D37-4F59-9549-87BFB0CEC21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459205" y="1582624"/>
                        <a:ext cx="1117939" cy="987353"/>
                      </a:xfrm>
                      <a:custGeom>
                        <a:avLst/>
                        <a:gdLst>
                          <a:gd name="connsiteX0" fmla="*/ 28028 w 1117939"/>
                          <a:gd name="connsiteY0" fmla="*/ 0 h 987353"/>
                          <a:gd name="connsiteX1" fmla="*/ 1117939 w 1117939"/>
                          <a:gd name="connsiteY1" fmla="*/ 955504 h 987353"/>
                          <a:gd name="connsiteX2" fmla="*/ 1090548 w 1117939"/>
                          <a:gd name="connsiteY2" fmla="*/ 987354 h 987353"/>
                          <a:gd name="connsiteX3" fmla="*/ 0 w 1117939"/>
                          <a:gd name="connsiteY3" fmla="*/ 31850 h 9873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117939" h="987353">
                            <a:moveTo>
                              <a:pt x="28028" y="0"/>
                            </a:moveTo>
                            <a:lnTo>
                              <a:pt x="1117939" y="955504"/>
                            </a:lnTo>
                            <a:lnTo>
                              <a:pt x="1090548" y="987354"/>
                            </a:lnTo>
                            <a:lnTo>
                              <a:pt x="0" y="31850"/>
                            </a:lnTo>
                            <a:close/>
                          </a:path>
                        </a:pathLst>
                      </a:custGeom>
                      <a:solidFill>
                        <a:srgbClr val="30303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548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534188" y="1628624"/>
                        <a:ext cx="408047" cy="359635"/>
                        <a:chOff x="6534188" y="1628624"/>
                        <a:chExt cx="408047" cy="359635"/>
                      </a:xfrm>
                      <a:solidFill>
                        <a:srgbClr val="696769"/>
                      </a:solidFill>
                    </p:grpSpPr>
                    <p:sp>
                      <p:nvSpPr>
                        <p:cNvPr id="549" name="Freeform: Shape 548">
                          <a:extLst>
                            <a:ext uri="{FF2B5EF4-FFF2-40B4-BE49-F238E27FC236}">
                              <a16:creationId xmlns:a16="http://schemas.microsoft.com/office/drawing/2014/main" id="{2F141380-368C-4600-B3A8-C1BD206E1B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925307" y="1971331"/>
                          <a:ext cx="16928" cy="16928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15153 h 16928"/>
                            <a:gd name="connsiteX1" fmla="*/ 2094 w 16928"/>
                            <a:gd name="connsiteY1" fmla="*/ 3050 h 16928"/>
                            <a:gd name="connsiteX2" fmla="*/ 14197 w 16928"/>
                            <a:gd name="connsiteY2" fmla="*/ 1776 h 16928"/>
                            <a:gd name="connsiteX3" fmla="*/ 14834 w 16928"/>
                            <a:gd name="connsiteY3" fmla="*/ 13879 h 16928"/>
                            <a:gd name="connsiteX4" fmla="*/ 2731 w 16928"/>
                            <a:gd name="connsiteY4" fmla="*/ 15153 h 169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6928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6553" y="17701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50" name="Freeform: Shape 549">
                          <a:extLst>
                            <a:ext uri="{FF2B5EF4-FFF2-40B4-BE49-F238E27FC236}">
                              <a16:creationId xmlns:a16="http://schemas.microsoft.com/office/drawing/2014/main" id="{E1430885-44D2-457F-8F75-CEEDCB12D51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848867" y="1903809"/>
                          <a:ext cx="16291" cy="17192"/>
                        </a:xfrm>
                        <a:custGeom>
                          <a:avLst/>
                          <a:gdLst>
                            <a:gd name="connsiteX0" fmla="*/ 2731 w 16291"/>
                            <a:gd name="connsiteY0" fmla="*/ 15153 h 17192"/>
                            <a:gd name="connsiteX1" fmla="*/ 2094 w 16291"/>
                            <a:gd name="connsiteY1" fmla="*/ 3050 h 17192"/>
                            <a:gd name="connsiteX2" fmla="*/ 13560 w 16291"/>
                            <a:gd name="connsiteY2" fmla="*/ 1776 h 17192"/>
                            <a:gd name="connsiteX3" fmla="*/ 14197 w 16291"/>
                            <a:gd name="connsiteY3" fmla="*/ 13879 h 17192"/>
                            <a:gd name="connsiteX4" fmla="*/ 2731 w 16291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291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3560" y="1776"/>
                              </a:cubicBezTo>
                              <a:cubicBezTo>
                                <a:pt x="16745" y="4961"/>
                                <a:pt x="17382" y="10057"/>
                                <a:pt x="14197" y="13879"/>
                              </a:cubicBezTo>
                              <a:cubicBezTo>
                                <a:pt x="11649" y="17701"/>
                                <a:pt x="5916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51" name="Freeform: Shape 550">
                          <a:extLst>
                            <a:ext uri="{FF2B5EF4-FFF2-40B4-BE49-F238E27FC236}">
                              <a16:creationId xmlns:a16="http://schemas.microsoft.com/office/drawing/2014/main" id="{4FAF35AA-9AF8-485A-B4A4-9723977E32A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773064" y="1837560"/>
                          <a:ext cx="16928" cy="16928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15153 h 16928"/>
                            <a:gd name="connsiteX1" fmla="*/ 2094 w 16928"/>
                            <a:gd name="connsiteY1" fmla="*/ 3050 h 16928"/>
                            <a:gd name="connsiteX2" fmla="*/ 14197 w 16928"/>
                            <a:gd name="connsiteY2" fmla="*/ 1776 h 16928"/>
                            <a:gd name="connsiteX3" fmla="*/ 14834 w 16928"/>
                            <a:gd name="connsiteY3" fmla="*/ 13879 h 16928"/>
                            <a:gd name="connsiteX4" fmla="*/ 2731 w 16928"/>
                            <a:gd name="connsiteY4" fmla="*/ 15153 h 169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6928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5916" y="17701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52" name="Freeform: Shape 551">
                          <a:extLst>
                            <a:ext uri="{FF2B5EF4-FFF2-40B4-BE49-F238E27FC236}">
                              <a16:creationId xmlns:a16="http://schemas.microsoft.com/office/drawing/2014/main" id="{20BF4CCC-4844-4E82-84FE-7E25D23B73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695987" y="1770038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15153 h 17192"/>
                            <a:gd name="connsiteX1" fmla="*/ 2094 w 16928"/>
                            <a:gd name="connsiteY1" fmla="*/ 3050 h 17192"/>
                            <a:gd name="connsiteX2" fmla="*/ 14197 w 16928"/>
                            <a:gd name="connsiteY2" fmla="*/ 1776 h 17192"/>
                            <a:gd name="connsiteX3" fmla="*/ 14834 w 16928"/>
                            <a:gd name="connsiteY3" fmla="*/ 13879 h 17192"/>
                            <a:gd name="connsiteX4" fmla="*/ 2731 w 16928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6553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53" name="Freeform: Shape 552">
                          <a:extLst>
                            <a:ext uri="{FF2B5EF4-FFF2-40B4-BE49-F238E27FC236}">
                              <a16:creationId xmlns:a16="http://schemas.microsoft.com/office/drawing/2014/main" id="{A4A56FC3-0730-4DBC-B4C3-E57EA1C61D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611265" y="1695509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15153 h 17192"/>
                            <a:gd name="connsiteX1" fmla="*/ 2094 w 16927"/>
                            <a:gd name="connsiteY1" fmla="*/ 3050 h 17192"/>
                            <a:gd name="connsiteX2" fmla="*/ 14197 w 16927"/>
                            <a:gd name="connsiteY2" fmla="*/ 1776 h 17192"/>
                            <a:gd name="connsiteX3" fmla="*/ 14834 w 16927"/>
                            <a:gd name="connsiteY3" fmla="*/ 13879 h 17192"/>
                            <a:gd name="connsiteX4" fmla="*/ 2731 w 16927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5916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54" name="Freeform: Shape 553">
                          <a:extLst>
                            <a:ext uri="{FF2B5EF4-FFF2-40B4-BE49-F238E27FC236}">
                              <a16:creationId xmlns:a16="http://schemas.microsoft.com/office/drawing/2014/main" id="{3F891DAC-C738-4AE4-8BA3-ECDD4DE8172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534188" y="1628624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15153 h 17192"/>
                            <a:gd name="connsiteX1" fmla="*/ 2094 w 16928"/>
                            <a:gd name="connsiteY1" fmla="*/ 3050 h 17192"/>
                            <a:gd name="connsiteX2" fmla="*/ 14197 w 16928"/>
                            <a:gd name="connsiteY2" fmla="*/ 1776 h 17192"/>
                            <a:gd name="connsiteX3" fmla="*/ 14834 w 16928"/>
                            <a:gd name="connsiteY3" fmla="*/ 13879 h 17192"/>
                            <a:gd name="connsiteX4" fmla="*/ 2731 w 16928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6554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555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82001" y="2021017"/>
                      <a:ext cx="560928" cy="493406"/>
                      <a:chOff x="6982001" y="2021017"/>
                      <a:chExt cx="560928" cy="493406"/>
                    </a:xfrm>
                    <a:solidFill>
                      <a:srgbClr val="696769"/>
                    </a:solidFill>
                  </p:grpSpPr>
                  <p:sp>
                    <p:nvSpPr>
                      <p:cNvPr id="556" name="Freeform: Shape 555">
                        <a:extLst>
                          <a:ext uri="{FF2B5EF4-FFF2-40B4-BE49-F238E27FC236}">
                            <a16:creationId xmlns:a16="http://schemas.microsoft.com/office/drawing/2014/main" id="{231E961B-1C50-457A-BB26-111526AE5E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26001" y="2497495"/>
                        <a:ext cx="16927" cy="16928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6928"/>
                          <a:gd name="connsiteX1" fmla="*/ 2094 w 16927"/>
                          <a:gd name="connsiteY1" fmla="*/ 3050 h 16928"/>
                          <a:gd name="connsiteX2" fmla="*/ 14196 w 16927"/>
                          <a:gd name="connsiteY2" fmla="*/ 1776 h 16928"/>
                          <a:gd name="connsiteX3" fmla="*/ 14834 w 16927"/>
                          <a:gd name="connsiteY3" fmla="*/ 13879 h 16928"/>
                          <a:gd name="connsiteX4" fmla="*/ 2731 w 16927"/>
                          <a:gd name="connsiteY4" fmla="*/ 15153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6928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6" y="1776"/>
                            </a:cubicBezTo>
                            <a:cubicBezTo>
                              <a:pt x="17381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5916" y="17701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7" name="Freeform: Shape 556">
                        <a:extLst>
                          <a:ext uri="{FF2B5EF4-FFF2-40B4-BE49-F238E27FC236}">
                            <a16:creationId xmlns:a16="http://schemas.microsoft.com/office/drawing/2014/main" id="{12A78948-6190-4531-8643-98E37B8E57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449561" y="2429973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7192"/>
                          <a:gd name="connsiteX1" fmla="*/ 2094 w 16927"/>
                          <a:gd name="connsiteY1" fmla="*/ 3050 h 17192"/>
                          <a:gd name="connsiteX2" fmla="*/ 14196 w 16927"/>
                          <a:gd name="connsiteY2" fmla="*/ 1776 h 17192"/>
                          <a:gd name="connsiteX3" fmla="*/ 14834 w 16927"/>
                          <a:gd name="connsiteY3" fmla="*/ 13879 h 17192"/>
                          <a:gd name="connsiteX4" fmla="*/ 2731 w 16927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6" y="1776"/>
                            </a:cubicBezTo>
                            <a:cubicBezTo>
                              <a:pt x="17381" y="4961"/>
                              <a:pt x="18019" y="10057"/>
                              <a:pt x="14834" y="13879"/>
                            </a:cubicBezTo>
                            <a:cubicBezTo>
                              <a:pt x="11011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8" name="Freeform: Shape 557">
                        <a:extLst>
                          <a:ext uri="{FF2B5EF4-FFF2-40B4-BE49-F238E27FC236}">
                            <a16:creationId xmlns:a16="http://schemas.microsoft.com/office/drawing/2014/main" id="{F4DD4E1C-2589-44BC-8702-DEFB8131FB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373120" y="2363725"/>
                        <a:ext cx="16290" cy="16928"/>
                      </a:xfrm>
                      <a:custGeom>
                        <a:avLst/>
                        <a:gdLst>
                          <a:gd name="connsiteX0" fmla="*/ 2731 w 16290"/>
                          <a:gd name="connsiteY0" fmla="*/ 15153 h 16928"/>
                          <a:gd name="connsiteX1" fmla="*/ 2094 w 16290"/>
                          <a:gd name="connsiteY1" fmla="*/ 3050 h 16928"/>
                          <a:gd name="connsiteX2" fmla="*/ 13560 w 16290"/>
                          <a:gd name="connsiteY2" fmla="*/ 1776 h 16928"/>
                          <a:gd name="connsiteX3" fmla="*/ 14196 w 16290"/>
                          <a:gd name="connsiteY3" fmla="*/ 13879 h 16928"/>
                          <a:gd name="connsiteX4" fmla="*/ 2731 w 16290"/>
                          <a:gd name="connsiteY4" fmla="*/ 15153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290" h="16928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3560" y="1776"/>
                            </a:cubicBezTo>
                            <a:cubicBezTo>
                              <a:pt x="16745" y="4961"/>
                              <a:pt x="17381" y="10057"/>
                              <a:pt x="14196" y="13879"/>
                            </a:cubicBezTo>
                            <a:cubicBezTo>
                              <a:pt x="11011" y="17701"/>
                              <a:pt x="6553" y="17701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59" name="Freeform: Shape 558">
                        <a:extLst>
                          <a:ext uri="{FF2B5EF4-FFF2-40B4-BE49-F238E27FC236}">
                            <a16:creationId xmlns:a16="http://schemas.microsoft.com/office/drawing/2014/main" id="{BBED8377-9D86-4263-B694-B34DC76866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96680" y="2296202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7192"/>
                          <a:gd name="connsiteX1" fmla="*/ 2094 w 16927"/>
                          <a:gd name="connsiteY1" fmla="*/ 3050 h 17192"/>
                          <a:gd name="connsiteX2" fmla="*/ 14196 w 16927"/>
                          <a:gd name="connsiteY2" fmla="*/ 1776 h 17192"/>
                          <a:gd name="connsiteX3" fmla="*/ 14834 w 16927"/>
                          <a:gd name="connsiteY3" fmla="*/ 13879 h 17192"/>
                          <a:gd name="connsiteX4" fmla="*/ 2731 w 16927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6" y="1776"/>
                            </a:cubicBezTo>
                            <a:cubicBezTo>
                              <a:pt x="17381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60" name="Freeform: Shape 559">
                        <a:extLst>
                          <a:ext uri="{FF2B5EF4-FFF2-40B4-BE49-F238E27FC236}">
                            <a16:creationId xmlns:a16="http://schemas.microsoft.com/office/drawing/2014/main" id="{F95E6D69-871B-47D8-B6BC-CCE89061474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1322" y="2221673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7192"/>
                          <a:gd name="connsiteX1" fmla="*/ 2094 w 16928"/>
                          <a:gd name="connsiteY1" fmla="*/ 3050 h 17192"/>
                          <a:gd name="connsiteX2" fmla="*/ 14197 w 16928"/>
                          <a:gd name="connsiteY2" fmla="*/ 1776 h 17192"/>
                          <a:gd name="connsiteX3" fmla="*/ 14834 w 16928"/>
                          <a:gd name="connsiteY3" fmla="*/ 13879 h 17192"/>
                          <a:gd name="connsiteX4" fmla="*/ 2731 w 16928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6553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61" name="Freeform: Shape 560">
                        <a:extLst>
                          <a:ext uri="{FF2B5EF4-FFF2-40B4-BE49-F238E27FC236}">
                            <a16:creationId xmlns:a16="http://schemas.microsoft.com/office/drawing/2014/main" id="{D89D44F0-A04E-46D0-BD63-A808864B98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4881" y="2154788"/>
                        <a:ext cx="16928" cy="16928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6928"/>
                          <a:gd name="connsiteX1" fmla="*/ 2094 w 16928"/>
                          <a:gd name="connsiteY1" fmla="*/ 3050 h 16928"/>
                          <a:gd name="connsiteX2" fmla="*/ 14197 w 16928"/>
                          <a:gd name="connsiteY2" fmla="*/ 1776 h 16928"/>
                          <a:gd name="connsiteX3" fmla="*/ 14834 w 16928"/>
                          <a:gd name="connsiteY3" fmla="*/ 13879 h 16928"/>
                          <a:gd name="connsiteX4" fmla="*/ 2731 w 16928"/>
                          <a:gd name="connsiteY4" fmla="*/ 15153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5916" y="17701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62" name="Freeform: Shape 561">
                        <a:extLst>
                          <a:ext uri="{FF2B5EF4-FFF2-40B4-BE49-F238E27FC236}">
                            <a16:creationId xmlns:a16="http://schemas.microsoft.com/office/drawing/2014/main" id="{0A7BECC3-23D2-4D4D-AEDD-917AC0E263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59078" y="2087903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7192"/>
                          <a:gd name="connsiteX1" fmla="*/ 2094 w 16928"/>
                          <a:gd name="connsiteY1" fmla="*/ 3050 h 17192"/>
                          <a:gd name="connsiteX2" fmla="*/ 14197 w 16928"/>
                          <a:gd name="connsiteY2" fmla="*/ 1776 h 17192"/>
                          <a:gd name="connsiteX3" fmla="*/ 14834 w 16928"/>
                          <a:gd name="connsiteY3" fmla="*/ 13879 h 17192"/>
                          <a:gd name="connsiteX4" fmla="*/ 2731 w 16928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012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63" name="Freeform: Shape 562">
                        <a:extLst>
                          <a:ext uri="{FF2B5EF4-FFF2-40B4-BE49-F238E27FC236}">
                            <a16:creationId xmlns:a16="http://schemas.microsoft.com/office/drawing/2014/main" id="{34167761-0645-44A9-A856-7242321945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982001" y="2021017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7192"/>
                          <a:gd name="connsiteX1" fmla="*/ 2094 w 16928"/>
                          <a:gd name="connsiteY1" fmla="*/ 3050 h 17192"/>
                          <a:gd name="connsiteX2" fmla="*/ 14197 w 16928"/>
                          <a:gd name="connsiteY2" fmla="*/ 1776 h 17192"/>
                          <a:gd name="connsiteX3" fmla="*/ 14834 w 16928"/>
                          <a:gd name="connsiteY3" fmla="*/ 13879 h 17192"/>
                          <a:gd name="connsiteX4" fmla="*/ 2731 w 16928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6553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564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6458977" y="1550336"/>
                    <a:ext cx="1146239" cy="1019148"/>
                    <a:chOff x="6458977" y="1550336"/>
                    <a:chExt cx="1146239" cy="1019148"/>
                  </a:xfrm>
                  <a:solidFill>
                    <a:schemeClr val="accent1"/>
                  </a:solidFill>
                </p:grpSpPr>
                <p:grpSp>
                  <p:nvGrpSpPr>
                    <p:cNvPr id="565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458977" y="1550336"/>
                      <a:ext cx="1146239" cy="1019148"/>
                      <a:chOff x="6458977" y="1550336"/>
                      <a:chExt cx="1146239" cy="1019148"/>
                    </a:xfrm>
                    <a:solidFill>
                      <a:schemeClr val="accent1"/>
                    </a:solidFill>
                  </p:grpSpPr>
                  <p:sp>
                    <p:nvSpPr>
                      <p:cNvPr id="566" name="Freeform: Shape 565">
                        <a:extLst>
                          <a:ext uri="{FF2B5EF4-FFF2-40B4-BE49-F238E27FC236}">
                            <a16:creationId xmlns:a16="http://schemas.microsoft.com/office/drawing/2014/main" id="{D336C771-0BA1-478C-81D7-3A36FF4F5EAD}"/>
                          </a:ext>
                        </a:extLst>
                      </p:cNvPr>
                      <p:cNvSpPr/>
                      <p:nvPr/>
                    </p:nvSpPr>
                    <p:spPr>
                      <a:xfrm rot="-2473516">
                        <a:off x="6307212" y="2017551"/>
                        <a:ext cx="1449770" cy="84718"/>
                      </a:xfrm>
                      <a:custGeom>
                        <a:avLst/>
                        <a:gdLst>
                          <a:gd name="connsiteX0" fmla="*/ 0 w 1449770"/>
                          <a:gd name="connsiteY0" fmla="*/ 0 h 84718"/>
                          <a:gd name="connsiteX1" fmla="*/ 1449771 w 1449770"/>
                          <a:gd name="connsiteY1" fmla="*/ 0 h 84718"/>
                          <a:gd name="connsiteX2" fmla="*/ 1449771 w 1449770"/>
                          <a:gd name="connsiteY2" fmla="*/ 84718 h 84718"/>
                          <a:gd name="connsiteX3" fmla="*/ 0 w 1449770"/>
                          <a:gd name="connsiteY3" fmla="*/ 84718 h 847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449770" h="84718">
                            <a:moveTo>
                              <a:pt x="0" y="0"/>
                            </a:moveTo>
                            <a:lnTo>
                              <a:pt x="1449771" y="0"/>
                            </a:lnTo>
                            <a:lnTo>
                              <a:pt x="1449771" y="84718"/>
                            </a:lnTo>
                            <a:lnTo>
                              <a:pt x="0" y="84718"/>
                            </a:lnTo>
                            <a:close/>
                          </a:path>
                        </a:pathLst>
                      </a:custGeom>
                      <a:solidFill>
                        <a:srgbClr val="4A494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67" name="Freeform: Shape 566">
                        <a:extLst>
                          <a:ext uri="{FF2B5EF4-FFF2-40B4-BE49-F238E27FC236}">
                            <a16:creationId xmlns:a16="http://schemas.microsoft.com/office/drawing/2014/main" id="{0C0F2553-741C-4BD5-9AFC-9DB0085BAB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459205" y="1550774"/>
                        <a:ext cx="1117939" cy="987353"/>
                      </a:xfrm>
                      <a:custGeom>
                        <a:avLst/>
                        <a:gdLst>
                          <a:gd name="connsiteX0" fmla="*/ 28028 w 1117939"/>
                          <a:gd name="connsiteY0" fmla="*/ 987354 h 987353"/>
                          <a:gd name="connsiteX1" fmla="*/ 1117939 w 1117939"/>
                          <a:gd name="connsiteY1" fmla="*/ 31850 h 987353"/>
                          <a:gd name="connsiteX2" fmla="*/ 1090548 w 1117939"/>
                          <a:gd name="connsiteY2" fmla="*/ 0 h 987353"/>
                          <a:gd name="connsiteX3" fmla="*/ 0 w 1117939"/>
                          <a:gd name="connsiteY3" fmla="*/ 955504 h 9873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117939" h="987353">
                            <a:moveTo>
                              <a:pt x="28028" y="987354"/>
                            </a:moveTo>
                            <a:lnTo>
                              <a:pt x="1117939" y="31850"/>
                            </a:lnTo>
                            <a:lnTo>
                              <a:pt x="1090548" y="0"/>
                            </a:lnTo>
                            <a:lnTo>
                              <a:pt x="0" y="955504"/>
                            </a:lnTo>
                            <a:close/>
                          </a:path>
                        </a:pathLst>
                      </a:custGeom>
                      <a:solidFill>
                        <a:srgbClr val="30303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568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534188" y="2132229"/>
                        <a:ext cx="408047" cy="359899"/>
                        <a:chOff x="6534188" y="2132229"/>
                        <a:chExt cx="408047" cy="359899"/>
                      </a:xfrm>
                      <a:solidFill>
                        <a:srgbClr val="696769"/>
                      </a:solidFill>
                    </p:grpSpPr>
                    <p:sp>
                      <p:nvSpPr>
                        <p:cNvPr id="569" name="Freeform: Shape 568">
                          <a:extLst>
                            <a:ext uri="{FF2B5EF4-FFF2-40B4-BE49-F238E27FC236}">
                              <a16:creationId xmlns:a16="http://schemas.microsoft.com/office/drawing/2014/main" id="{F3ACF63E-F130-4EB4-883A-527F08C1A7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925307" y="2132229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2039 h 17192"/>
                            <a:gd name="connsiteX1" fmla="*/ 2094 w 16928"/>
                            <a:gd name="connsiteY1" fmla="*/ 14142 h 17192"/>
                            <a:gd name="connsiteX2" fmla="*/ 14197 w 16928"/>
                            <a:gd name="connsiteY2" fmla="*/ 15416 h 17192"/>
                            <a:gd name="connsiteX3" fmla="*/ 14834 w 16928"/>
                            <a:gd name="connsiteY3" fmla="*/ 3313 h 17192"/>
                            <a:gd name="connsiteX4" fmla="*/ 2731 w 16928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649" y="-509"/>
                                <a:pt x="6553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70" name="Freeform: Shape 569">
                          <a:extLst>
                            <a:ext uri="{FF2B5EF4-FFF2-40B4-BE49-F238E27FC236}">
                              <a16:creationId xmlns:a16="http://schemas.microsoft.com/office/drawing/2014/main" id="{18261BF1-0A14-4307-BC51-DA582249046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848867" y="2199114"/>
                          <a:ext cx="16291" cy="17192"/>
                        </a:xfrm>
                        <a:custGeom>
                          <a:avLst/>
                          <a:gdLst>
                            <a:gd name="connsiteX0" fmla="*/ 2731 w 16291"/>
                            <a:gd name="connsiteY0" fmla="*/ 2039 h 17192"/>
                            <a:gd name="connsiteX1" fmla="*/ 2094 w 16291"/>
                            <a:gd name="connsiteY1" fmla="*/ 14142 h 17192"/>
                            <a:gd name="connsiteX2" fmla="*/ 13560 w 16291"/>
                            <a:gd name="connsiteY2" fmla="*/ 15416 h 17192"/>
                            <a:gd name="connsiteX3" fmla="*/ 14197 w 16291"/>
                            <a:gd name="connsiteY3" fmla="*/ 3313 h 17192"/>
                            <a:gd name="connsiteX4" fmla="*/ 2731 w 16291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291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3560" y="15416"/>
                              </a:cubicBezTo>
                              <a:cubicBezTo>
                                <a:pt x="16745" y="12231"/>
                                <a:pt x="17382" y="7135"/>
                                <a:pt x="14197" y="3313"/>
                              </a:cubicBezTo>
                              <a:cubicBezTo>
                                <a:pt x="11649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71" name="Freeform: Shape 570">
                          <a:extLst>
                            <a:ext uri="{FF2B5EF4-FFF2-40B4-BE49-F238E27FC236}">
                              <a16:creationId xmlns:a16="http://schemas.microsoft.com/office/drawing/2014/main" id="{ED8F164D-3FF3-465A-9A92-46509D30C7D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773064" y="2266000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2039 h 17192"/>
                            <a:gd name="connsiteX1" fmla="*/ 2094 w 16928"/>
                            <a:gd name="connsiteY1" fmla="*/ 14142 h 17192"/>
                            <a:gd name="connsiteX2" fmla="*/ 14197 w 16928"/>
                            <a:gd name="connsiteY2" fmla="*/ 15416 h 17192"/>
                            <a:gd name="connsiteX3" fmla="*/ 14834 w 16928"/>
                            <a:gd name="connsiteY3" fmla="*/ 3313 h 17192"/>
                            <a:gd name="connsiteX4" fmla="*/ 2731 w 16928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649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72" name="Freeform: Shape 571">
                          <a:extLst>
                            <a:ext uri="{FF2B5EF4-FFF2-40B4-BE49-F238E27FC236}">
                              <a16:creationId xmlns:a16="http://schemas.microsoft.com/office/drawing/2014/main" id="{BA13EDD9-A101-4582-99B8-6D15D4A18D0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695987" y="2332885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2039 h 17192"/>
                            <a:gd name="connsiteX1" fmla="*/ 2094 w 16928"/>
                            <a:gd name="connsiteY1" fmla="*/ 14142 h 17192"/>
                            <a:gd name="connsiteX2" fmla="*/ 14197 w 16928"/>
                            <a:gd name="connsiteY2" fmla="*/ 15416 h 17192"/>
                            <a:gd name="connsiteX3" fmla="*/ 14834 w 16928"/>
                            <a:gd name="connsiteY3" fmla="*/ 3313 h 17192"/>
                            <a:gd name="connsiteX4" fmla="*/ 2731 w 16928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649" y="-509"/>
                                <a:pt x="6553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73" name="Freeform: Shape 572">
                          <a:extLst>
                            <a:ext uri="{FF2B5EF4-FFF2-40B4-BE49-F238E27FC236}">
                              <a16:creationId xmlns:a16="http://schemas.microsoft.com/office/drawing/2014/main" id="{1D4A0A1D-8246-41C3-93DB-6F7100F190C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611265" y="2407414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2039 h 17192"/>
                            <a:gd name="connsiteX1" fmla="*/ 2094 w 16927"/>
                            <a:gd name="connsiteY1" fmla="*/ 14142 h 17192"/>
                            <a:gd name="connsiteX2" fmla="*/ 14197 w 16927"/>
                            <a:gd name="connsiteY2" fmla="*/ 15416 h 17192"/>
                            <a:gd name="connsiteX3" fmla="*/ 14834 w 16927"/>
                            <a:gd name="connsiteY3" fmla="*/ 3313 h 17192"/>
                            <a:gd name="connsiteX4" fmla="*/ 2731 w 16927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012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74" name="Freeform: Shape 573">
                          <a:extLst>
                            <a:ext uri="{FF2B5EF4-FFF2-40B4-BE49-F238E27FC236}">
                              <a16:creationId xmlns:a16="http://schemas.microsoft.com/office/drawing/2014/main" id="{E7904B5A-3557-447C-BCB3-85AFAE867A5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534188" y="2474936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2039 h 17192"/>
                            <a:gd name="connsiteX1" fmla="*/ 2094 w 16928"/>
                            <a:gd name="connsiteY1" fmla="*/ 14142 h 17192"/>
                            <a:gd name="connsiteX2" fmla="*/ 14197 w 16928"/>
                            <a:gd name="connsiteY2" fmla="*/ 15416 h 17192"/>
                            <a:gd name="connsiteX3" fmla="*/ 14834 w 16928"/>
                            <a:gd name="connsiteY3" fmla="*/ 3313 h 17192"/>
                            <a:gd name="connsiteX4" fmla="*/ 2731 w 16928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649" y="-509"/>
                                <a:pt x="6554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575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82001" y="1606065"/>
                      <a:ext cx="560928" cy="493669"/>
                      <a:chOff x="6982001" y="1606065"/>
                      <a:chExt cx="560928" cy="493669"/>
                    </a:xfrm>
                    <a:solidFill>
                      <a:srgbClr val="696769"/>
                    </a:solidFill>
                  </p:grpSpPr>
                  <p:sp>
                    <p:nvSpPr>
                      <p:cNvPr id="576" name="Freeform: Shape 575">
                        <a:extLst>
                          <a:ext uri="{FF2B5EF4-FFF2-40B4-BE49-F238E27FC236}">
                            <a16:creationId xmlns:a16="http://schemas.microsoft.com/office/drawing/2014/main" id="{7338DF42-7E5A-4EA7-8D45-1B8D80582E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526001" y="1606065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6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6" y="15416"/>
                            </a:cubicBezTo>
                            <a:cubicBezTo>
                              <a:pt x="17381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77" name="Freeform: Shape 576">
                        <a:extLst>
                          <a:ext uri="{FF2B5EF4-FFF2-40B4-BE49-F238E27FC236}">
                            <a16:creationId xmlns:a16="http://schemas.microsoft.com/office/drawing/2014/main" id="{AE880221-A4AF-4F9A-8B7A-6FA9768BC5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449561" y="1672950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6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6" y="15416"/>
                            </a:cubicBezTo>
                            <a:cubicBezTo>
                              <a:pt x="17381" y="12231"/>
                              <a:pt x="18019" y="7135"/>
                              <a:pt x="14834" y="3313"/>
                            </a:cubicBezTo>
                            <a:cubicBezTo>
                              <a:pt x="11011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78" name="Freeform: Shape 577">
                        <a:extLst>
                          <a:ext uri="{FF2B5EF4-FFF2-40B4-BE49-F238E27FC236}">
                            <a16:creationId xmlns:a16="http://schemas.microsoft.com/office/drawing/2014/main" id="{B5DEE70B-C6EE-427C-B0C9-F400CBC99B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373120" y="1739836"/>
                        <a:ext cx="16290" cy="17192"/>
                      </a:xfrm>
                      <a:custGeom>
                        <a:avLst/>
                        <a:gdLst>
                          <a:gd name="connsiteX0" fmla="*/ 2731 w 16290"/>
                          <a:gd name="connsiteY0" fmla="*/ 2039 h 17192"/>
                          <a:gd name="connsiteX1" fmla="*/ 2094 w 16290"/>
                          <a:gd name="connsiteY1" fmla="*/ 14142 h 17192"/>
                          <a:gd name="connsiteX2" fmla="*/ 13560 w 16290"/>
                          <a:gd name="connsiteY2" fmla="*/ 15416 h 17192"/>
                          <a:gd name="connsiteX3" fmla="*/ 14196 w 16290"/>
                          <a:gd name="connsiteY3" fmla="*/ 3313 h 17192"/>
                          <a:gd name="connsiteX4" fmla="*/ 2731 w 16290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290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3560" y="15416"/>
                            </a:cubicBezTo>
                            <a:cubicBezTo>
                              <a:pt x="16745" y="12231"/>
                              <a:pt x="17381" y="7135"/>
                              <a:pt x="14196" y="3313"/>
                            </a:cubicBezTo>
                            <a:cubicBezTo>
                              <a:pt x="11649" y="-509"/>
                              <a:pt x="6553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79" name="Freeform: Shape 578">
                        <a:extLst>
                          <a:ext uri="{FF2B5EF4-FFF2-40B4-BE49-F238E27FC236}">
                            <a16:creationId xmlns:a16="http://schemas.microsoft.com/office/drawing/2014/main" id="{BEE75EDD-0B8E-4D69-9CCB-AB7C4D07FA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96680" y="1806721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6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6" y="15416"/>
                            </a:cubicBezTo>
                            <a:cubicBezTo>
                              <a:pt x="17381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80" name="Freeform: Shape 579">
                        <a:extLst>
                          <a:ext uri="{FF2B5EF4-FFF2-40B4-BE49-F238E27FC236}">
                            <a16:creationId xmlns:a16="http://schemas.microsoft.com/office/drawing/2014/main" id="{FC2F42E8-333A-4828-B95C-6194EF8388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211322" y="1881514"/>
                        <a:ext cx="16928" cy="16928"/>
                      </a:xfrm>
                      <a:custGeom>
                        <a:avLst/>
                        <a:gdLst>
                          <a:gd name="connsiteX0" fmla="*/ 2731 w 16928"/>
                          <a:gd name="connsiteY0" fmla="*/ 1776 h 16928"/>
                          <a:gd name="connsiteX1" fmla="*/ 2094 w 16928"/>
                          <a:gd name="connsiteY1" fmla="*/ 13879 h 16928"/>
                          <a:gd name="connsiteX2" fmla="*/ 14197 w 16928"/>
                          <a:gd name="connsiteY2" fmla="*/ 15153 h 16928"/>
                          <a:gd name="connsiteX3" fmla="*/ 14834 w 16928"/>
                          <a:gd name="connsiteY3" fmla="*/ 3050 h 16928"/>
                          <a:gd name="connsiteX4" fmla="*/ 2731 w 16928"/>
                          <a:gd name="connsiteY4" fmla="*/ 1776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2731" y="1776"/>
                            </a:moveTo>
                            <a:cubicBezTo>
                              <a:pt x="-454" y="4961"/>
                              <a:pt x="-1091" y="10057"/>
                              <a:pt x="2094" y="13879"/>
                            </a:cubicBezTo>
                            <a:cubicBezTo>
                              <a:pt x="5279" y="17701"/>
                              <a:pt x="10375" y="17701"/>
                              <a:pt x="14197" y="15153"/>
                            </a:cubicBezTo>
                            <a:cubicBezTo>
                              <a:pt x="17382" y="11968"/>
                              <a:pt x="18019" y="6872"/>
                              <a:pt x="14834" y="3050"/>
                            </a:cubicBezTo>
                            <a:cubicBezTo>
                              <a:pt x="11649" y="-772"/>
                              <a:pt x="6553" y="-772"/>
                              <a:pt x="2731" y="1776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81" name="Freeform: Shape 580">
                        <a:extLst>
                          <a:ext uri="{FF2B5EF4-FFF2-40B4-BE49-F238E27FC236}">
                            <a16:creationId xmlns:a16="http://schemas.microsoft.com/office/drawing/2014/main" id="{327D32E6-F8EB-4480-8224-8652603C1A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4881" y="1948772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2039 h 17192"/>
                          <a:gd name="connsiteX1" fmla="*/ 2094 w 16928"/>
                          <a:gd name="connsiteY1" fmla="*/ 14142 h 17192"/>
                          <a:gd name="connsiteX2" fmla="*/ 14197 w 16928"/>
                          <a:gd name="connsiteY2" fmla="*/ 15416 h 17192"/>
                          <a:gd name="connsiteX3" fmla="*/ 14834 w 16928"/>
                          <a:gd name="connsiteY3" fmla="*/ 3313 h 17192"/>
                          <a:gd name="connsiteX4" fmla="*/ 2731 w 16928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82" name="Freeform: Shape 581">
                        <a:extLst>
                          <a:ext uri="{FF2B5EF4-FFF2-40B4-BE49-F238E27FC236}">
                            <a16:creationId xmlns:a16="http://schemas.microsoft.com/office/drawing/2014/main" id="{EA6EAECC-CF5A-4858-B222-41B1D881DE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59078" y="2015021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2039 h 17192"/>
                          <a:gd name="connsiteX1" fmla="*/ 2094 w 16928"/>
                          <a:gd name="connsiteY1" fmla="*/ 14142 h 17192"/>
                          <a:gd name="connsiteX2" fmla="*/ 14197 w 16928"/>
                          <a:gd name="connsiteY2" fmla="*/ 15416 h 17192"/>
                          <a:gd name="connsiteX3" fmla="*/ 14834 w 16928"/>
                          <a:gd name="connsiteY3" fmla="*/ 3313 h 17192"/>
                          <a:gd name="connsiteX4" fmla="*/ 2731 w 16928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012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83" name="Freeform: Shape 582">
                        <a:extLst>
                          <a:ext uri="{FF2B5EF4-FFF2-40B4-BE49-F238E27FC236}">
                            <a16:creationId xmlns:a16="http://schemas.microsoft.com/office/drawing/2014/main" id="{4D5B1B74-4D59-42FA-9123-CA6DAA70B99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982001" y="2082543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2039 h 17192"/>
                          <a:gd name="connsiteX1" fmla="*/ 2094 w 16928"/>
                          <a:gd name="connsiteY1" fmla="*/ 14142 h 17192"/>
                          <a:gd name="connsiteX2" fmla="*/ 14197 w 16928"/>
                          <a:gd name="connsiteY2" fmla="*/ 15416 h 17192"/>
                          <a:gd name="connsiteX3" fmla="*/ 14834 w 16928"/>
                          <a:gd name="connsiteY3" fmla="*/ 3313 h 17192"/>
                          <a:gd name="connsiteX4" fmla="*/ 2731 w 16928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6553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584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7887179" y="1550594"/>
                  <a:ext cx="1146948" cy="1019730"/>
                  <a:chOff x="7887179" y="1550594"/>
                  <a:chExt cx="1146948" cy="1019730"/>
                </a:xfrm>
                <a:solidFill>
                  <a:schemeClr val="accent1"/>
                </a:solidFill>
              </p:grpSpPr>
              <p:grpSp>
                <p:nvGrpSpPr>
                  <p:cNvPr id="58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7887774" y="1551006"/>
                    <a:ext cx="1146353" cy="1019318"/>
                    <a:chOff x="7887774" y="1551006"/>
                    <a:chExt cx="1146353" cy="1019318"/>
                  </a:xfrm>
                  <a:solidFill>
                    <a:schemeClr val="accent1"/>
                  </a:solidFill>
                </p:grpSpPr>
                <p:grpSp>
                  <p:nvGrpSpPr>
                    <p:cNvPr id="586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887774" y="1551006"/>
                      <a:ext cx="1146353" cy="1019318"/>
                      <a:chOff x="7887774" y="1551006"/>
                      <a:chExt cx="1146353" cy="1019318"/>
                    </a:xfrm>
                    <a:solidFill>
                      <a:schemeClr val="accent1"/>
                    </a:solidFill>
                  </p:grpSpPr>
                  <p:sp>
                    <p:nvSpPr>
                      <p:cNvPr id="587" name="Freeform: Shape 586">
                        <a:extLst>
                          <a:ext uri="{FF2B5EF4-FFF2-40B4-BE49-F238E27FC236}">
                            <a16:creationId xmlns:a16="http://schemas.microsoft.com/office/drawing/2014/main" id="{704D3C82-7256-4C57-9377-6885570E3661}"/>
                          </a:ext>
                        </a:extLst>
                      </p:cNvPr>
                      <p:cNvSpPr/>
                      <p:nvPr/>
                    </p:nvSpPr>
                    <p:spPr>
                      <a:xfrm rot="-2926484">
                        <a:off x="8418649" y="1335695"/>
                        <a:ext cx="84718" cy="1449770"/>
                      </a:xfrm>
                      <a:custGeom>
                        <a:avLst/>
                        <a:gdLst>
                          <a:gd name="connsiteX0" fmla="*/ 0 w 84718"/>
                          <a:gd name="connsiteY0" fmla="*/ 0 h 1449770"/>
                          <a:gd name="connsiteX1" fmla="*/ 84719 w 84718"/>
                          <a:gd name="connsiteY1" fmla="*/ 0 h 1449770"/>
                          <a:gd name="connsiteX2" fmla="*/ 84719 w 84718"/>
                          <a:gd name="connsiteY2" fmla="*/ 1449771 h 1449770"/>
                          <a:gd name="connsiteX3" fmla="*/ 0 w 84718"/>
                          <a:gd name="connsiteY3" fmla="*/ 1449771 h 14497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718" h="1449770">
                            <a:moveTo>
                              <a:pt x="0" y="0"/>
                            </a:moveTo>
                            <a:lnTo>
                              <a:pt x="84719" y="0"/>
                            </a:lnTo>
                            <a:lnTo>
                              <a:pt x="84719" y="1449771"/>
                            </a:lnTo>
                            <a:lnTo>
                              <a:pt x="0" y="1449771"/>
                            </a:lnTo>
                            <a:close/>
                          </a:path>
                        </a:pathLst>
                      </a:custGeom>
                      <a:solidFill>
                        <a:srgbClr val="4A494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88" name="Freeform: Shape 587">
                        <a:extLst>
                          <a:ext uri="{FF2B5EF4-FFF2-40B4-BE49-F238E27FC236}">
                            <a16:creationId xmlns:a16="http://schemas.microsoft.com/office/drawing/2014/main" id="{6CB7554B-3DC7-4940-8CAB-7277A49D9D28}"/>
                          </a:ext>
                        </a:extLst>
                      </p:cNvPr>
                      <p:cNvSpPr/>
                      <p:nvPr/>
                    </p:nvSpPr>
                    <p:spPr>
                      <a:xfrm rot="-2926484">
                        <a:off x="8425811" y="1351914"/>
                        <a:ext cx="42040" cy="1449770"/>
                      </a:xfrm>
                      <a:custGeom>
                        <a:avLst/>
                        <a:gdLst>
                          <a:gd name="connsiteX0" fmla="*/ 0 w 42040"/>
                          <a:gd name="connsiteY0" fmla="*/ 0 h 1449770"/>
                          <a:gd name="connsiteX1" fmla="*/ 42040 w 42040"/>
                          <a:gd name="connsiteY1" fmla="*/ 0 h 1449770"/>
                          <a:gd name="connsiteX2" fmla="*/ 42040 w 42040"/>
                          <a:gd name="connsiteY2" fmla="*/ 1449771 h 1449770"/>
                          <a:gd name="connsiteX3" fmla="*/ 0 w 42040"/>
                          <a:gd name="connsiteY3" fmla="*/ 1449771 h 14497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2040" h="1449770">
                            <a:moveTo>
                              <a:pt x="0" y="0"/>
                            </a:moveTo>
                            <a:lnTo>
                              <a:pt x="42040" y="0"/>
                            </a:lnTo>
                            <a:lnTo>
                              <a:pt x="42040" y="1449771"/>
                            </a:lnTo>
                            <a:lnTo>
                              <a:pt x="0" y="1449771"/>
                            </a:lnTo>
                            <a:close/>
                          </a:path>
                        </a:pathLst>
                      </a:custGeom>
                      <a:solidFill>
                        <a:srgbClr val="30303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589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962985" y="1628624"/>
                        <a:ext cx="408047" cy="359635"/>
                        <a:chOff x="7962985" y="1628624"/>
                        <a:chExt cx="408047" cy="359635"/>
                      </a:xfrm>
                      <a:solidFill>
                        <a:srgbClr val="696769"/>
                      </a:solidFill>
                    </p:grpSpPr>
                    <p:sp>
                      <p:nvSpPr>
                        <p:cNvPr id="590" name="Freeform: Shape 589">
                          <a:extLst>
                            <a:ext uri="{FF2B5EF4-FFF2-40B4-BE49-F238E27FC236}">
                              <a16:creationId xmlns:a16="http://schemas.microsoft.com/office/drawing/2014/main" id="{C656AA36-6BFC-450C-84A8-D5FE82F0E9A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354104" y="1971331"/>
                          <a:ext cx="16927" cy="16928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15153 h 16928"/>
                            <a:gd name="connsiteX1" fmla="*/ 2094 w 16927"/>
                            <a:gd name="connsiteY1" fmla="*/ 3050 h 16928"/>
                            <a:gd name="connsiteX2" fmla="*/ 14196 w 16927"/>
                            <a:gd name="connsiteY2" fmla="*/ 1776 h 16928"/>
                            <a:gd name="connsiteX3" fmla="*/ 14834 w 16927"/>
                            <a:gd name="connsiteY3" fmla="*/ 13879 h 16928"/>
                            <a:gd name="connsiteX4" fmla="*/ 2731 w 16927"/>
                            <a:gd name="connsiteY4" fmla="*/ 15153 h 169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6928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6" y="1776"/>
                              </a:cubicBezTo>
                              <a:cubicBezTo>
                                <a:pt x="17381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5916" y="17701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91" name="Freeform: Shape 590">
                          <a:extLst>
                            <a:ext uri="{FF2B5EF4-FFF2-40B4-BE49-F238E27FC236}">
                              <a16:creationId xmlns:a16="http://schemas.microsoft.com/office/drawing/2014/main" id="{86B856E3-9861-4C68-A31C-39E2CF1FAB0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277664" y="1903809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15153 h 17192"/>
                            <a:gd name="connsiteX1" fmla="*/ 2094 w 16927"/>
                            <a:gd name="connsiteY1" fmla="*/ 3050 h 17192"/>
                            <a:gd name="connsiteX2" fmla="*/ 14196 w 16927"/>
                            <a:gd name="connsiteY2" fmla="*/ 1776 h 17192"/>
                            <a:gd name="connsiteX3" fmla="*/ 14834 w 16927"/>
                            <a:gd name="connsiteY3" fmla="*/ 13879 h 17192"/>
                            <a:gd name="connsiteX4" fmla="*/ 2731 w 16927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6" y="1776"/>
                              </a:cubicBezTo>
                              <a:cubicBezTo>
                                <a:pt x="17381" y="4961"/>
                                <a:pt x="18019" y="10057"/>
                                <a:pt x="14834" y="13879"/>
                              </a:cubicBezTo>
                              <a:cubicBezTo>
                                <a:pt x="11011" y="17701"/>
                                <a:pt x="5916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92" name="Freeform: Shape 591">
                          <a:extLst>
                            <a:ext uri="{FF2B5EF4-FFF2-40B4-BE49-F238E27FC236}">
                              <a16:creationId xmlns:a16="http://schemas.microsoft.com/office/drawing/2014/main" id="{4901FA09-00B8-4D07-8569-393E5BF394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201224" y="1837560"/>
                          <a:ext cx="16927" cy="16928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15153 h 16928"/>
                            <a:gd name="connsiteX1" fmla="*/ 2094 w 16927"/>
                            <a:gd name="connsiteY1" fmla="*/ 3050 h 16928"/>
                            <a:gd name="connsiteX2" fmla="*/ 14196 w 16927"/>
                            <a:gd name="connsiteY2" fmla="*/ 1776 h 16928"/>
                            <a:gd name="connsiteX3" fmla="*/ 14834 w 16927"/>
                            <a:gd name="connsiteY3" fmla="*/ 13879 h 16928"/>
                            <a:gd name="connsiteX4" fmla="*/ 2731 w 16927"/>
                            <a:gd name="connsiteY4" fmla="*/ 15153 h 169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6928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6" y="1776"/>
                              </a:cubicBezTo>
                              <a:cubicBezTo>
                                <a:pt x="17381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6553" y="17701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93" name="Freeform: Shape 592">
                          <a:extLst>
                            <a:ext uri="{FF2B5EF4-FFF2-40B4-BE49-F238E27FC236}">
                              <a16:creationId xmlns:a16="http://schemas.microsoft.com/office/drawing/2014/main" id="{FAAEB081-F37F-4121-94C0-E6A0329C22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124783" y="1770038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15153 h 17192"/>
                            <a:gd name="connsiteX1" fmla="*/ 2094 w 16927"/>
                            <a:gd name="connsiteY1" fmla="*/ 3050 h 17192"/>
                            <a:gd name="connsiteX2" fmla="*/ 14196 w 16927"/>
                            <a:gd name="connsiteY2" fmla="*/ 1776 h 17192"/>
                            <a:gd name="connsiteX3" fmla="*/ 14834 w 16927"/>
                            <a:gd name="connsiteY3" fmla="*/ 13879 h 17192"/>
                            <a:gd name="connsiteX4" fmla="*/ 2731 w 16927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6" y="1776"/>
                              </a:cubicBezTo>
                              <a:cubicBezTo>
                                <a:pt x="17381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5916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94" name="Freeform: Shape 593">
                          <a:extLst>
                            <a:ext uri="{FF2B5EF4-FFF2-40B4-BE49-F238E27FC236}">
                              <a16:creationId xmlns:a16="http://schemas.microsoft.com/office/drawing/2014/main" id="{45304DC8-78FC-4AE5-9550-EA723B5111D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039425" y="1695509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15153 h 17192"/>
                            <a:gd name="connsiteX1" fmla="*/ 2094 w 16928"/>
                            <a:gd name="connsiteY1" fmla="*/ 3050 h 17192"/>
                            <a:gd name="connsiteX2" fmla="*/ 14197 w 16928"/>
                            <a:gd name="connsiteY2" fmla="*/ 1776 h 17192"/>
                            <a:gd name="connsiteX3" fmla="*/ 14834 w 16928"/>
                            <a:gd name="connsiteY3" fmla="*/ 13879 h 17192"/>
                            <a:gd name="connsiteX4" fmla="*/ 2731 w 16928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6553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595" name="Freeform: Shape 594">
                          <a:extLst>
                            <a:ext uri="{FF2B5EF4-FFF2-40B4-BE49-F238E27FC236}">
                              <a16:creationId xmlns:a16="http://schemas.microsoft.com/office/drawing/2014/main" id="{F0AC6DAB-28C6-4A8D-ABE7-7E6F06ABAD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962985" y="1628624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15153 h 17192"/>
                            <a:gd name="connsiteX1" fmla="*/ 2094 w 16928"/>
                            <a:gd name="connsiteY1" fmla="*/ 3050 h 17192"/>
                            <a:gd name="connsiteX2" fmla="*/ 14197 w 16928"/>
                            <a:gd name="connsiteY2" fmla="*/ 1776 h 17192"/>
                            <a:gd name="connsiteX3" fmla="*/ 14834 w 16928"/>
                            <a:gd name="connsiteY3" fmla="*/ 13879 h 17192"/>
                            <a:gd name="connsiteX4" fmla="*/ 2731 w 16928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5916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596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410797" y="2021017"/>
                      <a:ext cx="560928" cy="493406"/>
                      <a:chOff x="8410797" y="2021017"/>
                      <a:chExt cx="560928" cy="493406"/>
                    </a:xfrm>
                    <a:solidFill>
                      <a:srgbClr val="696769"/>
                    </a:solidFill>
                  </p:grpSpPr>
                  <p:sp>
                    <p:nvSpPr>
                      <p:cNvPr id="597" name="Freeform: Shape 596">
                        <a:extLst>
                          <a:ext uri="{FF2B5EF4-FFF2-40B4-BE49-F238E27FC236}">
                            <a16:creationId xmlns:a16="http://schemas.microsoft.com/office/drawing/2014/main" id="{038DFA1B-749B-4EAC-BF71-9F68EABA62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4797" y="2497495"/>
                        <a:ext cx="16928" cy="16928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6928"/>
                          <a:gd name="connsiteX1" fmla="*/ 2094 w 16928"/>
                          <a:gd name="connsiteY1" fmla="*/ 3050 h 16928"/>
                          <a:gd name="connsiteX2" fmla="*/ 14197 w 16928"/>
                          <a:gd name="connsiteY2" fmla="*/ 1776 h 16928"/>
                          <a:gd name="connsiteX3" fmla="*/ 14834 w 16928"/>
                          <a:gd name="connsiteY3" fmla="*/ 13879 h 16928"/>
                          <a:gd name="connsiteX4" fmla="*/ 2731 w 16928"/>
                          <a:gd name="connsiteY4" fmla="*/ 15153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012" y="17701"/>
                              <a:pt x="5916" y="17701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98" name="Freeform: Shape 597">
                        <a:extLst>
                          <a:ext uri="{FF2B5EF4-FFF2-40B4-BE49-F238E27FC236}">
                            <a16:creationId xmlns:a16="http://schemas.microsoft.com/office/drawing/2014/main" id="{BC4117EB-4EBA-4EF2-A2D6-33F13FBCC7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77720" y="2429973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7192"/>
                          <a:gd name="connsiteX1" fmla="*/ 2094 w 16928"/>
                          <a:gd name="connsiteY1" fmla="*/ 3050 h 17192"/>
                          <a:gd name="connsiteX2" fmla="*/ 14197 w 16928"/>
                          <a:gd name="connsiteY2" fmla="*/ 1776 h 17192"/>
                          <a:gd name="connsiteX3" fmla="*/ 14834 w 16928"/>
                          <a:gd name="connsiteY3" fmla="*/ 13879 h 17192"/>
                          <a:gd name="connsiteX4" fmla="*/ 2731 w 16928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6553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599" name="Freeform: Shape 598">
                        <a:extLst>
                          <a:ext uri="{FF2B5EF4-FFF2-40B4-BE49-F238E27FC236}">
                            <a16:creationId xmlns:a16="http://schemas.microsoft.com/office/drawing/2014/main" id="{C3995182-C77D-4F62-9523-062240396E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01917" y="2363725"/>
                        <a:ext cx="16291" cy="16928"/>
                      </a:xfrm>
                      <a:custGeom>
                        <a:avLst/>
                        <a:gdLst>
                          <a:gd name="connsiteX0" fmla="*/ 2731 w 16291"/>
                          <a:gd name="connsiteY0" fmla="*/ 15153 h 16928"/>
                          <a:gd name="connsiteX1" fmla="*/ 2094 w 16291"/>
                          <a:gd name="connsiteY1" fmla="*/ 3050 h 16928"/>
                          <a:gd name="connsiteX2" fmla="*/ 13560 w 16291"/>
                          <a:gd name="connsiteY2" fmla="*/ 1776 h 16928"/>
                          <a:gd name="connsiteX3" fmla="*/ 14197 w 16291"/>
                          <a:gd name="connsiteY3" fmla="*/ 13879 h 16928"/>
                          <a:gd name="connsiteX4" fmla="*/ 2731 w 16291"/>
                          <a:gd name="connsiteY4" fmla="*/ 15153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291" h="16928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3560" y="1776"/>
                            </a:cubicBezTo>
                            <a:cubicBezTo>
                              <a:pt x="16745" y="4961"/>
                              <a:pt x="17382" y="10057"/>
                              <a:pt x="14197" y="13879"/>
                            </a:cubicBezTo>
                            <a:cubicBezTo>
                              <a:pt x="11649" y="17701"/>
                              <a:pt x="5916" y="17701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00" name="Freeform: Shape 599">
                        <a:extLst>
                          <a:ext uri="{FF2B5EF4-FFF2-40B4-BE49-F238E27FC236}">
                            <a16:creationId xmlns:a16="http://schemas.microsoft.com/office/drawing/2014/main" id="{05B7FDAD-0AF5-4393-9050-99C0DBB0DD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25476" y="2296202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7192"/>
                          <a:gd name="connsiteX1" fmla="*/ 2094 w 16928"/>
                          <a:gd name="connsiteY1" fmla="*/ 3050 h 17192"/>
                          <a:gd name="connsiteX2" fmla="*/ 14197 w 16928"/>
                          <a:gd name="connsiteY2" fmla="*/ 1776 h 17192"/>
                          <a:gd name="connsiteX3" fmla="*/ 14834 w 16928"/>
                          <a:gd name="connsiteY3" fmla="*/ 13879 h 17192"/>
                          <a:gd name="connsiteX4" fmla="*/ 2731 w 16928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012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01" name="Freeform: Shape 600">
                        <a:extLst>
                          <a:ext uri="{FF2B5EF4-FFF2-40B4-BE49-F238E27FC236}">
                            <a16:creationId xmlns:a16="http://schemas.microsoft.com/office/drawing/2014/main" id="{DF2DA77A-1E32-46CF-A2D3-C4AC3526AC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40118" y="2221673"/>
                        <a:ext cx="16290" cy="17192"/>
                      </a:xfrm>
                      <a:custGeom>
                        <a:avLst/>
                        <a:gdLst>
                          <a:gd name="connsiteX0" fmla="*/ 2731 w 16290"/>
                          <a:gd name="connsiteY0" fmla="*/ 15153 h 17192"/>
                          <a:gd name="connsiteX1" fmla="*/ 2094 w 16290"/>
                          <a:gd name="connsiteY1" fmla="*/ 3050 h 17192"/>
                          <a:gd name="connsiteX2" fmla="*/ 13560 w 16290"/>
                          <a:gd name="connsiteY2" fmla="*/ 1776 h 17192"/>
                          <a:gd name="connsiteX3" fmla="*/ 14197 w 16290"/>
                          <a:gd name="connsiteY3" fmla="*/ 13879 h 17192"/>
                          <a:gd name="connsiteX4" fmla="*/ 2731 w 16290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290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3560" y="1776"/>
                            </a:cubicBezTo>
                            <a:cubicBezTo>
                              <a:pt x="16745" y="4961"/>
                              <a:pt x="17382" y="10057"/>
                              <a:pt x="14197" y="13879"/>
                            </a:cubicBezTo>
                            <a:cubicBezTo>
                              <a:pt x="11649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02" name="Freeform: Shape 601">
                        <a:extLst>
                          <a:ext uri="{FF2B5EF4-FFF2-40B4-BE49-F238E27FC236}">
                            <a16:creationId xmlns:a16="http://schemas.microsoft.com/office/drawing/2014/main" id="{1C8CCC06-1333-4601-A22D-8989246F9D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63678" y="2154788"/>
                        <a:ext cx="16927" cy="16928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6928"/>
                          <a:gd name="connsiteX1" fmla="*/ 2094 w 16927"/>
                          <a:gd name="connsiteY1" fmla="*/ 3050 h 16928"/>
                          <a:gd name="connsiteX2" fmla="*/ 14197 w 16927"/>
                          <a:gd name="connsiteY2" fmla="*/ 1776 h 16928"/>
                          <a:gd name="connsiteX3" fmla="*/ 14834 w 16927"/>
                          <a:gd name="connsiteY3" fmla="*/ 13879 h 16928"/>
                          <a:gd name="connsiteX4" fmla="*/ 2731 w 16927"/>
                          <a:gd name="connsiteY4" fmla="*/ 15153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6928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012" y="17701"/>
                              <a:pt x="5916" y="17701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03" name="Freeform: Shape 602">
                        <a:extLst>
                          <a:ext uri="{FF2B5EF4-FFF2-40B4-BE49-F238E27FC236}">
                            <a16:creationId xmlns:a16="http://schemas.microsoft.com/office/drawing/2014/main" id="{947785E4-54B7-42A7-BC13-595AC3C59C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87238" y="2087903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7192"/>
                          <a:gd name="connsiteX1" fmla="*/ 2094 w 16927"/>
                          <a:gd name="connsiteY1" fmla="*/ 3050 h 17192"/>
                          <a:gd name="connsiteX2" fmla="*/ 14197 w 16927"/>
                          <a:gd name="connsiteY2" fmla="*/ 1776 h 17192"/>
                          <a:gd name="connsiteX3" fmla="*/ 14834 w 16927"/>
                          <a:gd name="connsiteY3" fmla="*/ 13879 h 17192"/>
                          <a:gd name="connsiteX4" fmla="*/ 2731 w 16927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6553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04" name="Freeform: Shape 603">
                        <a:extLst>
                          <a:ext uri="{FF2B5EF4-FFF2-40B4-BE49-F238E27FC236}">
                            <a16:creationId xmlns:a16="http://schemas.microsoft.com/office/drawing/2014/main" id="{569BDE79-D283-48F3-BFBA-C5A5F105F8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10797" y="2021017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7192"/>
                          <a:gd name="connsiteX1" fmla="*/ 2094 w 16927"/>
                          <a:gd name="connsiteY1" fmla="*/ 3050 h 17192"/>
                          <a:gd name="connsiteX2" fmla="*/ 14197 w 16927"/>
                          <a:gd name="connsiteY2" fmla="*/ 1776 h 17192"/>
                          <a:gd name="connsiteX3" fmla="*/ 14834 w 16927"/>
                          <a:gd name="connsiteY3" fmla="*/ 13879 h 17192"/>
                          <a:gd name="connsiteX4" fmla="*/ 2731 w 16927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60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7887179" y="1550594"/>
                    <a:ext cx="1146239" cy="1019148"/>
                    <a:chOff x="7887179" y="1550594"/>
                    <a:chExt cx="1146239" cy="1019148"/>
                  </a:xfrm>
                  <a:solidFill>
                    <a:schemeClr val="accent1"/>
                  </a:solidFill>
                </p:grpSpPr>
                <p:grpSp>
                  <p:nvGrpSpPr>
                    <p:cNvPr id="606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887179" y="1550594"/>
                      <a:ext cx="1146239" cy="1019148"/>
                      <a:chOff x="7887179" y="1550594"/>
                      <a:chExt cx="1146239" cy="1019148"/>
                    </a:xfrm>
                    <a:solidFill>
                      <a:schemeClr val="accent1"/>
                    </a:solidFill>
                  </p:grpSpPr>
                  <p:sp>
                    <p:nvSpPr>
                      <p:cNvPr id="607" name="Freeform: Shape 606">
                        <a:extLst>
                          <a:ext uri="{FF2B5EF4-FFF2-40B4-BE49-F238E27FC236}">
                            <a16:creationId xmlns:a16="http://schemas.microsoft.com/office/drawing/2014/main" id="{C91536FC-850A-415C-B837-FCD60C472829}"/>
                          </a:ext>
                        </a:extLst>
                      </p:cNvPr>
                      <p:cNvSpPr/>
                      <p:nvPr/>
                    </p:nvSpPr>
                    <p:spPr>
                      <a:xfrm rot="-2473516">
                        <a:off x="7735413" y="2017809"/>
                        <a:ext cx="1449770" cy="84718"/>
                      </a:xfrm>
                      <a:custGeom>
                        <a:avLst/>
                        <a:gdLst>
                          <a:gd name="connsiteX0" fmla="*/ 0 w 1449770"/>
                          <a:gd name="connsiteY0" fmla="*/ 0 h 84718"/>
                          <a:gd name="connsiteX1" fmla="*/ 1449771 w 1449770"/>
                          <a:gd name="connsiteY1" fmla="*/ 0 h 84718"/>
                          <a:gd name="connsiteX2" fmla="*/ 1449771 w 1449770"/>
                          <a:gd name="connsiteY2" fmla="*/ 84718 h 84718"/>
                          <a:gd name="connsiteX3" fmla="*/ 0 w 1449770"/>
                          <a:gd name="connsiteY3" fmla="*/ 84718 h 847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449770" h="84718">
                            <a:moveTo>
                              <a:pt x="0" y="0"/>
                            </a:moveTo>
                            <a:lnTo>
                              <a:pt x="1449771" y="0"/>
                            </a:lnTo>
                            <a:lnTo>
                              <a:pt x="1449771" y="84718"/>
                            </a:lnTo>
                            <a:lnTo>
                              <a:pt x="0" y="84718"/>
                            </a:lnTo>
                            <a:close/>
                          </a:path>
                        </a:pathLst>
                      </a:custGeom>
                      <a:solidFill>
                        <a:srgbClr val="4A494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08" name="Freeform: Shape 607">
                        <a:extLst>
                          <a:ext uri="{FF2B5EF4-FFF2-40B4-BE49-F238E27FC236}">
                            <a16:creationId xmlns:a16="http://schemas.microsoft.com/office/drawing/2014/main" id="{D5C5CCDC-9599-43E7-A8EE-14B21B894E02}"/>
                          </a:ext>
                        </a:extLst>
                      </p:cNvPr>
                      <p:cNvSpPr/>
                      <p:nvPr/>
                    </p:nvSpPr>
                    <p:spPr>
                      <a:xfrm rot="-2473516">
                        <a:off x="7721519" y="2023359"/>
                        <a:ext cx="1449770" cy="42040"/>
                      </a:xfrm>
                      <a:custGeom>
                        <a:avLst/>
                        <a:gdLst>
                          <a:gd name="connsiteX0" fmla="*/ 0 w 1449770"/>
                          <a:gd name="connsiteY0" fmla="*/ 0 h 42040"/>
                          <a:gd name="connsiteX1" fmla="*/ 1449770 w 1449770"/>
                          <a:gd name="connsiteY1" fmla="*/ 0 h 42040"/>
                          <a:gd name="connsiteX2" fmla="*/ 1449770 w 1449770"/>
                          <a:gd name="connsiteY2" fmla="*/ 42041 h 42040"/>
                          <a:gd name="connsiteX3" fmla="*/ 0 w 1449770"/>
                          <a:gd name="connsiteY3" fmla="*/ 42041 h 420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449770" h="42040">
                            <a:moveTo>
                              <a:pt x="0" y="0"/>
                            </a:moveTo>
                            <a:lnTo>
                              <a:pt x="1449770" y="0"/>
                            </a:lnTo>
                            <a:lnTo>
                              <a:pt x="1449770" y="42041"/>
                            </a:lnTo>
                            <a:lnTo>
                              <a:pt x="0" y="42041"/>
                            </a:lnTo>
                            <a:close/>
                          </a:path>
                        </a:pathLst>
                      </a:custGeom>
                      <a:solidFill>
                        <a:srgbClr val="30303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609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962985" y="2132229"/>
                        <a:ext cx="408047" cy="359899"/>
                        <a:chOff x="7962985" y="2132229"/>
                        <a:chExt cx="408047" cy="359899"/>
                      </a:xfrm>
                      <a:solidFill>
                        <a:srgbClr val="696769"/>
                      </a:solidFill>
                    </p:grpSpPr>
                    <p:sp>
                      <p:nvSpPr>
                        <p:cNvPr id="610" name="Freeform: Shape 609">
                          <a:extLst>
                            <a:ext uri="{FF2B5EF4-FFF2-40B4-BE49-F238E27FC236}">
                              <a16:creationId xmlns:a16="http://schemas.microsoft.com/office/drawing/2014/main" id="{6603F877-C534-4C90-9602-986C25FFB21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354104" y="2132229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2039 h 17192"/>
                            <a:gd name="connsiteX1" fmla="*/ 2094 w 16927"/>
                            <a:gd name="connsiteY1" fmla="*/ 14142 h 17192"/>
                            <a:gd name="connsiteX2" fmla="*/ 14196 w 16927"/>
                            <a:gd name="connsiteY2" fmla="*/ 15416 h 17192"/>
                            <a:gd name="connsiteX3" fmla="*/ 14834 w 16927"/>
                            <a:gd name="connsiteY3" fmla="*/ 3313 h 17192"/>
                            <a:gd name="connsiteX4" fmla="*/ 2731 w 16927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6" y="15416"/>
                              </a:cubicBezTo>
                              <a:cubicBezTo>
                                <a:pt x="17381" y="12231"/>
                                <a:pt x="18019" y="7135"/>
                                <a:pt x="14834" y="3313"/>
                              </a:cubicBezTo>
                              <a:cubicBezTo>
                                <a:pt x="11649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11" name="Freeform: Shape 610">
                          <a:extLst>
                            <a:ext uri="{FF2B5EF4-FFF2-40B4-BE49-F238E27FC236}">
                              <a16:creationId xmlns:a16="http://schemas.microsoft.com/office/drawing/2014/main" id="{41139464-A786-45CA-9DEC-0DBF5F0D58C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277664" y="2199114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2039 h 17192"/>
                            <a:gd name="connsiteX1" fmla="*/ 2094 w 16927"/>
                            <a:gd name="connsiteY1" fmla="*/ 14142 h 17192"/>
                            <a:gd name="connsiteX2" fmla="*/ 14196 w 16927"/>
                            <a:gd name="connsiteY2" fmla="*/ 15416 h 17192"/>
                            <a:gd name="connsiteX3" fmla="*/ 14834 w 16927"/>
                            <a:gd name="connsiteY3" fmla="*/ 3313 h 17192"/>
                            <a:gd name="connsiteX4" fmla="*/ 2731 w 16927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6" y="15416"/>
                              </a:cubicBezTo>
                              <a:cubicBezTo>
                                <a:pt x="17381" y="12231"/>
                                <a:pt x="18019" y="7135"/>
                                <a:pt x="14834" y="3313"/>
                              </a:cubicBezTo>
                              <a:cubicBezTo>
                                <a:pt x="11011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12" name="Freeform: Shape 611">
                          <a:extLst>
                            <a:ext uri="{FF2B5EF4-FFF2-40B4-BE49-F238E27FC236}">
                              <a16:creationId xmlns:a16="http://schemas.microsoft.com/office/drawing/2014/main" id="{83F8CD86-5965-4246-A50F-C1AC8D29DA6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201224" y="2266000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2039 h 17192"/>
                            <a:gd name="connsiteX1" fmla="*/ 2094 w 16927"/>
                            <a:gd name="connsiteY1" fmla="*/ 14142 h 17192"/>
                            <a:gd name="connsiteX2" fmla="*/ 14196 w 16927"/>
                            <a:gd name="connsiteY2" fmla="*/ 15416 h 17192"/>
                            <a:gd name="connsiteX3" fmla="*/ 14834 w 16927"/>
                            <a:gd name="connsiteY3" fmla="*/ 3313 h 17192"/>
                            <a:gd name="connsiteX4" fmla="*/ 2731 w 16927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6" y="15416"/>
                              </a:cubicBezTo>
                              <a:cubicBezTo>
                                <a:pt x="17381" y="12231"/>
                                <a:pt x="18019" y="7135"/>
                                <a:pt x="14834" y="3313"/>
                              </a:cubicBezTo>
                              <a:cubicBezTo>
                                <a:pt x="11649" y="-509"/>
                                <a:pt x="6553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13" name="Freeform: Shape 612">
                          <a:extLst>
                            <a:ext uri="{FF2B5EF4-FFF2-40B4-BE49-F238E27FC236}">
                              <a16:creationId xmlns:a16="http://schemas.microsoft.com/office/drawing/2014/main" id="{05EFAAA8-BCF6-4F51-A856-87FAB37429D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124783" y="2332885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2039 h 17192"/>
                            <a:gd name="connsiteX1" fmla="*/ 2094 w 16927"/>
                            <a:gd name="connsiteY1" fmla="*/ 14142 h 17192"/>
                            <a:gd name="connsiteX2" fmla="*/ 14196 w 16927"/>
                            <a:gd name="connsiteY2" fmla="*/ 15416 h 17192"/>
                            <a:gd name="connsiteX3" fmla="*/ 14834 w 16927"/>
                            <a:gd name="connsiteY3" fmla="*/ 3313 h 17192"/>
                            <a:gd name="connsiteX4" fmla="*/ 2731 w 16927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6" y="15416"/>
                              </a:cubicBezTo>
                              <a:cubicBezTo>
                                <a:pt x="17381" y="12231"/>
                                <a:pt x="18019" y="7135"/>
                                <a:pt x="14834" y="3313"/>
                              </a:cubicBezTo>
                              <a:cubicBezTo>
                                <a:pt x="11649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14" name="Freeform: Shape 613">
                          <a:extLst>
                            <a:ext uri="{FF2B5EF4-FFF2-40B4-BE49-F238E27FC236}">
                              <a16:creationId xmlns:a16="http://schemas.microsoft.com/office/drawing/2014/main" id="{512D4559-2F6A-4428-96DC-A128F7E4CC1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039425" y="2407414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2039 h 17192"/>
                            <a:gd name="connsiteX1" fmla="*/ 2094 w 16928"/>
                            <a:gd name="connsiteY1" fmla="*/ 14142 h 17192"/>
                            <a:gd name="connsiteX2" fmla="*/ 14197 w 16928"/>
                            <a:gd name="connsiteY2" fmla="*/ 15416 h 17192"/>
                            <a:gd name="connsiteX3" fmla="*/ 14834 w 16928"/>
                            <a:gd name="connsiteY3" fmla="*/ 3313 h 17192"/>
                            <a:gd name="connsiteX4" fmla="*/ 2731 w 16928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649" y="-509"/>
                                <a:pt x="6553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15" name="Freeform: Shape 614">
                          <a:extLst>
                            <a:ext uri="{FF2B5EF4-FFF2-40B4-BE49-F238E27FC236}">
                              <a16:creationId xmlns:a16="http://schemas.microsoft.com/office/drawing/2014/main" id="{D7D212C2-027B-4F6D-BDFC-17FC6F34D86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962985" y="2474936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2039 h 17192"/>
                            <a:gd name="connsiteX1" fmla="*/ 2094 w 16928"/>
                            <a:gd name="connsiteY1" fmla="*/ 14142 h 17192"/>
                            <a:gd name="connsiteX2" fmla="*/ 14197 w 16928"/>
                            <a:gd name="connsiteY2" fmla="*/ 15416 h 17192"/>
                            <a:gd name="connsiteX3" fmla="*/ 14834 w 16928"/>
                            <a:gd name="connsiteY3" fmla="*/ 3313 h 17192"/>
                            <a:gd name="connsiteX4" fmla="*/ 2731 w 16928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649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616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410797" y="1606065"/>
                      <a:ext cx="560928" cy="493669"/>
                      <a:chOff x="8410797" y="1606065"/>
                      <a:chExt cx="560928" cy="493669"/>
                    </a:xfrm>
                    <a:solidFill>
                      <a:srgbClr val="696769"/>
                    </a:solidFill>
                  </p:grpSpPr>
                  <p:sp>
                    <p:nvSpPr>
                      <p:cNvPr id="617" name="Freeform: Shape 616">
                        <a:extLst>
                          <a:ext uri="{FF2B5EF4-FFF2-40B4-BE49-F238E27FC236}">
                            <a16:creationId xmlns:a16="http://schemas.microsoft.com/office/drawing/2014/main" id="{DE061A32-6E29-47F3-B00B-1E428267C6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54797" y="1606065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2039 h 17192"/>
                          <a:gd name="connsiteX1" fmla="*/ 2094 w 16928"/>
                          <a:gd name="connsiteY1" fmla="*/ 14142 h 17192"/>
                          <a:gd name="connsiteX2" fmla="*/ 14197 w 16928"/>
                          <a:gd name="connsiteY2" fmla="*/ 15416 h 17192"/>
                          <a:gd name="connsiteX3" fmla="*/ 14834 w 16928"/>
                          <a:gd name="connsiteY3" fmla="*/ 3313 h 17192"/>
                          <a:gd name="connsiteX4" fmla="*/ 2731 w 16928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012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18" name="Freeform: Shape 617">
                        <a:extLst>
                          <a:ext uri="{FF2B5EF4-FFF2-40B4-BE49-F238E27FC236}">
                            <a16:creationId xmlns:a16="http://schemas.microsoft.com/office/drawing/2014/main" id="{C1005DD2-F2CB-478B-AAB6-61677D40AA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77720" y="1672950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2039 h 17192"/>
                          <a:gd name="connsiteX1" fmla="*/ 2094 w 16928"/>
                          <a:gd name="connsiteY1" fmla="*/ 14142 h 17192"/>
                          <a:gd name="connsiteX2" fmla="*/ 14197 w 16928"/>
                          <a:gd name="connsiteY2" fmla="*/ 15416 h 17192"/>
                          <a:gd name="connsiteX3" fmla="*/ 14834 w 16928"/>
                          <a:gd name="connsiteY3" fmla="*/ 3313 h 17192"/>
                          <a:gd name="connsiteX4" fmla="*/ 2731 w 16928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6553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19" name="Freeform: Shape 618">
                        <a:extLst>
                          <a:ext uri="{FF2B5EF4-FFF2-40B4-BE49-F238E27FC236}">
                            <a16:creationId xmlns:a16="http://schemas.microsoft.com/office/drawing/2014/main" id="{C3082FED-5EE3-48D4-AC7E-3353959D3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01917" y="1739836"/>
                        <a:ext cx="16291" cy="17192"/>
                      </a:xfrm>
                      <a:custGeom>
                        <a:avLst/>
                        <a:gdLst>
                          <a:gd name="connsiteX0" fmla="*/ 2731 w 16291"/>
                          <a:gd name="connsiteY0" fmla="*/ 2039 h 17192"/>
                          <a:gd name="connsiteX1" fmla="*/ 2094 w 16291"/>
                          <a:gd name="connsiteY1" fmla="*/ 14142 h 17192"/>
                          <a:gd name="connsiteX2" fmla="*/ 13560 w 16291"/>
                          <a:gd name="connsiteY2" fmla="*/ 15416 h 17192"/>
                          <a:gd name="connsiteX3" fmla="*/ 14197 w 16291"/>
                          <a:gd name="connsiteY3" fmla="*/ 3313 h 17192"/>
                          <a:gd name="connsiteX4" fmla="*/ 2731 w 16291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291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3560" y="15416"/>
                            </a:cubicBezTo>
                            <a:cubicBezTo>
                              <a:pt x="16745" y="12231"/>
                              <a:pt x="17382" y="7135"/>
                              <a:pt x="14197" y="3313"/>
                            </a:cubicBezTo>
                            <a:cubicBezTo>
                              <a:pt x="11649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0" name="Freeform: Shape 619">
                        <a:extLst>
                          <a:ext uri="{FF2B5EF4-FFF2-40B4-BE49-F238E27FC236}">
                            <a16:creationId xmlns:a16="http://schemas.microsoft.com/office/drawing/2014/main" id="{B834B25A-279D-44A6-9E98-16D35C74AD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25476" y="1806721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2039 h 17192"/>
                          <a:gd name="connsiteX1" fmla="*/ 2094 w 16928"/>
                          <a:gd name="connsiteY1" fmla="*/ 14142 h 17192"/>
                          <a:gd name="connsiteX2" fmla="*/ 14197 w 16928"/>
                          <a:gd name="connsiteY2" fmla="*/ 15416 h 17192"/>
                          <a:gd name="connsiteX3" fmla="*/ 14834 w 16928"/>
                          <a:gd name="connsiteY3" fmla="*/ 3313 h 17192"/>
                          <a:gd name="connsiteX4" fmla="*/ 2731 w 16928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012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1" name="Freeform: Shape 620">
                        <a:extLst>
                          <a:ext uri="{FF2B5EF4-FFF2-40B4-BE49-F238E27FC236}">
                            <a16:creationId xmlns:a16="http://schemas.microsoft.com/office/drawing/2014/main" id="{F54D6A45-F5FB-4FF4-89C5-95C8A24C36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40118" y="1881514"/>
                        <a:ext cx="16290" cy="16928"/>
                      </a:xfrm>
                      <a:custGeom>
                        <a:avLst/>
                        <a:gdLst>
                          <a:gd name="connsiteX0" fmla="*/ 2731 w 16290"/>
                          <a:gd name="connsiteY0" fmla="*/ 1776 h 16928"/>
                          <a:gd name="connsiteX1" fmla="*/ 2094 w 16290"/>
                          <a:gd name="connsiteY1" fmla="*/ 13879 h 16928"/>
                          <a:gd name="connsiteX2" fmla="*/ 13560 w 16290"/>
                          <a:gd name="connsiteY2" fmla="*/ 15153 h 16928"/>
                          <a:gd name="connsiteX3" fmla="*/ 14197 w 16290"/>
                          <a:gd name="connsiteY3" fmla="*/ 3050 h 16928"/>
                          <a:gd name="connsiteX4" fmla="*/ 2731 w 16290"/>
                          <a:gd name="connsiteY4" fmla="*/ 1776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290" h="16928">
                            <a:moveTo>
                              <a:pt x="2731" y="1776"/>
                            </a:moveTo>
                            <a:cubicBezTo>
                              <a:pt x="-454" y="4961"/>
                              <a:pt x="-1091" y="10057"/>
                              <a:pt x="2094" y="13879"/>
                            </a:cubicBezTo>
                            <a:cubicBezTo>
                              <a:pt x="5279" y="17701"/>
                              <a:pt x="10375" y="17701"/>
                              <a:pt x="13560" y="15153"/>
                            </a:cubicBezTo>
                            <a:cubicBezTo>
                              <a:pt x="16745" y="11968"/>
                              <a:pt x="17382" y="6872"/>
                              <a:pt x="14197" y="3050"/>
                            </a:cubicBezTo>
                            <a:cubicBezTo>
                              <a:pt x="11649" y="-772"/>
                              <a:pt x="5916" y="-772"/>
                              <a:pt x="2731" y="1776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2" name="Freeform: Shape 621">
                        <a:extLst>
                          <a:ext uri="{FF2B5EF4-FFF2-40B4-BE49-F238E27FC236}">
                            <a16:creationId xmlns:a16="http://schemas.microsoft.com/office/drawing/2014/main" id="{D88D8BA4-3C4F-471C-A78E-6ADAF58536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63678" y="1948772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7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012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3" name="Freeform: Shape 622">
                        <a:extLst>
                          <a:ext uri="{FF2B5EF4-FFF2-40B4-BE49-F238E27FC236}">
                            <a16:creationId xmlns:a16="http://schemas.microsoft.com/office/drawing/2014/main" id="{5D74CCA9-D714-44B1-BE30-3511DCC4F3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87238" y="2015021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7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6553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4" name="Freeform: Shape 623">
                        <a:extLst>
                          <a:ext uri="{FF2B5EF4-FFF2-40B4-BE49-F238E27FC236}">
                            <a16:creationId xmlns:a16="http://schemas.microsoft.com/office/drawing/2014/main" id="{266271D9-9ADF-4380-BDE9-AF715511C3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410797" y="2082543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7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625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9315857" y="1550425"/>
                  <a:ext cx="1146562" cy="1020069"/>
                  <a:chOff x="9315857" y="1550425"/>
                  <a:chExt cx="1146562" cy="1020069"/>
                </a:xfrm>
                <a:solidFill>
                  <a:schemeClr val="accent1"/>
                </a:solidFill>
              </p:grpSpPr>
              <p:grpSp>
                <p:nvGrpSpPr>
                  <p:cNvPr id="62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9316181" y="1551346"/>
                    <a:ext cx="1146239" cy="1019148"/>
                    <a:chOff x="9316181" y="1551346"/>
                    <a:chExt cx="1146239" cy="1019148"/>
                  </a:xfrm>
                  <a:solidFill>
                    <a:schemeClr val="accent1"/>
                  </a:solidFill>
                </p:grpSpPr>
                <p:grpSp>
                  <p:nvGrpSpPr>
                    <p:cNvPr id="62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316181" y="1551346"/>
                      <a:ext cx="1146239" cy="1019148"/>
                      <a:chOff x="9316181" y="1551346"/>
                      <a:chExt cx="1146239" cy="1019148"/>
                    </a:xfrm>
                    <a:solidFill>
                      <a:schemeClr val="accent1"/>
                    </a:solidFill>
                  </p:grpSpPr>
                  <p:sp>
                    <p:nvSpPr>
                      <p:cNvPr id="628" name="Freeform: Shape 627">
                        <a:extLst>
                          <a:ext uri="{FF2B5EF4-FFF2-40B4-BE49-F238E27FC236}">
                            <a16:creationId xmlns:a16="http://schemas.microsoft.com/office/drawing/2014/main" id="{C7E495F5-E4D6-43EB-BC9B-830F7B54B3D4}"/>
                          </a:ext>
                        </a:extLst>
                      </p:cNvPr>
                      <p:cNvSpPr/>
                      <p:nvPr/>
                    </p:nvSpPr>
                    <p:spPr>
                      <a:xfrm rot="-2926484">
                        <a:off x="9846941" y="1336035"/>
                        <a:ext cx="84718" cy="1449770"/>
                      </a:xfrm>
                      <a:custGeom>
                        <a:avLst/>
                        <a:gdLst>
                          <a:gd name="connsiteX0" fmla="*/ 0 w 84718"/>
                          <a:gd name="connsiteY0" fmla="*/ 0 h 1449770"/>
                          <a:gd name="connsiteX1" fmla="*/ 84719 w 84718"/>
                          <a:gd name="connsiteY1" fmla="*/ 0 h 1449770"/>
                          <a:gd name="connsiteX2" fmla="*/ 84719 w 84718"/>
                          <a:gd name="connsiteY2" fmla="*/ 1449771 h 1449770"/>
                          <a:gd name="connsiteX3" fmla="*/ 0 w 84718"/>
                          <a:gd name="connsiteY3" fmla="*/ 1449771 h 14497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84718" h="1449770">
                            <a:moveTo>
                              <a:pt x="0" y="0"/>
                            </a:moveTo>
                            <a:lnTo>
                              <a:pt x="84719" y="0"/>
                            </a:lnTo>
                            <a:lnTo>
                              <a:pt x="84719" y="1449771"/>
                            </a:lnTo>
                            <a:lnTo>
                              <a:pt x="0" y="1449771"/>
                            </a:lnTo>
                            <a:close/>
                          </a:path>
                        </a:pathLst>
                      </a:custGeom>
                      <a:solidFill>
                        <a:srgbClr val="4A494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9" name="Freeform: Shape 628">
                        <a:extLst>
                          <a:ext uri="{FF2B5EF4-FFF2-40B4-BE49-F238E27FC236}">
                            <a16:creationId xmlns:a16="http://schemas.microsoft.com/office/drawing/2014/main" id="{E6CC7770-3410-45AC-8647-623FA59811CB}"/>
                          </a:ext>
                        </a:extLst>
                      </p:cNvPr>
                      <p:cNvSpPr/>
                      <p:nvPr/>
                    </p:nvSpPr>
                    <p:spPr>
                      <a:xfrm rot="-2926484">
                        <a:off x="9854522" y="1351775"/>
                        <a:ext cx="42040" cy="1449770"/>
                      </a:xfrm>
                      <a:custGeom>
                        <a:avLst/>
                        <a:gdLst>
                          <a:gd name="connsiteX0" fmla="*/ 0 w 42040"/>
                          <a:gd name="connsiteY0" fmla="*/ 0 h 1449770"/>
                          <a:gd name="connsiteX1" fmla="*/ 42041 w 42040"/>
                          <a:gd name="connsiteY1" fmla="*/ 0 h 1449770"/>
                          <a:gd name="connsiteX2" fmla="*/ 42041 w 42040"/>
                          <a:gd name="connsiteY2" fmla="*/ 1449771 h 1449770"/>
                          <a:gd name="connsiteX3" fmla="*/ 0 w 42040"/>
                          <a:gd name="connsiteY3" fmla="*/ 1449771 h 14497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2040" h="1449770">
                            <a:moveTo>
                              <a:pt x="0" y="0"/>
                            </a:moveTo>
                            <a:lnTo>
                              <a:pt x="42041" y="0"/>
                            </a:lnTo>
                            <a:lnTo>
                              <a:pt x="42041" y="1449771"/>
                            </a:lnTo>
                            <a:lnTo>
                              <a:pt x="0" y="1449771"/>
                            </a:lnTo>
                            <a:close/>
                          </a:path>
                        </a:pathLst>
                      </a:custGeom>
                      <a:solidFill>
                        <a:srgbClr val="30303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630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391781" y="1628624"/>
                        <a:ext cx="408047" cy="359635"/>
                        <a:chOff x="9391781" y="1628624"/>
                        <a:chExt cx="408047" cy="359635"/>
                      </a:xfrm>
                      <a:solidFill>
                        <a:srgbClr val="696769"/>
                      </a:solidFill>
                    </p:grpSpPr>
                    <p:sp>
                      <p:nvSpPr>
                        <p:cNvPr id="631" name="Freeform: Shape 630">
                          <a:extLst>
                            <a:ext uri="{FF2B5EF4-FFF2-40B4-BE49-F238E27FC236}">
                              <a16:creationId xmlns:a16="http://schemas.microsoft.com/office/drawing/2014/main" id="{5F98BBC5-6985-4BAC-AE76-83C2A85557C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782900" y="1971331"/>
                          <a:ext cx="16928" cy="16928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15153 h 16928"/>
                            <a:gd name="connsiteX1" fmla="*/ 2094 w 16928"/>
                            <a:gd name="connsiteY1" fmla="*/ 3050 h 16928"/>
                            <a:gd name="connsiteX2" fmla="*/ 14197 w 16928"/>
                            <a:gd name="connsiteY2" fmla="*/ 1776 h 16928"/>
                            <a:gd name="connsiteX3" fmla="*/ 14834 w 16928"/>
                            <a:gd name="connsiteY3" fmla="*/ 13879 h 16928"/>
                            <a:gd name="connsiteX4" fmla="*/ 2731 w 16928"/>
                            <a:gd name="connsiteY4" fmla="*/ 15153 h 169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6928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012" y="17701"/>
                                <a:pt x="5916" y="17701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32" name="Freeform: Shape 631">
                          <a:extLst>
                            <a:ext uri="{FF2B5EF4-FFF2-40B4-BE49-F238E27FC236}">
                              <a16:creationId xmlns:a16="http://schemas.microsoft.com/office/drawing/2014/main" id="{D8906CFC-37DB-4F89-A6D5-916E1F30853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705823" y="1903809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15153 h 17192"/>
                            <a:gd name="connsiteX1" fmla="*/ 2094 w 16928"/>
                            <a:gd name="connsiteY1" fmla="*/ 3050 h 17192"/>
                            <a:gd name="connsiteX2" fmla="*/ 14197 w 16928"/>
                            <a:gd name="connsiteY2" fmla="*/ 1776 h 17192"/>
                            <a:gd name="connsiteX3" fmla="*/ 14834 w 16928"/>
                            <a:gd name="connsiteY3" fmla="*/ 13879 h 17192"/>
                            <a:gd name="connsiteX4" fmla="*/ 2731 w 16928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6553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33" name="Freeform: Shape 632">
                          <a:extLst>
                            <a:ext uri="{FF2B5EF4-FFF2-40B4-BE49-F238E27FC236}">
                              <a16:creationId xmlns:a16="http://schemas.microsoft.com/office/drawing/2014/main" id="{E8C7250B-D5D3-471B-9F83-785D1A50E75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630020" y="1837560"/>
                          <a:ext cx="16291" cy="16928"/>
                        </a:xfrm>
                        <a:custGeom>
                          <a:avLst/>
                          <a:gdLst>
                            <a:gd name="connsiteX0" fmla="*/ 2731 w 16291"/>
                            <a:gd name="connsiteY0" fmla="*/ 15153 h 16928"/>
                            <a:gd name="connsiteX1" fmla="*/ 2094 w 16291"/>
                            <a:gd name="connsiteY1" fmla="*/ 3050 h 16928"/>
                            <a:gd name="connsiteX2" fmla="*/ 13560 w 16291"/>
                            <a:gd name="connsiteY2" fmla="*/ 1776 h 16928"/>
                            <a:gd name="connsiteX3" fmla="*/ 14197 w 16291"/>
                            <a:gd name="connsiteY3" fmla="*/ 13879 h 16928"/>
                            <a:gd name="connsiteX4" fmla="*/ 2731 w 16291"/>
                            <a:gd name="connsiteY4" fmla="*/ 15153 h 169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291" h="16928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3560" y="1776"/>
                              </a:cubicBezTo>
                              <a:cubicBezTo>
                                <a:pt x="16745" y="4961"/>
                                <a:pt x="17382" y="10057"/>
                                <a:pt x="14197" y="13879"/>
                              </a:cubicBezTo>
                              <a:cubicBezTo>
                                <a:pt x="11012" y="17701"/>
                                <a:pt x="5916" y="17701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34" name="Freeform: Shape 633">
                          <a:extLst>
                            <a:ext uri="{FF2B5EF4-FFF2-40B4-BE49-F238E27FC236}">
                              <a16:creationId xmlns:a16="http://schemas.microsoft.com/office/drawing/2014/main" id="{518FB4C9-BEA1-41ED-BC12-2D54388F53C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553579" y="1770038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15153 h 17192"/>
                            <a:gd name="connsiteX1" fmla="*/ 2094 w 16928"/>
                            <a:gd name="connsiteY1" fmla="*/ 3050 h 17192"/>
                            <a:gd name="connsiteX2" fmla="*/ 14197 w 16928"/>
                            <a:gd name="connsiteY2" fmla="*/ 1776 h 17192"/>
                            <a:gd name="connsiteX3" fmla="*/ 14834 w 16928"/>
                            <a:gd name="connsiteY3" fmla="*/ 13879 h 17192"/>
                            <a:gd name="connsiteX4" fmla="*/ 2731 w 16928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012" y="17701"/>
                                <a:pt x="5916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35" name="Freeform: Shape 634">
                          <a:extLst>
                            <a:ext uri="{FF2B5EF4-FFF2-40B4-BE49-F238E27FC236}">
                              <a16:creationId xmlns:a16="http://schemas.microsoft.com/office/drawing/2014/main" id="{80664553-B618-4661-A2F8-BC2A6D963B9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468221" y="1695509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15153 h 17192"/>
                            <a:gd name="connsiteX1" fmla="*/ 2094 w 16927"/>
                            <a:gd name="connsiteY1" fmla="*/ 3050 h 17192"/>
                            <a:gd name="connsiteX2" fmla="*/ 14197 w 16927"/>
                            <a:gd name="connsiteY2" fmla="*/ 1776 h 17192"/>
                            <a:gd name="connsiteX3" fmla="*/ 14834 w 16927"/>
                            <a:gd name="connsiteY3" fmla="*/ 13879 h 17192"/>
                            <a:gd name="connsiteX4" fmla="*/ 2731 w 16927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649" y="17701"/>
                                <a:pt x="5916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36" name="Freeform: Shape 635">
                          <a:extLst>
                            <a:ext uri="{FF2B5EF4-FFF2-40B4-BE49-F238E27FC236}">
                              <a16:creationId xmlns:a16="http://schemas.microsoft.com/office/drawing/2014/main" id="{BB962E7C-E197-4F21-94BF-DC635C60EB8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391781" y="1628624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15153 h 17192"/>
                            <a:gd name="connsiteX1" fmla="*/ 2094 w 16927"/>
                            <a:gd name="connsiteY1" fmla="*/ 3050 h 17192"/>
                            <a:gd name="connsiteX2" fmla="*/ 14197 w 16927"/>
                            <a:gd name="connsiteY2" fmla="*/ 1776 h 17192"/>
                            <a:gd name="connsiteX3" fmla="*/ 14834 w 16927"/>
                            <a:gd name="connsiteY3" fmla="*/ 13879 h 17192"/>
                            <a:gd name="connsiteX4" fmla="*/ 2731 w 16927"/>
                            <a:gd name="connsiteY4" fmla="*/ 15153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15153"/>
                              </a:moveTo>
                              <a:cubicBezTo>
                                <a:pt x="-454" y="11968"/>
                                <a:pt x="-1091" y="6872"/>
                                <a:pt x="2094" y="3050"/>
                              </a:cubicBezTo>
                              <a:cubicBezTo>
                                <a:pt x="5279" y="-772"/>
                                <a:pt x="10375" y="-772"/>
                                <a:pt x="14197" y="1776"/>
                              </a:cubicBezTo>
                              <a:cubicBezTo>
                                <a:pt x="17382" y="4961"/>
                                <a:pt x="18019" y="10057"/>
                                <a:pt x="14834" y="13879"/>
                              </a:cubicBezTo>
                              <a:cubicBezTo>
                                <a:pt x="11012" y="17701"/>
                                <a:pt x="5916" y="18338"/>
                                <a:pt x="2731" y="1515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63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839594" y="2021017"/>
                      <a:ext cx="560291" cy="493406"/>
                      <a:chOff x="9839594" y="2021017"/>
                      <a:chExt cx="560291" cy="493406"/>
                    </a:xfrm>
                    <a:solidFill>
                      <a:srgbClr val="696769"/>
                    </a:solidFill>
                  </p:grpSpPr>
                  <p:sp>
                    <p:nvSpPr>
                      <p:cNvPr id="638" name="Freeform: Shape 637">
                        <a:extLst>
                          <a:ext uri="{FF2B5EF4-FFF2-40B4-BE49-F238E27FC236}">
                            <a16:creationId xmlns:a16="http://schemas.microsoft.com/office/drawing/2014/main" id="{96C40763-CA42-4A86-AAC6-C99E63421D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82957" y="2497495"/>
                        <a:ext cx="16927" cy="16928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6928"/>
                          <a:gd name="connsiteX1" fmla="*/ 2094 w 16927"/>
                          <a:gd name="connsiteY1" fmla="*/ 3050 h 16928"/>
                          <a:gd name="connsiteX2" fmla="*/ 14196 w 16927"/>
                          <a:gd name="connsiteY2" fmla="*/ 1776 h 16928"/>
                          <a:gd name="connsiteX3" fmla="*/ 14834 w 16927"/>
                          <a:gd name="connsiteY3" fmla="*/ 13879 h 16928"/>
                          <a:gd name="connsiteX4" fmla="*/ 2731 w 16927"/>
                          <a:gd name="connsiteY4" fmla="*/ 15153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6928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6" y="1776"/>
                            </a:cubicBezTo>
                            <a:cubicBezTo>
                              <a:pt x="17381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5916" y="17701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39" name="Freeform: Shape 638">
                        <a:extLst>
                          <a:ext uri="{FF2B5EF4-FFF2-40B4-BE49-F238E27FC236}">
                            <a16:creationId xmlns:a16="http://schemas.microsoft.com/office/drawing/2014/main" id="{4F5853B4-52AF-4D24-8E62-E5416D259D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06517" y="2429973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7192"/>
                          <a:gd name="connsiteX1" fmla="*/ 2094 w 16927"/>
                          <a:gd name="connsiteY1" fmla="*/ 3050 h 17192"/>
                          <a:gd name="connsiteX2" fmla="*/ 14196 w 16927"/>
                          <a:gd name="connsiteY2" fmla="*/ 1776 h 17192"/>
                          <a:gd name="connsiteX3" fmla="*/ 14834 w 16927"/>
                          <a:gd name="connsiteY3" fmla="*/ 13879 h 17192"/>
                          <a:gd name="connsiteX4" fmla="*/ 2731 w 16927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6" y="1776"/>
                            </a:cubicBezTo>
                            <a:cubicBezTo>
                              <a:pt x="17381" y="4961"/>
                              <a:pt x="18019" y="10057"/>
                              <a:pt x="14834" y="13879"/>
                            </a:cubicBezTo>
                            <a:cubicBezTo>
                              <a:pt x="11011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0" name="Freeform: Shape 639">
                        <a:extLst>
                          <a:ext uri="{FF2B5EF4-FFF2-40B4-BE49-F238E27FC236}">
                            <a16:creationId xmlns:a16="http://schemas.microsoft.com/office/drawing/2014/main" id="{71AF5651-B47A-4F6F-B955-3DC0231FAA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30713" y="2363725"/>
                        <a:ext cx="16928" cy="16928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6928"/>
                          <a:gd name="connsiteX1" fmla="*/ 2094 w 16928"/>
                          <a:gd name="connsiteY1" fmla="*/ 3050 h 16928"/>
                          <a:gd name="connsiteX2" fmla="*/ 14197 w 16928"/>
                          <a:gd name="connsiteY2" fmla="*/ 1776 h 16928"/>
                          <a:gd name="connsiteX3" fmla="*/ 14834 w 16928"/>
                          <a:gd name="connsiteY3" fmla="*/ 13879 h 16928"/>
                          <a:gd name="connsiteX4" fmla="*/ 2731 w 16928"/>
                          <a:gd name="connsiteY4" fmla="*/ 15153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012" y="17701"/>
                              <a:pt x="5916" y="17701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1" name="Freeform: Shape 640">
                        <a:extLst>
                          <a:ext uri="{FF2B5EF4-FFF2-40B4-BE49-F238E27FC236}">
                            <a16:creationId xmlns:a16="http://schemas.microsoft.com/office/drawing/2014/main" id="{237B2439-41EF-4796-AF98-18727F0EB4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153636" y="2296202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15153 h 17192"/>
                          <a:gd name="connsiteX1" fmla="*/ 2094 w 16927"/>
                          <a:gd name="connsiteY1" fmla="*/ 3050 h 17192"/>
                          <a:gd name="connsiteX2" fmla="*/ 14196 w 16927"/>
                          <a:gd name="connsiteY2" fmla="*/ 1776 h 17192"/>
                          <a:gd name="connsiteX3" fmla="*/ 14834 w 16927"/>
                          <a:gd name="connsiteY3" fmla="*/ 13879 h 17192"/>
                          <a:gd name="connsiteX4" fmla="*/ 2731 w 16927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6" y="1776"/>
                            </a:cubicBezTo>
                            <a:cubicBezTo>
                              <a:pt x="17381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6553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2" name="Freeform: Shape 641">
                        <a:extLst>
                          <a:ext uri="{FF2B5EF4-FFF2-40B4-BE49-F238E27FC236}">
                            <a16:creationId xmlns:a16="http://schemas.microsoft.com/office/drawing/2014/main" id="{44CF400D-7ED3-4581-931E-0A6C335A7F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068278" y="2221673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7192"/>
                          <a:gd name="connsiteX1" fmla="*/ 2094 w 16928"/>
                          <a:gd name="connsiteY1" fmla="*/ 3050 h 17192"/>
                          <a:gd name="connsiteX2" fmla="*/ 14197 w 16928"/>
                          <a:gd name="connsiteY2" fmla="*/ 1776 h 17192"/>
                          <a:gd name="connsiteX3" fmla="*/ 14834 w 16928"/>
                          <a:gd name="connsiteY3" fmla="*/ 13879 h 17192"/>
                          <a:gd name="connsiteX4" fmla="*/ 2731 w 16928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6553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3" name="Freeform: Shape 642">
                        <a:extLst>
                          <a:ext uri="{FF2B5EF4-FFF2-40B4-BE49-F238E27FC236}">
                            <a16:creationId xmlns:a16="http://schemas.microsoft.com/office/drawing/2014/main" id="{495B1B73-9709-4629-9512-7EC55CEE903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991837" y="2154788"/>
                        <a:ext cx="16928" cy="16928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6928"/>
                          <a:gd name="connsiteX1" fmla="*/ 2094 w 16928"/>
                          <a:gd name="connsiteY1" fmla="*/ 3050 h 16928"/>
                          <a:gd name="connsiteX2" fmla="*/ 14197 w 16928"/>
                          <a:gd name="connsiteY2" fmla="*/ 1776 h 16928"/>
                          <a:gd name="connsiteX3" fmla="*/ 14834 w 16928"/>
                          <a:gd name="connsiteY3" fmla="*/ 13879 h 16928"/>
                          <a:gd name="connsiteX4" fmla="*/ 2731 w 16928"/>
                          <a:gd name="connsiteY4" fmla="*/ 15153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5916" y="17701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4" name="Freeform: Shape 643">
                        <a:extLst>
                          <a:ext uri="{FF2B5EF4-FFF2-40B4-BE49-F238E27FC236}">
                            <a16:creationId xmlns:a16="http://schemas.microsoft.com/office/drawing/2014/main" id="{22D86304-1D80-48F3-9072-442ECF23FD2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916034" y="2087903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7192"/>
                          <a:gd name="connsiteX1" fmla="*/ 2094 w 16928"/>
                          <a:gd name="connsiteY1" fmla="*/ 3050 h 17192"/>
                          <a:gd name="connsiteX2" fmla="*/ 14197 w 16928"/>
                          <a:gd name="connsiteY2" fmla="*/ 1776 h 17192"/>
                          <a:gd name="connsiteX3" fmla="*/ 14834 w 16928"/>
                          <a:gd name="connsiteY3" fmla="*/ 13879 h 17192"/>
                          <a:gd name="connsiteX4" fmla="*/ 2731 w 16928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649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5" name="Freeform: Shape 644">
                        <a:extLst>
                          <a:ext uri="{FF2B5EF4-FFF2-40B4-BE49-F238E27FC236}">
                            <a16:creationId xmlns:a16="http://schemas.microsoft.com/office/drawing/2014/main" id="{AC41ED11-8438-4AA0-88ED-8B4BB84F8E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39594" y="2021017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15153 h 17192"/>
                          <a:gd name="connsiteX1" fmla="*/ 2094 w 16928"/>
                          <a:gd name="connsiteY1" fmla="*/ 3050 h 17192"/>
                          <a:gd name="connsiteX2" fmla="*/ 14197 w 16928"/>
                          <a:gd name="connsiteY2" fmla="*/ 1776 h 17192"/>
                          <a:gd name="connsiteX3" fmla="*/ 14834 w 16928"/>
                          <a:gd name="connsiteY3" fmla="*/ 13879 h 17192"/>
                          <a:gd name="connsiteX4" fmla="*/ 2731 w 16928"/>
                          <a:gd name="connsiteY4" fmla="*/ 15153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15153"/>
                            </a:moveTo>
                            <a:cubicBezTo>
                              <a:pt x="-454" y="11968"/>
                              <a:pt x="-1091" y="6872"/>
                              <a:pt x="2094" y="3050"/>
                            </a:cubicBezTo>
                            <a:cubicBezTo>
                              <a:pt x="5279" y="-772"/>
                              <a:pt x="10375" y="-772"/>
                              <a:pt x="14197" y="1776"/>
                            </a:cubicBezTo>
                            <a:cubicBezTo>
                              <a:pt x="17382" y="4961"/>
                              <a:pt x="18019" y="10057"/>
                              <a:pt x="14834" y="13879"/>
                            </a:cubicBezTo>
                            <a:cubicBezTo>
                              <a:pt x="11012" y="17701"/>
                              <a:pt x="5916" y="18338"/>
                              <a:pt x="2731" y="15153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64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9315857" y="1550425"/>
                    <a:ext cx="1146239" cy="1019148"/>
                    <a:chOff x="9315857" y="1550425"/>
                    <a:chExt cx="1146239" cy="1019148"/>
                  </a:xfrm>
                  <a:solidFill>
                    <a:schemeClr val="accent1"/>
                  </a:solidFill>
                </p:grpSpPr>
                <p:grpSp>
                  <p:nvGrpSpPr>
                    <p:cNvPr id="64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315857" y="1550425"/>
                      <a:ext cx="1146239" cy="1019148"/>
                      <a:chOff x="9315857" y="1550425"/>
                      <a:chExt cx="1146239" cy="1019148"/>
                    </a:xfrm>
                    <a:solidFill>
                      <a:schemeClr val="accent1"/>
                    </a:solidFill>
                  </p:grpSpPr>
                  <p:sp>
                    <p:nvSpPr>
                      <p:cNvPr id="648" name="Freeform: Shape 647">
                        <a:extLst>
                          <a:ext uri="{FF2B5EF4-FFF2-40B4-BE49-F238E27FC236}">
                            <a16:creationId xmlns:a16="http://schemas.microsoft.com/office/drawing/2014/main" id="{8BA6BDD9-B71A-4E3D-947C-C463545075E8}"/>
                          </a:ext>
                        </a:extLst>
                      </p:cNvPr>
                      <p:cNvSpPr/>
                      <p:nvPr/>
                    </p:nvSpPr>
                    <p:spPr>
                      <a:xfrm rot="-2473516">
                        <a:off x="9164092" y="2017640"/>
                        <a:ext cx="1449770" cy="84718"/>
                      </a:xfrm>
                      <a:custGeom>
                        <a:avLst/>
                        <a:gdLst>
                          <a:gd name="connsiteX0" fmla="*/ 0 w 1449770"/>
                          <a:gd name="connsiteY0" fmla="*/ 0 h 84718"/>
                          <a:gd name="connsiteX1" fmla="*/ 1449770 w 1449770"/>
                          <a:gd name="connsiteY1" fmla="*/ 0 h 84718"/>
                          <a:gd name="connsiteX2" fmla="*/ 1449770 w 1449770"/>
                          <a:gd name="connsiteY2" fmla="*/ 84718 h 84718"/>
                          <a:gd name="connsiteX3" fmla="*/ 0 w 1449770"/>
                          <a:gd name="connsiteY3" fmla="*/ 84718 h 847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449770" h="84718">
                            <a:moveTo>
                              <a:pt x="0" y="0"/>
                            </a:moveTo>
                            <a:lnTo>
                              <a:pt x="1449770" y="0"/>
                            </a:lnTo>
                            <a:lnTo>
                              <a:pt x="1449770" y="84718"/>
                            </a:lnTo>
                            <a:lnTo>
                              <a:pt x="0" y="84718"/>
                            </a:lnTo>
                            <a:close/>
                          </a:path>
                        </a:pathLst>
                      </a:custGeom>
                      <a:solidFill>
                        <a:srgbClr val="4A494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9" name="Freeform: Shape 648">
                        <a:extLst>
                          <a:ext uri="{FF2B5EF4-FFF2-40B4-BE49-F238E27FC236}">
                            <a16:creationId xmlns:a16="http://schemas.microsoft.com/office/drawing/2014/main" id="{E1652AFC-394E-45F3-9408-BE21AD114C4A}"/>
                          </a:ext>
                        </a:extLst>
                      </p:cNvPr>
                      <p:cNvSpPr/>
                      <p:nvPr/>
                    </p:nvSpPr>
                    <p:spPr>
                      <a:xfrm rot="-2473516">
                        <a:off x="9150178" y="2023168"/>
                        <a:ext cx="1449770" cy="42040"/>
                      </a:xfrm>
                      <a:custGeom>
                        <a:avLst/>
                        <a:gdLst>
                          <a:gd name="connsiteX0" fmla="*/ 0 w 1449770"/>
                          <a:gd name="connsiteY0" fmla="*/ 0 h 42040"/>
                          <a:gd name="connsiteX1" fmla="*/ 1449771 w 1449770"/>
                          <a:gd name="connsiteY1" fmla="*/ 0 h 42040"/>
                          <a:gd name="connsiteX2" fmla="*/ 1449771 w 1449770"/>
                          <a:gd name="connsiteY2" fmla="*/ 42041 h 42040"/>
                          <a:gd name="connsiteX3" fmla="*/ 0 w 1449770"/>
                          <a:gd name="connsiteY3" fmla="*/ 42041 h 420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449770" h="42040">
                            <a:moveTo>
                              <a:pt x="0" y="0"/>
                            </a:moveTo>
                            <a:lnTo>
                              <a:pt x="1449771" y="0"/>
                            </a:lnTo>
                            <a:lnTo>
                              <a:pt x="1449771" y="42041"/>
                            </a:lnTo>
                            <a:lnTo>
                              <a:pt x="0" y="42041"/>
                            </a:lnTo>
                            <a:close/>
                          </a:path>
                        </a:pathLst>
                      </a:custGeom>
                      <a:solidFill>
                        <a:srgbClr val="30303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650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391781" y="2132229"/>
                        <a:ext cx="408047" cy="359899"/>
                        <a:chOff x="9391781" y="2132229"/>
                        <a:chExt cx="408047" cy="359899"/>
                      </a:xfrm>
                      <a:solidFill>
                        <a:srgbClr val="696769"/>
                      </a:solidFill>
                    </p:grpSpPr>
                    <p:sp>
                      <p:nvSpPr>
                        <p:cNvPr id="651" name="Freeform: Shape 650">
                          <a:extLst>
                            <a:ext uri="{FF2B5EF4-FFF2-40B4-BE49-F238E27FC236}">
                              <a16:creationId xmlns:a16="http://schemas.microsoft.com/office/drawing/2014/main" id="{EFA2BAD4-7B88-4F92-A807-B0D3A37E650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782900" y="2132229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2039 h 17192"/>
                            <a:gd name="connsiteX1" fmla="*/ 2094 w 16928"/>
                            <a:gd name="connsiteY1" fmla="*/ 14142 h 17192"/>
                            <a:gd name="connsiteX2" fmla="*/ 14197 w 16928"/>
                            <a:gd name="connsiteY2" fmla="*/ 15416 h 17192"/>
                            <a:gd name="connsiteX3" fmla="*/ 14834 w 16928"/>
                            <a:gd name="connsiteY3" fmla="*/ 3313 h 17192"/>
                            <a:gd name="connsiteX4" fmla="*/ 2731 w 16928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012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52" name="Freeform: Shape 651">
                          <a:extLst>
                            <a:ext uri="{FF2B5EF4-FFF2-40B4-BE49-F238E27FC236}">
                              <a16:creationId xmlns:a16="http://schemas.microsoft.com/office/drawing/2014/main" id="{A0A260BD-79C6-4C08-AC0E-3B12E17F8A3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705823" y="2199114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2039 h 17192"/>
                            <a:gd name="connsiteX1" fmla="*/ 2094 w 16928"/>
                            <a:gd name="connsiteY1" fmla="*/ 14142 h 17192"/>
                            <a:gd name="connsiteX2" fmla="*/ 14197 w 16928"/>
                            <a:gd name="connsiteY2" fmla="*/ 15416 h 17192"/>
                            <a:gd name="connsiteX3" fmla="*/ 14834 w 16928"/>
                            <a:gd name="connsiteY3" fmla="*/ 3313 h 17192"/>
                            <a:gd name="connsiteX4" fmla="*/ 2731 w 16928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649" y="-509"/>
                                <a:pt x="6553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53" name="Freeform: Shape 652">
                          <a:extLst>
                            <a:ext uri="{FF2B5EF4-FFF2-40B4-BE49-F238E27FC236}">
                              <a16:creationId xmlns:a16="http://schemas.microsoft.com/office/drawing/2014/main" id="{5A0DA0EF-423D-4DEB-A753-D690B8A266A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630020" y="2266000"/>
                          <a:ext cx="16291" cy="17192"/>
                        </a:xfrm>
                        <a:custGeom>
                          <a:avLst/>
                          <a:gdLst>
                            <a:gd name="connsiteX0" fmla="*/ 2731 w 16291"/>
                            <a:gd name="connsiteY0" fmla="*/ 2039 h 17192"/>
                            <a:gd name="connsiteX1" fmla="*/ 2094 w 16291"/>
                            <a:gd name="connsiteY1" fmla="*/ 14142 h 17192"/>
                            <a:gd name="connsiteX2" fmla="*/ 13560 w 16291"/>
                            <a:gd name="connsiteY2" fmla="*/ 15416 h 17192"/>
                            <a:gd name="connsiteX3" fmla="*/ 14197 w 16291"/>
                            <a:gd name="connsiteY3" fmla="*/ 3313 h 17192"/>
                            <a:gd name="connsiteX4" fmla="*/ 2731 w 16291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291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3560" y="15416"/>
                              </a:cubicBezTo>
                              <a:cubicBezTo>
                                <a:pt x="16745" y="12231"/>
                                <a:pt x="17382" y="7135"/>
                                <a:pt x="14197" y="3313"/>
                              </a:cubicBezTo>
                              <a:cubicBezTo>
                                <a:pt x="11012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54" name="Freeform: Shape 653">
                          <a:extLst>
                            <a:ext uri="{FF2B5EF4-FFF2-40B4-BE49-F238E27FC236}">
                              <a16:creationId xmlns:a16="http://schemas.microsoft.com/office/drawing/2014/main" id="{C4B747C0-8B85-4C72-8B5F-F71FB53A95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553579" y="2332885"/>
                          <a:ext cx="16928" cy="17192"/>
                        </a:xfrm>
                        <a:custGeom>
                          <a:avLst/>
                          <a:gdLst>
                            <a:gd name="connsiteX0" fmla="*/ 2731 w 16928"/>
                            <a:gd name="connsiteY0" fmla="*/ 2039 h 17192"/>
                            <a:gd name="connsiteX1" fmla="*/ 2094 w 16928"/>
                            <a:gd name="connsiteY1" fmla="*/ 14142 h 17192"/>
                            <a:gd name="connsiteX2" fmla="*/ 14197 w 16928"/>
                            <a:gd name="connsiteY2" fmla="*/ 15416 h 17192"/>
                            <a:gd name="connsiteX3" fmla="*/ 14834 w 16928"/>
                            <a:gd name="connsiteY3" fmla="*/ 3313 h 17192"/>
                            <a:gd name="connsiteX4" fmla="*/ 2731 w 16928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8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012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55" name="Freeform: Shape 654">
                          <a:extLst>
                            <a:ext uri="{FF2B5EF4-FFF2-40B4-BE49-F238E27FC236}">
                              <a16:creationId xmlns:a16="http://schemas.microsoft.com/office/drawing/2014/main" id="{67AF9FA0-68AE-4F7E-8B85-12A7EAA0221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468221" y="2407414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2039 h 17192"/>
                            <a:gd name="connsiteX1" fmla="*/ 2094 w 16927"/>
                            <a:gd name="connsiteY1" fmla="*/ 14142 h 17192"/>
                            <a:gd name="connsiteX2" fmla="*/ 14197 w 16927"/>
                            <a:gd name="connsiteY2" fmla="*/ 15416 h 17192"/>
                            <a:gd name="connsiteX3" fmla="*/ 14834 w 16927"/>
                            <a:gd name="connsiteY3" fmla="*/ 3313 h 17192"/>
                            <a:gd name="connsiteX4" fmla="*/ 2731 w 16927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649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56" name="Freeform: Shape 655">
                          <a:extLst>
                            <a:ext uri="{FF2B5EF4-FFF2-40B4-BE49-F238E27FC236}">
                              <a16:creationId xmlns:a16="http://schemas.microsoft.com/office/drawing/2014/main" id="{B4F15D22-7E29-4061-AB29-CC5879E2CC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391781" y="2474936"/>
                          <a:ext cx="16927" cy="17192"/>
                        </a:xfrm>
                        <a:custGeom>
                          <a:avLst/>
                          <a:gdLst>
                            <a:gd name="connsiteX0" fmla="*/ 2731 w 16927"/>
                            <a:gd name="connsiteY0" fmla="*/ 2039 h 17192"/>
                            <a:gd name="connsiteX1" fmla="*/ 2094 w 16927"/>
                            <a:gd name="connsiteY1" fmla="*/ 14142 h 17192"/>
                            <a:gd name="connsiteX2" fmla="*/ 14197 w 16927"/>
                            <a:gd name="connsiteY2" fmla="*/ 15416 h 17192"/>
                            <a:gd name="connsiteX3" fmla="*/ 14834 w 16927"/>
                            <a:gd name="connsiteY3" fmla="*/ 3313 h 17192"/>
                            <a:gd name="connsiteX4" fmla="*/ 2731 w 16927"/>
                            <a:gd name="connsiteY4" fmla="*/ 2039 h 1719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927" h="17192">
                              <a:moveTo>
                                <a:pt x="2731" y="2039"/>
                              </a:moveTo>
                              <a:cubicBezTo>
                                <a:pt x="-454" y="5224"/>
                                <a:pt x="-1091" y="10320"/>
                                <a:pt x="2094" y="14142"/>
                              </a:cubicBezTo>
                              <a:cubicBezTo>
                                <a:pt x="5279" y="17964"/>
                                <a:pt x="10375" y="17964"/>
                                <a:pt x="14197" y="15416"/>
                              </a:cubicBezTo>
                              <a:cubicBezTo>
                                <a:pt x="17382" y="12231"/>
                                <a:pt x="18019" y="7135"/>
                                <a:pt x="14834" y="3313"/>
                              </a:cubicBezTo>
                              <a:cubicBezTo>
                                <a:pt x="11012" y="-509"/>
                                <a:pt x="5916" y="-1146"/>
                                <a:pt x="2731" y="203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65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839594" y="1606065"/>
                      <a:ext cx="560291" cy="493669"/>
                      <a:chOff x="9839594" y="1606065"/>
                      <a:chExt cx="560291" cy="493669"/>
                    </a:xfrm>
                    <a:solidFill>
                      <a:srgbClr val="696769"/>
                    </a:solidFill>
                  </p:grpSpPr>
                  <p:sp>
                    <p:nvSpPr>
                      <p:cNvPr id="658" name="Freeform: Shape 657">
                        <a:extLst>
                          <a:ext uri="{FF2B5EF4-FFF2-40B4-BE49-F238E27FC236}">
                            <a16:creationId xmlns:a16="http://schemas.microsoft.com/office/drawing/2014/main" id="{91FD52E0-DF48-4A98-BDCF-D3BB4A47A6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82957" y="1606065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6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6" y="15416"/>
                            </a:cubicBezTo>
                            <a:cubicBezTo>
                              <a:pt x="17381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59" name="Freeform: Shape 658">
                        <a:extLst>
                          <a:ext uri="{FF2B5EF4-FFF2-40B4-BE49-F238E27FC236}">
                            <a16:creationId xmlns:a16="http://schemas.microsoft.com/office/drawing/2014/main" id="{8C69FCE7-7108-43D4-AF47-2F35AA8F3EA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06517" y="1672950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6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6" y="15416"/>
                            </a:cubicBezTo>
                            <a:cubicBezTo>
                              <a:pt x="17381" y="12231"/>
                              <a:pt x="18019" y="7135"/>
                              <a:pt x="14834" y="3313"/>
                            </a:cubicBezTo>
                            <a:cubicBezTo>
                              <a:pt x="11011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60" name="Freeform: Shape 659">
                        <a:extLst>
                          <a:ext uri="{FF2B5EF4-FFF2-40B4-BE49-F238E27FC236}">
                            <a16:creationId xmlns:a16="http://schemas.microsoft.com/office/drawing/2014/main" id="{94A108AE-C18E-4C0C-BD81-7D34255A21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30713" y="1739836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2039 h 17192"/>
                          <a:gd name="connsiteX1" fmla="*/ 2094 w 16928"/>
                          <a:gd name="connsiteY1" fmla="*/ 14142 h 17192"/>
                          <a:gd name="connsiteX2" fmla="*/ 14197 w 16928"/>
                          <a:gd name="connsiteY2" fmla="*/ 15416 h 17192"/>
                          <a:gd name="connsiteX3" fmla="*/ 14834 w 16928"/>
                          <a:gd name="connsiteY3" fmla="*/ 3313 h 17192"/>
                          <a:gd name="connsiteX4" fmla="*/ 2731 w 16928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012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61" name="Freeform: Shape 660">
                        <a:extLst>
                          <a:ext uri="{FF2B5EF4-FFF2-40B4-BE49-F238E27FC236}">
                            <a16:creationId xmlns:a16="http://schemas.microsoft.com/office/drawing/2014/main" id="{883C960D-9D2A-4FB0-9950-77ACE7A33C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153636" y="1806721"/>
                        <a:ext cx="16927" cy="17192"/>
                      </a:xfrm>
                      <a:custGeom>
                        <a:avLst/>
                        <a:gdLst>
                          <a:gd name="connsiteX0" fmla="*/ 2731 w 16927"/>
                          <a:gd name="connsiteY0" fmla="*/ 2039 h 17192"/>
                          <a:gd name="connsiteX1" fmla="*/ 2094 w 16927"/>
                          <a:gd name="connsiteY1" fmla="*/ 14142 h 17192"/>
                          <a:gd name="connsiteX2" fmla="*/ 14196 w 16927"/>
                          <a:gd name="connsiteY2" fmla="*/ 15416 h 17192"/>
                          <a:gd name="connsiteX3" fmla="*/ 14834 w 16927"/>
                          <a:gd name="connsiteY3" fmla="*/ 3313 h 17192"/>
                          <a:gd name="connsiteX4" fmla="*/ 2731 w 16927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7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6" y="15416"/>
                            </a:cubicBezTo>
                            <a:cubicBezTo>
                              <a:pt x="17381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6553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62" name="Freeform: Shape 661">
                        <a:extLst>
                          <a:ext uri="{FF2B5EF4-FFF2-40B4-BE49-F238E27FC236}">
                            <a16:creationId xmlns:a16="http://schemas.microsoft.com/office/drawing/2014/main" id="{AEBBB4FE-828C-40CA-8A5B-F44093631A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068278" y="1881514"/>
                        <a:ext cx="16928" cy="16928"/>
                      </a:xfrm>
                      <a:custGeom>
                        <a:avLst/>
                        <a:gdLst>
                          <a:gd name="connsiteX0" fmla="*/ 2731 w 16928"/>
                          <a:gd name="connsiteY0" fmla="*/ 1776 h 16928"/>
                          <a:gd name="connsiteX1" fmla="*/ 2094 w 16928"/>
                          <a:gd name="connsiteY1" fmla="*/ 13879 h 16928"/>
                          <a:gd name="connsiteX2" fmla="*/ 14197 w 16928"/>
                          <a:gd name="connsiteY2" fmla="*/ 15153 h 16928"/>
                          <a:gd name="connsiteX3" fmla="*/ 14834 w 16928"/>
                          <a:gd name="connsiteY3" fmla="*/ 3050 h 16928"/>
                          <a:gd name="connsiteX4" fmla="*/ 2731 w 16928"/>
                          <a:gd name="connsiteY4" fmla="*/ 1776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2731" y="1776"/>
                            </a:moveTo>
                            <a:cubicBezTo>
                              <a:pt x="-454" y="4961"/>
                              <a:pt x="-1091" y="10057"/>
                              <a:pt x="2094" y="13879"/>
                            </a:cubicBezTo>
                            <a:cubicBezTo>
                              <a:pt x="5279" y="17701"/>
                              <a:pt x="10375" y="17701"/>
                              <a:pt x="14197" y="15153"/>
                            </a:cubicBezTo>
                            <a:cubicBezTo>
                              <a:pt x="17382" y="11968"/>
                              <a:pt x="18019" y="6872"/>
                              <a:pt x="14834" y="3050"/>
                            </a:cubicBezTo>
                            <a:cubicBezTo>
                              <a:pt x="11649" y="-772"/>
                              <a:pt x="6553" y="-772"/>
                              <a:pt x="2731" y="1776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63" name="Freeform: Shape 662">
                        <a:extLst>
                          <a:ext uri="{FF2B5EF4-FFF2-40B4-BE49-F238E27FC236}">
                            <a16:creationId xmlns:a16="http://schemas.microsoft.com/office/drawing/2014/main" id="{97C305AF-39FA-49CB-A856-88CCB88C75D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991837" y="1948772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2039 h 17192"/>
                          <a:gd name="connsiteX1" fmla="*/ 2094 w 16928"/>
                          <a:gd name="connsiteY1" fmla="*/ 14142 h 17192"/>
                          <a:gd name="connsiteX2" fmla="*/ 14197 w 16928"/>
                          <a:gd name="connsiteY2" fmla="*/ 15416 h 17192"/>
                          <a:gd name="connsiteX3" fmla="*/ 14834 w 16928"/>
                          <a:gd name="connsiteY3" fmla="*/ 3313 h 17192"/>
                          <a:gd name="connsiteX4" fmla="*/ 2731 w 16928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64" name="Freeform: Shape 663">
                        <a:extLst>
                          <a:ext uri="{FF2B5EF4-FFF2-40B4-BE49-F238E27FC236}">
                            <a16:creationId xmlns:a16="http://schemas.microsoft.com/office/drawing/2014/main" id="{933F973B-7C99-441D-B9C3-95FD577DEE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916034" y="2015021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2039 h 17192"/>
                          <a:gd name="connsiteX1" fmla="*/ 2094 w 16928"/>
                          <a:gd name="connsiteY1" fmla="*/ 14142 h 17192"/>
                          <a:gd name="connsiteX2" fmla="*/ 14197 w 16928"/>
                          <a:gd name="connsiteY2" fmla="*/ 15416 h 17192"/>
                          <a:gd name="connsiteX3" fmla="*/ 14834 w 16928"/>
                          <a:gd name="connsiteY3" fmla="*/ 3313 h 17192"/>
                          <a:gd name="connsiteX4" fmla="*/ 2731 w 16928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649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65" name="Freeform: Shape 664">
                        <a:extLst>
                          <a:ext uri="{FF2B5EF4-FFF2-40B4-BE49-F238E27FC236}">
                            <a16:creationId xmlns:a16="http://schemas.microsoft.com/office/drawing/2014/main" id="{B6429C5F-BA2C-46E8-BCCD-0F1536DCEA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39594" y="2082543"/>
                        <a:ext cx="16928" cy="17192"/>
                      </a:xfrm>
                      <a:custGeom>
                        <a:avLst/>
                        <a:gdLst>
                          <a:gd name="connsiteX0" fmla="*/ 2731 w 16928"/>
                          <a:gd name="connsiteY0" fmla="*/ 2039 h 17192"/>
                          <a:gd name="connsiteX1" fmla="*/ 2094 w 16928"/>
                          <a:gd name="connsiteY1" fmla="*/ 14142 h 17192"/>
                          <a:gd name="connsiteX2" fmla="*/ 14197 w 16928"/>
                          <a:gd name="connsiteY2" fmla="*/ 15416 h 17192"/>
                          <a:gd name="connsiteX3" fmla="*/ 14834 w 16928"/>
                          <a:gd name="connsiteY3" fmla="*/ 3313 h 17192"/>
                          <a:gd name="connsiteX4" fmla="*/ 2731 w 16928"/>
                          <a:gd name="connsiteY4" fmla="*/ 2039 h 171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7192">
                            <a:moveTo>
                              <a:pt x="2731" y="2039"/>
                            </a:moveTo>
                            <a:cubicBezTo>
                              <a:pt x="-454" y="5224"/>
                              <a:pt x="-1091" y="10320"/>
                              <a:pt x="2094" y="14142"/>
                            </a:cubicBezTo>
                            <a:cubicBezTo>
                              <a:pt x="5279" y="17964"/>
                              <a:pt x="10375" y="17964"/>
                              <a:pt x="14197" y="15416"/>
                            </a:cubicBezTo>
                            <a:cubicBezTo>
                              <a:pt x="17382" y="12231"/>
                              <a:pt x="18019" y="7135"/>
                              <a:pt x="14834" y="3313"/>
                            </a:cubicBezTo>
                            <a:cubicBezTo>
                              <a:pt x="11012" y="-509"/>
                              <a:pt x="5916" y="-1146"/>
                              <a:pt x="2731" y="203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666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4740572" y="1520198"/>
                  <a:ext cx="5959795" cy="174538"/>
                  <a:chOff x="4740572" y="1520198"/>
                  <a:chExt cx="5959795" cy="174538"/>
                </a:xfrm>
                <a:solidFill>
                  <a:schemeClr val="accent1"/>
                </a:solidFill>
              </p:grpSpPr>
              <p:grpSp>
                <p:nvGrpSpPr>
                  <p:cNvPr id="66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7710915" y="1520198"/>
                    <a:ext cx="2989452" cy="174538"/>
                    <a:chOff x="7710915" y="1520198"/>
                    <a:chExt cx="2989452" cy="174538"/>
                  </a:xfrm>
                  <a:solidFill>
                    <a:schemeClr val="accent1"/>
                  </a:solidFill>
                </p:grpSpPr>
                <p:grpSp>
                  <p:nvGrpSpPr>
                    <p:cNvPr id="668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10915" y="1520198"/>
                      <a:ext cx="2989452" cy="174538"/>
                      <a:chOff x="7710915" y="1520198"/>
                      <a:chExt cx="2989452" cy="174538"/>
                    </a:xfrm>
                    <a:solidFill>
                      <a:schemeClr val="accent1"/>
                    </a:solidFill>
                  </p:grpSpPr>
                  <p:sp>
                    <p:nvSpPr>
                      <p:cNvPr id="669" name="Freeform: Shape 668">
                        <a:extLst>
                          <a:ext uri="{FF2B5EF4-FFF2-40B4-BE49-F238E27FC236}">
                            <a16:creationId xmlns:a16="http://schemas.microsoft.com/office/drawing/2014/main" id="{F7308CCF-4E4E-4FC2-A3A9-BC97AC7FC5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10915" y="1520198"/>
                        <a:ext cx="2989452" cy="174538"/>
                      </a:xfrm>
                      <a:custGeom>
                        <a:avLst/>
                        <a:gdLst>
                          <a:gd name="connsiteX0" fmla="*/ 0 w 2989452"/>
                          <a:gd name="connsiteY0" fmla="*/ 0 h 174538"/>
                          <a:gd name="connsiteX1" fmla="*/ 2989453 w 2989452"/>
                          <a:gd name="connsiteY1" fmla="*/ 0 h 174538"/>
                          <a:gd name="connsiteX2" fmla="*/ 2989453 w 2989452"/>
                          <a:gd name="connsiteY2" fmla="*/ 174539 h 174538"/>
                          <a:gd name="connsiteX3" fmla="*/ 0 w 2989452"/>
                          <a:gd name="connsiteY3" fmla="*/ 174539 h 1745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89452" h="174538">
                            <a:moveTo>
                              <a:pt x="0" y="0"/>
                            </a:moveTo>
                            <a:lnTo>
                              <a:pt x="2989453" y="0"/>
                            </a:lnTo>
                            <a:lnTo>
                              <a:pt x="2989453" y="174539"/>
                            </a:lnTo>
                            <a:lnTo>
                              <a:pt x="0" y="174539"/>
                            </a:lnTo>
                            <a:close/>
                          </a:path>
                        </a:pathLst>
                      </a:custGeom>
                      <a:solidFill>
                        <a:srgbClr val="4A494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70" name="Freeform: Shape 669">
                        <a:extLst>
                          <a:ext uri="{FF2B5EF4-FFF2-40B4-BE49-F238E27FC236}">
                            <a16:creationId xmlns:a16="http://schemas.microsoft.com/office/drawing/2014/main" id="{7C2B0744-9F0C-49FC-9226-6CE781BC800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10915" y="1607467"/>
                        <a:ext cx="2989452" cy="87269"/>
                      </a:xfrm>
                      <a:custGeom>
                        <a:avLst/>
                        <a:gdLst>
                          <a:gd name="connsiteX0" fmla="*/ 0 w 2989452"/>
                          <a:gd name="connsiteY0" fmla="*/ 0 h 87269"/>
                          <a:gd name="connsiteX1" fmla="*/ 2989453 w 2989452"/>
                          <a:gd name="connsiteY1" fmla="*/ 0 h 87269"/>
                          <a:gd name="connsiteX2" fmla="*/ 2989453 w 2989452"/>
                          <a:gd name="connsiteY2" fmla="*/ 87269 h 87269"/>
                          <a:gd name="connsiteX3" fmla="*/ 0 w 2989452"/>
                          <a:gd name="connsiteY3" fmla="*/ 87269 h 872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89452" h="87269">
                            <a:moveTo>
                              <a:pt x="0" y="0"/>
                            </a:moveTo>
                            <a:lnTo>
                              <a:pt x="2989453" y="0"/>
                            </a:lnTo>
                            <a:lnTo>
                              <a:pt x="2989453" y="87269"/>
                            </a:lnTo>
                            <a:lnTo>
                              <a:pt x="0" y="87269"/>
                            </a:lnTo>
                            <a:close/>
                          </a:path>
                        </a:pathLst>
                      </a:custGeom>
                      <a:solidFill>
                        <a:srgbClr val="30303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671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854877" y="1598549"/>
                        <a:ext cx="1105236" cy="35672"/>
                        <a:chOff x="7854877" y="1598549"/>
                        <a:chExt cx="1105236" cy="35672"/>
                      </a:xfrm>
                      <a:solidFill>
                        <a:srgbClr val="696769"/>
                      </a:solidFill>
                    </p:grpSpPr>
                    <p:sp>
                      <p:nvSpPr>
                        <p:cNvPr id="672" name="Freeform: Shape 671">
                          <a:extLst>
                            <a:ext uri="{FF2B5EF4-FFF2-40B4-BE49-F238E27FC236}">
                              <a16:creationId xmlns:a16="http://schemas.microsoft.com/office/drawing/2014/main" id="{6910A90E-2BE4-4BC7-9948-6E660AC0CA7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926952" y="1598549"/>
                          <a:ext cx="33160" cy="35672"/>
                        </a:xfrm>
                        <a:custGeom>
                          <a:avLst/>
                          <a:gdLst>
                            <a:gd name="connsiteX0" fmla="*/ 16562 w 33160"/>
                            <a:gd name="connsiteY0" fmla="*/ 35672 h 35672"/>
                            <a:gd name="connsiteX1" fmla="*/ 0 w 33160"/>
                            <a:gd name="connsiteY1" fmla="*/ 17836 h 35672"/>
                            <a:gd name="connsiteX2" fmla="*/ 16562 w 33160"/>
                            <a:gd name="connsiteY2" fmla="*/ 0 h 35672"/>
                            <a:gd name="connsiteX3" fmla="*/ 33124 w 33160"/>
                            <a:gd name="connsiteY3" fmla="*/ 17836 h 35672"/>
                            <a:gd name="connsiteX4" fmla="*/ 16562 w 33160"/>
                            <a:gd name="connsiteY4" fmla="*/ 35672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60" h="35672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124" y="8281"/>
                                <a:pt x="33124" y="17836"/>
                              </a:cubicBezTo>
                              <a:cubicBezTo>
                                <a:pt x="33761" y="28028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73" name="Freeform: Shape 672">
                          <a:extLst>
                            <a:ext uri="{FF2B5EF4-FFF2-40B4-BE49-F238E27FC236}">
                              <a16:creationId xmlns:a16="http://schemas.microsoft.com/office/drawing/2014/main" id="{EB917FE2-D19F-4156-9908-938115D9C93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716742" y="1598549"/>
                          <a:ext cx="33760" cy="35672"/>
                        </a:xfrm>
                        <a:custGeom>
                          <a:avLst/>
                          <a:gdLst>
                            <a:gd name="connsiteX0" fmla="*/ 17199 w 33760"/>
                            <a:gd name="connsiteY0" fmla="*/ 35672 h 35672"/>
                            <a:gd name="connsiteX1" fmla="*/ 0 w 33760"/>
                            <a:gd name="connsiteY1" fmla="*/ 17836 h 35672"/>
                            <a:gd name="connsiteX2" fmla="*/ 17199 w 33760"/>
                            <a:gd name="connsiteY2" fmla="*/ 0 h 35672"/>
                            <a:gd name="connsiteX3" fmla="*/ 33761 w 33760"/>
                            <a:gd name="connsiteY3" fmla="*/ 17836 h 35672"/>
                            <a:gd name="connsiteX4" fmla="*/ 17199 w 33760"/>
                            <a:gd name="connsiteY4" fmla="*/ 35672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760" h="35672">
                              <a:moveTo>
                                <a:pt x="17199" y="35672"/>
                              </a:moveTo>
                              <a:cubicBezTo>
                                <a:pt x="7644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7199" y="0"/>
                              </a:cubicBezTo>
                              <a:cubicBezTo>
                                <a:pt x="26754" y="0"/>
                                <a:pt x="33761" y="8281"/>
                                <a:pt x="33761" y="17836"/>
                              </a:cubicBezTo>
                              <a:cubicBezTo>
                                <a:pt x="33761" y="28028"/>
                                <a:pt x="26117" y="35672"/>
                                <a:pt x="17199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74" name="Freeform: Shape 673">
                          <a:extLst>
                            <a:ext uri="{FF2B5EF4-FFF2-40B4-BE49-F238E27FC236}">
                              <a16:creationId xmlns:a16="http://schemas.microsoft.com/office/drawing/2014/main" id="{BD8185AF-5EE8-414B-A196-EA5DF2F997B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08441" y="1598549"/>
                          <a:ext cx="33161" cy="35672"/>
                        </a:xfrm>
                        <a:custGeom>
                          <a:avLst/>
                          <a:gdLst>
                            <a:gd name="connsiteX0" fmla="*/ 16563 w 33161"/>
                            <a:gd name="connsiteY0" fmla="*/ 35672 h 35672"/>
                            <a:gd name="connsiteX1" fmla="*/ 0 w 33161"/>
                            <a:gd name="connsiteY1" fmla="*/ 17836 h 35672"/>
                            <a:gd name="connsiteX2" fmla="*/ 16563 w 33161"/>
                            <a:gd name="connsiteY2" fmla="*/ 0 h 35672"/>
                            <a:gd name="connsiteX3" fmla="*/ 33125 w 33161"/>
                            <a:gd name="connsiteY3" fmla="*/ 17836 h 35672"/>
                            <a:gd name="connsiteX4" fmla="*/ 16563 w 33161"/>
                            <a:gd name="connsiteY4" fmla="*/ 35672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61" h="35672">
                              <a:moveTo>
                                <a:pt x="16563" y="35672"/>
                              </a:moveTo>
                              <a:cubicBezTo>
                                <a:pt x="7008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3" y="0"/>
                              </a:cubicBezTo>
                              <a:cubicBezTo>
                                <a:pt x="26118" y="0"/>
                                <a:pt x="33125" y="8281"/>
                                <a:pt x="33125" y="17836"/>
                              </a:cubicBezTo>
                              <a:cubicBezTo>
                                <a:pt x="33761" y="28028"/>
                                <a:pt x="26118" y="35672"/>
                                <a:pt x="16563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75" name="Freeform: Shape 674">
                          <a:extLst>
                            <a:ext uri="{FF2B5EF4-FFF2-40B4-BE49-F238E27FC236}">
                              <a16:creationId xmlns:a16="http://schemas.microsoft.com/office/drawing/2014/main" id="{41F2E728-4977-4ED7-AC48-9A773586A75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298868" y="1598549"/>
                          <a:ext cx="33123" cy="35672"/>
                        </a:xfrm>
                        <a:custGeom>
                          <a:avLst/>
                          <a:gdLst>
                            <a:gd name="connsiteX0" fmla="*/ 16562 w 33123"/>
                            <a:gd name="connsiteY0" fmla="*/ 35672 h 35672"/>
                            <a:gd name="connsiteX1" fmla="*/ 0 w 33123"/>
                            <a:gd name="connsiteY1" fmla="*/ 17836 h 35672"/>
                            <a:gd name="connsiteX2" fmla="*/ 16562 w 33123"/>
                            <a:gd name="connsiteY2" fmla="*/ 0 h 35672"/>
                            <a:gd name="connsiteX3" fmla="*/ 33124 w 33123"/>
                            <a:gd name="connsiteY3" fmla="*/ 17836 h 35672"/>
                            <a:gd name="connsiteX4" fmla="*/ 16562 w 33123"/>
                            <a:gd name="connsiteY4" fmla="*/ 35672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23" h="35672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124" y="8281"/>
                                <a:pt x="33124" y="17836"/>
                              </a:cubicBezTo>
                              <a:cubicBezTo>
                                <a:pt x="33124" y="28028"/>
                                <a:pt x="25480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76" name="Freeform: Shape 675">
                          <a:extLst>
                            <a:ext uri="{FF2B5EF4-FFF2-40B4-BE49-F238E27FC236}">
                              <a16:creationId xmlns:a16="http://schemas.microsoft.com/office/drawing/2014/main" id="{7F3F081E-B636-4756-86F7-E717C4AC6AB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065088" y="1598549"/>
                          <a:ext cx="33124" cy="35672"/>
                        </a:xfrm>
                        <a:custGeom>
                          <a:avLst/>
                          <a:gdLst>
                            <a:gd name="connsiteX0" fmla="*/ 16562 w 33124"/>
                            <a:gd name="connsiteY0" fmla="*/ 35672 h 35672"/>
                            <a:gd name="connsiteX1" fmla="*/ 0 w 33124"/>
                            <a:gd name="connsiteY1" fmla="*/ 17836 h 35672"/>
                            <a:gd name="connsiteX2" fmla="*/ 16562 w 33124"/>
                            <a:gd name="connsiteY2" fmla="*/ 0 h 35672"/>
                            <a:gd name="connsiteX3" fmla="*/ 33125 w 33124"/>
                            <a:gd name="connsiteY3" fmla="*/ 17836 h 35672"/>
                            <a:gd name="connsiteX4" fmla="*/ 16562 w 33124"/>
                            <a:gd name="connsiteY4" fmla="*/ 35672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24" h="35672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125" y="8281"/>
                                <a:pt x="33125" y="17836"/>
                              </a:cubicBezTo>
                              <a:cubicBezTo>
                                <a:pt x="33125" y="28028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77" name="Freeform: Shape 676">
                          <a:extLst>
                            <a:ext uri="{FF2B5EF4-FFF2-40B4-BE49-F238E27FC236}">
                              <a16:creationId xmlns:a16="http://schemas.microsoft.com/office/drawing/2014/main" id="{EDA01E38-D4EB-4D54-AD1E-743E46D1EE9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854877" y="1598549"/>
                          <a:ext cx="33161" cy="35672"/>
                        </a:xfrm>
                        <a:custGeom>
                          <a:avLst/>
                          <a:gdLst>
                            <a:gd name="connsiteX0" fmla="*/ 16562 w 33161"/>
                            <a:gd name="connsiteY0" fmla="*/ 35672 h 35672"/>
                            <a:gd name="connsiteX1" fmla="*/ 0 w 33161"/>
                            <a:gd name="connsiteY1" fmla="*/ 17836 h 35672"/>
                            <a:gd name="connsiteX2" fmla="*/ 16562 w 33161"/>
                            <a:gd name="connsiteY2" fmla="*/ 0 h 35672"/>
                            <a:gd name="connsiteX3" fmla="*/ 33125 w 33161"/>
                            <a:gd name="connsiteY3" fmla="*/ 17836 h 35672"/>
                            <a:gd name="connsiteX4" fmla="*/ 16562 w 33161"/>
                            <a:gd name="connsiteY4" fmla="*/ 35672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61" h="35672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125" y="8281"/>
                                <a:pt x="33125" y="17836"/>
                              </a:cubicBezTo>
                              <a:cubicBezTo>
                                <a:pt x="33761" y="28028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678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083018" y="1598549"/>
                      <a:ext cx="1523709" cy="35672"/>
                      <a:chOff x="9083018" y="1598549"/>
                      <a:chExt cx="1523709" cy="35672"/>
                    </a:xfrm>
                    <a:solidFill>
                      <a:srgbClr val="696769"/>
                    </a:solidFill>
                  </p:grpSpPr>
                  <p:sp>
                    <p:nvSpPr>
                      <p:cNvPr id="679" name="Freeform: Shape 678">
                        <a:extLst>
                          <a:ext uri="{FF2B5EF4-FFF2-40B4-BE49-F238E27FC236}">
                            <a16:creationId xmlns:a16="http://schemas.microsoft.com/office/drawing/2014/main" id="{526C5C3D-04AE-48E1-82C5-0808FC30E7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73604" y="1598549"/>
                        <a:ext cx="33123" cy="35672"/>
                      </a:xfrm>
                      <a:custGeom>
                        <a:avLst/>
                        <a:gdLst>
                          <a:gd name="connsiteX0" fmla="*/ 16562 w 33123"/>
                          <a:gd name="connsiteY0" fmla="*/ 35672 h 35672"/>
                          <a:gd name="connsiteX1" fmla="*/ 0 w 33123"/>
                          <a:gd name="connsiteY1" fmla="*/ 17836 h 35672"/>
                          <a:gd name="connsiteX2" fmla="*/ 16562 w 33123"/>
                          <a:gd name="connsiteY2" fmla="*/ 0 h 35672"/>
                          <a:gd name="connsiteX3" fmla="*/ 33124 w 33123"/>
                          <a:gd name="connsiteY3" fmla="*/ 17836 h 35672"/>
                          <a:gd name="connsiteX4" fmla="*/ 16562 w 33123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3" h="35672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8028"/>
                              <a:pt x="25480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80" name="Freeform: Shape 679">
                        <a:extLst>
                          <a:ext uri="{FF2B5EF4-FFF2-40B4-BE49-F238E27FC236}">
                            <a16:creationId xmlns:a16="http://schemas.microsoft.com/office/drawing/2014/main" id="{10B58221-A693-4BC4-A212-86C378C842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393" y="1598549"/>
                        <a:ext cx="33123" cy="35672"/>
                      </a:xfrm>
                      <a:custGeom>
                        <a:avLst/>
                        <a:gdLst>
                          <a:gd name="connsiteX0" fmla="*/ 16562 w 33123"/>
                          <a:gd name="connsiteY0" fmla="*/ 35672 h 35672"/>
                          <a:gd name="connsiteX1" fmla="*/ 0 w 33123"/>
                          <a:gd name="connsiteY1" fmla="*/ 17836 h 35672"/>
                          <a:gd name="connsiteX2" fmla="*/ 16562 w 33123"/>
                          <a:gd name="connsiteY2" fmla="*/ 0 h 35672"/>
                          <a:gd name="connsiteX3" fmla="*/ 33124 w 33123"/>
                          <a:gd name="connsiteY3" fmla="*/ 17836 h 35672"/>
                          <a:gd name="connsiteX4" fmla="*/ 16562 w 33123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3" h="35672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8028"/>
                              <a:pt x="26117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81" name="Freeform: Shape 680">
                        <a:extLst>
                          <a:ext uri="{FF2B5EF4-FFF2-40B4-BE49-F238E27FC236}">
                            <a16:creationId xmlns:a16="http://schemas.microsoft.com/office/drawing/2014/main" id="{9D4D8A58-3931-40EE-98AA-29BA41D0E16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155093" y="1598549"/>
                        <a:ext cx="33124" cy="35672"/>
                      </a:xfrm>
                      <a:custGeom>
                        <a:avLst/>
                        <a:gdLst>
                          <a:gd name="connsiteX0" fmla="*/ 16563 w 33124"/>
                          <a:gd name="connsiteY0" fmla="*/ 35672 h 35672"/>
                          <a:gd name="connsiteX1" fmla="*/ 0 w 33124"/>
                          <a:gd name="connsiteY1" fmla="*/ 17836 h 35672"/>
                          <a:gd name="connsiteX2" fmla="*/ 16563 w 33124"/>
                          <a:gd name="connsiteY2" fmla="*/ 0 h 35672"/>
                          <a:gd name="connsiteX3" fmla="*/ 33125 w 33124"/>
                          <a:gd name="connsiteY3" fmla="*/ 17836 h 35672"/>
                          <a:gd name="connsiteX4" fmla="*/ 16563 w 33124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4" h="35672">
                            <a:moveTo>
                              <a:pt x="16563" y="35672"/>
                            </a:moveTo>
                            <a:cubicBezTo>
                              <a:pt x="7008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3" y="0"/>
                            </a:cubicBezTo>
                            <a:cubicBezTo>
                              <a:pt x="26118" y="0"/>
                              <a:pt x="33125" y="8281"/>
                              <a:pt x="33125" y="17836"/>
                            </a:cubicBezTo>
                            <a:cubicBezTo>
                              <a:pt x="33125" y="28028"/>
                              <a:pt x="25480" y="35672"/>
                              <a:pt x="16563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82" name="Freeform: Shape 681">
                        <a:extLst>
                          <a:ext uri="{FF2B5EF4-FFF2-40B4-BE49-F238E27FC236}">
                            <a16:creationId xmlns:a16="http://schemas.microsoft.com/office/drawing/2014/main" id="{004762A8-F9AD-4609-B40F-7D581A1E664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944882" y="1598549"/>
                        <a:ext cx="33124" cy="35672"/>
                      </a:xfrm>
                      <a:custGeom>
                        <a:avLst/>
                        <a:gdLst>
                          <a:gd name="connsiteX0" fmla="*/ 16563 w 33124"/>
                          <a:gd name="connsiteY0" fmla="*/ 35672 h 35672"/>
                          <a:gd name="connsiteX1" fmla="*/ 0 w 33124"/>
                          <a:gd name="connsiteY1" fmla="*/ 17836 h 35672"/>
                          <a:gd name="connsiteX2" fmla="*/ 16563 w 33124"/>
                          <a:gd name="connsiteY2" fmla="*/ 0 h 35672"/>
                          <a:gd name="connsiteX3" fmla="*/ 33125 w 33124"/>
                          <a:gd name="connsiteY3" fmla="*/ 17836 h 35672"/>
                          <a:gd name="connsiteX4" fmla="*/ 16563 w 33124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4" h="35672">
                            <a:moveTo>
                              <a:pt x="16563" y="35672"/>
                            </a:moveTo>
                            <a:cubicBezTo>
                              <a:pt x="7008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3" y="0"/>
                            </a:cubicBezTo>
                            <a:cubicBezTo>
                              <a:pt x="26118" y="0"/>
                              <a:pt x="33125" y="8281"/>
                              <a:pt x="33125" y="17836"/>
                            </a:cubicBezTo>
                            <a:cubicBezTo>
                              <a:pt x="33125" y="28028"/>
                              <a:pt x="26118" y="35672"/>
                              <a:pt x="16563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83" name="Freeform: Shape 682">
                        <a:extLst>
                          <a:ext uri="{FF2B5EF4-FFF2-40B4-BE49-F238E27FC236}">
                            <a16:creationId xmlns:a16="http://schemas.microsoft.com/office/drawing/2014/main" id="{518E8CFF-564A-4C50-9092-A3C6FA1609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710465" y="1598549"/>
                        <a:ext cx="33797" cy="35672"/>
                      </a:xfrm>
                      <a:custGeom>
                        <a:avLst/>
                        <a:gdLst>
                          <a:gd name="connsiteX0" fmla="*/ 17199 w 33797"/>
                          <a:gd name="connsiteY0" fmla="*/ 35672 h 35672"/>
                          <a:gd name="connsiteX1" fmla="*/ 0 w 33797"/>
                          <a:gd name="connsiteY1" fmla="*/ 17836 h 35672"/>
                          <a:gd name="connsiteX2" fmla="*/ 17199 w 33797"/>
                          <a:gd name="connsiteY2" fmla="*/ 0 h 35672"/>
                          <a:gd name="connsiteX3" fmla="*/ 33761 w 33797"/>
                          <a:gd name="connsiteY3" fmla="*/ 17836 h 35672"/>
                          <a:gd name="connsiteX4" fmla="*/ 17199 w 33797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797" h="35672">
                            <a:moveTo>
                              <a:pt x="17199" y="35672"/>
                            </a:moveTo>
                            <a:cubicBezTo>
                              <a:pt x="7644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7199" y="0"/>
                            </a:cubicBezTo>
                            <a:cubicBezTo>
                              <a:pt x="26754" y="0"/>
                              <a:pt x="33761" y="8281"/>
                              <a:pt x="33761" y="17836"/>
                            </a:cubicBezTo>
                            <a:cubicBezTo>
                              <a:pt x="34398" y="28028"/>
                              <a:pt x="26754" y="35672"/>
                              <a:pt x="17199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84" name="Freeform: Shape 683">
                        <a:extLst>
                          <a:ext uri="{FF2B5EF4-FFF2-40B4-BE49-F238E27FC236}">
                            <a16:creationId xmlns:a16="http://schemas.microsoft.com/office/drawing/2014/main" id="{D1B45A08-E7BA-484D-AE6A-64CEA01C80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01528" y="1598549"/>
                        <a:ext cx="33124" cy="35672"/>
                      </a:xfrm>
                      <a:custGeom>
                        <a:avLst/>
                        <a:gdLst>
                          <a:gd name="connsiteX0" fmla="*/ 16562 w 33124"/>
                          <a:gd name="connsiteY0" fmla="*/ 35672 h 35672"/>
                          <a:gd name="connsiteX1" fmla="*/ 0 w 33124"/>
                          <a:gd name="connsiteY1" fmla="*/ 17836 h 35672"/>
                          <a:gd name="connsiteX2" fmla="*/ 16562 w 33124"/>
                          <a:gd name="connsiteY2" fmla="*/ 0 h 35672"/>
                          <a:gd name="connsiteX3" fmla="*/ 33125 w 33124"/>
                          <a:gd name="connsiteY3" fmla="*/ 17836 h 35672"/>
                          <a:gd name="connsiteX4" fmla="*/ 16562 w 33124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4" h="35672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5480" y="0"/>
                              <a:pt x="33125" y="8281"/>
                              <a:pt x="33125" y="17836"/>
                            </a:cubicBezTo>
                            <a:cubicBezTo>
                              <a:pt x="33125" y="28028"/>
                              <a:pt x="25480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85" name="Freeform: Shape 684">
                        <a:extLst>
                          <a:ext uri="{FF2B5EF4-FFF2-40B4-BE49-F238E27FC236}">
                            <a16:creationId xmlns:a16="http://schemas.microsoft.com/office/drawing/2014/main" id="{D5E48840-A4DB-4C67-BC5B-FF5076C387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292592" y="1598549"/>
                        <a:ext cx="33160" cy="35672"/>
                      </a:xfrm>
                      <a:custGeom>
                        <a:avLst/>
                        <a:gdLst>
                          <a:gd name="connsiteX0" fmla="*/ 16562 w 33160"/>
                          <a:gd name="connsiteY0" fmla="*/ 35672 h 35672"/>
                          <a:gd name="connsiteX1" fmla="*/ 0 w 33160"/>
                          <a:gd name="connsiteY1" fmla="*/ 17836 h 35672"/>
                          <a:gd name="connsiteX2" fmla="*/ 16562 w 33160"/>
                          <a:gd name="connsiteY2" fmla="*/ 0 h 35672"/>
                          <a:gd name="connsiteX3" fmla="*/ 33124 w 33160"/>
                          <a:gd name="connsiteY3" fmla="*/ 17836 h 35672"/>
                          <a:gd name="connsiteX4" fmla="*/ 16562 w 33160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0" h="35672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761" y="28028"/>
                              <a:pt x="26117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86" name="Freeform: Shape 685">
                        <a:extLst>
                          <a:ext uri="{FF2B5EF4-FFF2-40B4-BE49-F238E27FC236}">
                            <a16:creationId xmlns:a16="http://schemas.microsoft.com/office/drawing/2014/main" id="{3D9D9F53-BB54-4A9C-A498-DDB85E3628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83018" y="1598549"/>
                        <a:ext cx="33123" cy="35672"/>
                      </a:xfrm>
                      <a:custGeom>
                        <a:avLst/>
                        <a:gdLst>
                          <a:gd name="connsiteX0" fmla="*/ 16562 w 33123"/>
                          <a:gd name="connsiteY0" fmla="*/ 35672 h 35672"/>
                          <a:gd name="connsiteX1" fmla="*/ 0 w 33123"/>
                          <a:gd name="connsiteY1" fmla="*/ 17836 h 35672"/>
                          <a:gd name="connsiteX2" fmla="*/ 16562 w 33123"/>
                          <a:gd name="connsiteY2" fmla="*/ 0 h 35672"/>
                          <a:gd name="connsiteX3" fmla="*/ 33124 w 33123"/>
                          <a:gd name="connsiteY3" fmla="*/ 17836 h 35672"/>
                          <a:gd name="connsiteX4" fmla="*/ 16562 w 33123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3" h="35672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8028"/>
                              <a:pt x="25480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68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4740572" y="1520198"/>
                    <a:ext cx="2989452" cy="174538"/>
                    <a:chOff x="4740572" y="1520198"/>
                    <a:chExt cx="2989452" cy="174538"/>
                  </a:xfrm>
                  <a:solidFill>
                    <a:schemeClr val="accent1"/>
                  </a:solidFill>
                </p:grpSpPr>
                <p:grpSp>
                  <p:nvGrpSpPr>
                    <p:cNvPr id="688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740572" y="1520198"/>
                      <a:ext cx="2989452" cy="174538"/>
                      <a:chOff x="4740572" y="1520198"/>
                      <a:chExt cx="2989452" cy="174538"/>
                    </a:xfrm>
                    <a:solidFill>
                      <a:schemeClr val="accent1"/>
                    </a:solidFill>
                  </p:grpSpPr>
                  <p:sp>
                    <p:nvSpPr>
                      <p:cNvPr id="689" name="Freeform: Shape 688">
                        <a:extLst>
                          <a:ext uri="{FF2B5EF4-FFF2-40B4-BE49-F238E27FC236}">
                            <a16:creationId xmlns:a16="http://schemas.microsoft.com/office/drawing/2014/main" id="{5AD14A55-F37F-46CF-8C53-431074F6E4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40572" y="1520198"/>
                        <a:ext cx="2989452" cy="174538"/>
                      </a:xfrm>
                      <a:custGeom>
                        <a:avLst/>
                        <a:gdLst>
                          <a:gd name="connsiteX0" fmla="*/ 0 w 2989452"/>
                          <a:gd name="connsiteY0" fmla="*/ 0 h 174538"/>
                          <a:gd name="connsiteX1" fmla="*/ 2989453 w 2989452"/>
                          <a:gd name="connsiteY1" fmla="*/ 0 h 174538"/>
                          <a:gd name="connsiteX2" fmla="*/ 2989453 w 2989452"/>
                          <a:gd name="connsiteY2" fmla="*/ 174539 h 174538"/>
                          <a:gd name="connsiteX3" fmla="*/ 0 w 2989452"/>
                          <a:gd name="connsiteY3" fmla="*/ 174539 h 1745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89452" h="174538">
                            <a:moveTo>
                              <a:pt x="0" y="0"/>
                            </a:moveTo>
                            <a:lnTo>
                              <a:pt x="2989453" y="0"/>
                            </a:lnTo>
                            <a:lnTo>
                              <a:pt x="2989453" y="174539"/>
                            </a:lnTo>
                            <a:lnTo>
                              <a:pt x="0" y="174539"/>
                            </a:lnTo>
                            <a:close/>
                          </a:path>
                        </a:pathLst>
                      </a:custGeom>
                      <a:solidFill>
                        <a:srgbClr val="4A494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90" name="Freeform: Shape 689">
                        <a:extLst>
                          <a:ext uri="{FF2B5EF4-FFF2-40B4-BE49-F238E27FC236}">
                            <a16:creationId xmlns:a16="http://schemas.microsoft.com/office/drawing/2014/main" id="{14EB81A9-4494-4FE0-96A8-665627D5F4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40572" y="1607467"/>
                        <a:ext cx="2989452" cy="87269"/>
                      </a:xfrm>
                      <a:custGeom>
                        <a:avLst/>
                        <a:gdLst>
                          <a:gd name="connsiteX0" fmla="*/ 0 w 2989452"/>
                          <a:gd name="connsiteY0" fmla="*/ 0 h 87269"/>
                          <a:gd name="connsiteX1" fmla="*/ 2989453 w 2989452"/>
                          <a:gd name="connsiteY1" fmla="*/ 0 h 87269"/>
                          <a:gd name="connsiteX2" fmla="*/ 2989453 w 2989452"/>
                          <a:gd name="connsiteY2" fmla="*/ 87269 h 87269"/>
                          <a:gd name="connsiteX3" fmla="*/ 0 w 2989452"/>
                          <a:gd name="connsiteY3" fmla="*/ 87269 h 872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89452" h="87269">
                            <a:moveTo>
                              <a:pt x="0" y="0"/>
                            </a:moveTo>
                            <a:lnTo>
                              <a:pt x="2989453" y="0"/>
                            </a:lnTo>
                            <a:lnTo>
                              <a:pt x="2989453" y="87269"/>
                            </a:lnTo>
                            <a:lnTo>
                              <a:pt x="0" y="87269"/>
                            </a:lnTo>
                            <a:close/>
                          </a:path>
                        </a:pathLst>
                      </a:custGeom>
                      <a:solidFill>
                        <a:srgbClr val="30303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691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84534" y="1598549"/>
                        <a:ext cx="1105236" cy="35672"/>
                        <a:chOff x="4884534" y="1598549"/>
                        <a:chExt cx="1105236" cy="35672"/>
                      </a:xfrm>
                      <a:solidFill>
                        <a:srgbClr val="696769"/>
                      </a:solidFill>
                    </p:grpSpPr>
                    <p:sp>
                      <p:nvSpPr>
                        <p:cNvPr id="692" name="Freeform: Shape 691">
                          <a:extLst>
                            <a:ext uri="{FF2B5EF4-FFF2-40B4-BE49-F238E27FC236}">
                              <a16:creationId xmlns:a16="http://schemas.microsoft.com/office/drawing/2014/main" id="{0F136983-D51D-4389-9F4B-E5C2B011223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956610" y="1598549"/>
                          <a:ext cx="33161" cy="35672"/>
                        </a:xfrm>
                        <a:custGeom>
                          <a:avLst/>
                          <a:gdLst>
                            <a:gd name="connsiteX0" fmla="*/ 16562 w 33161"/>
                            <a:gd name="connsiteY0" fmla="*/ 35672 h 35672"/>
                            <a:gd name="connsiteX1" fmla="*/ 0 w 33161"/>
                            <a:gd name="connsiteY1" fmla="*/ 17836 h 35672"/>
                            <a:gd name="connsiteX2" fmla="*/ 16562 w 33161"/>
                            <a:gd name="connsiteY2" fmla="*/ 0 h 35672"/>
                            <a:gd name="connsiteX3" fmla="*/ 33124 w 33161"/>
                            <a:gd name="connsiteY3" fmla="*/ 17836 h 35672"/>
                            <a:gd name="connsiteX4" fmla="*/ 16562 w 33161"/>
                            <a:gd name="connsiteY4" fmla="*/ 35672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61" h="35672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5480" y="0"/>
                                <a:pt x="33124" y="8281"/>
                                <a:pt x="33124" y="17836"/>
                              </a:cubicBezTo>
                              <a:cubicBezTo>
                                <a:pt x="33761" y="28028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93" name="Freeform: Shape 692">
                          <a:extLst>
                            <a:ext uri="{FF2B5EF4-FFF2-40B4-BE49-F238E27FC236}">
                              <a16:creationId xmlns:a16="http://schemas.microsoft.com/office/drawing/2014/main" id="{91ABDDA9-FA48-47BE-A467-ABC53B668DC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746399" y="1598549"/>
                          <a:ext cx="33161" cy="35672"/>
                        </a:xfrm>
                        <a:custGeom>
                          <a:avLst/>
                          <a:gdLst>
                            <a:gd name="connsiteX0" fmla="*/ 16562 w 33161"/>
                            <a:gd name="connsiteY0" fmla="*/ 35672 h 35672"/>
                            <a:gd name="connsiteX1" fmla="*/ 0 w 33161"/>
                            <a:gd name="connsiteY1" fmla="*/ 17836 h 35672"/>
                            <a:gd name="connsiteX2" fmla="*/ 16562 w 33161"/>
                            <a:gd name="connsiteY2" fmla="*/ 0 h 35672"/>
                            <a:gd name="connsiteX3" fmla="*/ 33124 w 33161"/>
                            <a:gd name="connsiteY3" fmla="*/ 17836 h 35672"/>
                            <a:gd name="connsiteX4" fmla="*/ 16562 w 33161"/>
                            <a:gd name="connsiteY4" fmla="*/ 35672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61" h="35672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124" y="8281"/>
                                <a:pt x="33124" y="17836"/>
                              </a:cubicBezTo>
                              <a:cubicBezTo>
                                <a:pt x="33761" y="28028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94" name="Freeform: Shape 693">
                          <a:extLst>
                            <a:ext uri="{FF2B5EF4-FFF2-40B4-BE49-F238E27FC236}">
                              <a16:creationId xmlns:a16="http://schemas.microsoft.com/office/drawing/2014/main" id="{BD4C3AC7-DF5B-463A-A4AE-4975BD4B949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538099" y="1598549"/>
                          <a:ext cx="33160" cy="35672"/>
                        </a:xfrm>
                        <a:custGeom>
                          <a:avLst/>
                          <a:gdLst>
                            <a:gd name="connsiteX0" fmla="*/ 16562 w 33160"/>
                            <a:gd name="connsiteY0" fmla="*/ 35672 h 35672"/>
                            <a:gd name="connsiteX1" fmla="*/ 0 w 33160"/>
                            <a:gd name="connsiteY1" fmla="*/ 17836 h 35672"/>
                            <a:gd name="connsiteX2" fmla="*/ 16562 w 33160"/>
                            <a:gd name="connsiteY2" fmla="*/ 0 h 35672"/>
                            <a:gd name="connsiteX3" fmla="*/ 33124 w 33160"/>
                            <a:gd name="connsiteY3" fmla="*/ 17836 h 35672"/>
                            <a:gd name="connsiteX4" fmla="*/ 16562 w 33160"/>
                            <a:gd name="connsiteY4" fmla="*/ 35672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60" h="35672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124" y="8281"/>
                                <a:pt x="33124" y="17836"/>
                              </a:cubicBezTo>
                              <a:cubicBezTo>
                                <a:pt x="33761" y="28028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95" name="Freeform: Shape 694">
                          <a:extLst>
                            <a:ext uri="{FF2B5EF4-FFF2-40B4-BE49-F238E27FC236}">
                              <a16:creationId xmlns:a16="http://schemas.microsoft.com/office/drawing/2014/main" id="{D2AB40AF-98D0-47D4-A9A9-14769AB06C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27888" y="1598549"/>
                          <a:ext cx="33761" cy="35672"/>
                        </a:xfrm>
                        <a:custGeom>
                          <a:avLst/>
                          <a:gdLst>
                            <a:gd name="connsiteX0" fmla="*/ 17199 w 33761"/>
                            <a:gd name="connsiteY0" fmla="*/ 35672 h 35672"/>
                            <a:gd name="connsiteX1" fmla="*/ 0 w 33761"/>
                            <a:gd name="connsiteY1" fmla="*/ 17836 h 35672"/>
                            <a:gd name="connsiteX2" fmla="*/ 17199 w 33761"/>
                            <a:gd name="connsiteY2" fmla="*/ 0 h 35672"/>
                            <a:gd name="connsiteX3" fmla="*/ 33761 w 33761"/>
                            <a:gd name="connsiteY3" fmla="*/ 17836 h 35672"/>
                            <a:gd name="connsiteX4" fmla="*/ 17199 w 33761"/>
                            <a:gd name="connsiteY4" fmla="*/ 35672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761" h="35672">
                              <a:moveTo>
                                <a:pt x="17199" y="35672"/>
                              </a:moveTo>
                              <a:cubicBezTo>
                                <a:pt x="7644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7199" y="0"/>
                              </a:cubicBezTo>
                              <a:cubicBezTo>
                                <a:pt x="26754" y="0"/>
                                <a:pt x="33761" y="8281"/>
                                <a:pt x="33761" y="17836"/>
                              </a:cubicBezTo>
                              <a:cubicBezTo>
                                <a:pt x="33761" y="28028"/>
                                <a:pt x="26117" y="35672"/>
                                <a:pt x="17199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96" name="Freeform: Shape 695">
                          <a:extLst>
                            <a:ext uri="{FF2B5EF4-FFF2-40B4-BE49-F238E27FC236}">
                              <a16:creationId xmlns:a16="http://schemas.microsoft.com/office/drawing/2014/main" id="{62377B33-8377-426C-8EDE-E4D76EC9FE9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94745" y="1598549"/>
                          <a:ext cx="33761" cy="35672"/>
                        </a:xfrm>
                        <a:custGeom>
                          <a:avLst/>
                          <a:gdLst>
                            <a:gd name="connsiteX0" fmla="*/ 16562 w 33761"/>
                            <a:gd name="connsiteY0" fmla="*/ 35672 h 35672"/>
                            <a:gd name="connsiteX1" fmla="*/ 0 w 33761"/>
                            <a:gd name="connsiteY1" fmla="*/ 17836 h 35672"/>
                            <a:gd name="connsiteX2" fmla="*/ 16562 w 33761"/>
                            <a:gd name="connsiteY2" fmla="*/ 0 h 35672"/>
                            <a:gd name="connsiteX3" fmla="*/ 33761 w 33761"/>
                            <a:gd name="connsiteY3" fmla="*/ 17836 h 35672"/>
                            <a:gd name="connsiteX4" fmla="*/ 16562 w 33761"/>
                            <a:gd name="connsiteY4" fmla="*/ 35672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761" h="35672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761" y="8281"/>
                                <a:pt x="33761" y="17836"/>
                              </a:cubicBezTo>
                              <a:cubicBezTo>
                                <a:pt x="33124" y="28028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697" name="Freeform: Shape 696">
                          <a:extLst>
                            <a:ext uri="{FF2B5EF4-FFF2-40B4-BE49-F238E27FC236}">
                              <a16:creationId xmlns:a16="http://schemas.microsoft.com/office/drawing/2014/main" id="{A6CEC191-0275-4C3B-B888-3163011A631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884534" y="1598549"/>
                          <a:ext cx="33761" cy="35672"/>
                        </a:xfrm>
                        <a:custGeom>
                          <a:avLst/>
                          <a:gdLst>
                            <a:gd name="connsiteX0" fmla="*/ 16562 w 33761"/>
                            <a:gd name="connsiteY0" fmla="*/ 35672 h 35672"/>
                            <a:gd name="connsiteX1" fmla="*/ 0 w 33761"/>
                            <a:gd name="connsiteY1" fmla="*/ 17836 h 35672"/>
                            <a:gd name="connsiteX2" fmla="*/ 16562 w 33761"/>
                            <a:gd name="connsiteY2" fmla="*/ 0 h 35672"/>
                            <a:gd name="connsiteX3" fmla="*/ 33761 w 33761"/>
                            <a:gd name="connsiteY3" fmla="*/ 17836 h 35672"/>
                            <a:gd name="connsiteX4" fmla="*/ 16562 w 33761"/>
                            <a:gd name="connsiteY4" fmla="*/ 35672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761" h="35672">
                              <a:moveTo>
                                <a:pt x="16562" y="35672"/>
                              </a:moveTo>
                              <a:cubicBezTo>
                                <a:pt x="7644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761" y="8281"/>
                                <a:pt x="33761" y="17836"/>
                              </a:cubicBezTo>
                              <a:cubicBezTo>
                                <a:pt x="33761" y="28028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698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112675" y="1598549"/>
                      <a:ext cx="1524347" cy="35672"/>
                      <a:chOff x="6112675" y="1598549"/>
                      <a:chExt cx="1524347" cy="35672"/>
                    </a:xfrm>
                    <a:solidFill>
                      <a:srgbClr val="696769"/>
                    </a:solidFill>
                  </p:grpSpPr>
                  <p:sp>
                    <p:nvSpPr>
                      <p:cNvPr id="699" name="Freeform: Shape 698">
                        <a:extLst>
                          <a:ext uri="{FF2B5EF4-FFF2-40B4-BE49-F238E27FC236}">
                            <a16:creationId xmlns:a16="http://schemas.microsoft.com/office/drawing/2014/main" id="{28434878-8C14-4FC4-A42E-EA4E20D7B2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03261" y="1598549"/>
                        <a:ext cx="33761" cy="35672"/>
                      </a:xfrm>
                      <a:custGeom>
                        <a:avLst/>
                        <a:gdLst>
                          <a:gd name="connsiteX0" fmla="*/ 16562 w 33761"/>
                          <a:gd name="connsiteY0" fmla="*/ 35672 h 35672"/>
                          <a:gd name="connsiteX1" fmla="*/ 0 w 33761"/>
                          <a:gd name="connsiteY1" fmla="*/ 17836 h 35672"/>
                          <a:gd name="connsiteX2" fmla="*/ 16562 w 33761"/>
                          <a:gd name="connsiteY2" fmla="*/ 0 h 35672"/>
                          <a:gd name="connsiteX3" fmla="*/ 33761 w 33761"/>
                          <a:gd name="connsiteY3" fmla="*/ 17836 h 35672"/>
                          <a:gd name="connsiteX4" fmla="*/ 16562 w 33761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761" h="35672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761" y="8281"/>
                              <a:pt x="33761" y="17836"/>
                            </a:cubicBezTo>
                            <a:cubicBezTo>
                              <a:pt x="33125" y="28028"/>
                              <a:pt x="25480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00" name="Freeform: Shape 699">
                        <a:extLst>
                          <a:ext uri="{FF2B5EF4-FFF2-40B4-BE49-F238E27FC236}">
                            <a16:creationId xmlns:a16="http://schemas.microsoft.com/office/drawing/2014/main" id="{FF781046-8A5F-4176-806C-F982B4C2E15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393050" y="1598549"/>
                        <a:ext cx="33124" cy="35672"/>
                      </a:xfrm>
                      <a:custGeom>
                        <a:avLst/>
                        <a:gdLst>
                          <a:gd name="connsiteX0" fmla="*/ 16562 w 33124"/>
                          <a:gd name="connsiteY0" fmla="*/ 35672 h 35672"/>
                          <a:gd name="connsiteX1" fmla="*/ 0 w 33124"/>
                          <a:gd name="connsiteY1" fmla="*/ 17836 h 35672"/>
                          <a:gd name="connsiteX2" fmla="*/ 16562 w 33124"/>
                          <a:gd name="connsiteY2" fmla="*/ 0 h 35672"/>
                          <a:gd name="connsiteX3" fmla="*/ 33125 w 33124"/>
                          <a:gd name="connsiteY3" fmla="*/ 17836 h 35672"/>
                          <a:gd name="connsiteX4" fmla="*/ 16562 w 33124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4" h="35672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5480" y="0"/>
                              <a:pt x="33125" y="8281"/>
                              <a:pt x="33125" y="17836"/>
                            </a:cubicBezTo>
                            <a:cubicBezTo>
                              <a:pt x="33125" y="28028"/>
                              <a:pt x="26117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01" name="Freeform: Shape 700">
                        <a:extLst>
                          <a:ext uri="{FF2B5EF4-FFF2-40B4-BE49-F238E27FC236}">
                            <a16:creationId xmlns:a16="http://schemas.microsoft.com/office/drawing/2014/main" id="{ABB279CA-1CC9-4D8B-8C05-B56BDEE33C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84751" y="1598549"/>
                        <a:ext cx="33123" cy="35672"/>
                      </a:xfrm>
                      <a:custGeom>
                        <a:avLst/>
                        <a:gdLst>
                          <a:gd name="connsiteX0" fmla="*/ 16562 w 33123"/>
                          <a:gd name="connsiteY0" fmla="*/ 35672 h 35672"/>
                          <a:gd name="connsiteX1" fmla="*/ 0 w 33123"/>
                          <a:gd name="connsiteY1" fmla="*/ 17836 h 35672"/>
                          <a:gd name="connsiteX2" fmla="*/ 16562 w 33123"/>
                          <a:gd name="connsiteY2" fmla="*/ 0 h 35672"/>
                          <a:gd name="connsiteX3" fmla="*/ 33124 w 33123"/>
                          <a:gd name="connsiteY3" fmla="*/ 17836 h 35672"/>
                          <a:gd name="connsiteX4" fmla="*/ 16562 w 33123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3" h="35672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8028"/>
                              <a:pt x="25480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02" name="Freeform: Shape 701">
                        <a:extLst>
                          <a:ext uri="{FF2B5EF4-FFF2-40B4-BE49-F238E27FC236}">
                            <a16:creationId xmlns:a16="http://schemas.microsoft.com/office/drawing/2014/main" id="{BFAA4177-55E8-4465-ACA2-960C167D06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974540" y="1598549"/>
                        <a:ext cx="33123" cy="35672"/>
                      </a:xfrm>
                      <a:custGeom>
                        <a:avLst/>
                        <a:gdLst>
                          <a:gd name="connsiteX0" fmla="*/ 16562 w 33123"/>
                          <a:gd name="connsiteY0" fmla="*/ 35672 h 35672"/>
                          <a:gd name="connsiteX1" fmla="*/ 0 w 33123"/>
                          <a:gd name="connsiteY1" fmla="*/ 17836 h 35672"/>
                          <a:gd name="connsiteX2" fmla="*/ 16562 w 33123"/>
                          <a:gd name="connsiteY2" fmla="*/ 0 h 35672"/>
                          <a:gd name="connsiteX3" fmla="*/ 33124 w 33123"/>
                          <a:gd name="connsiteY3" fmla="*/ 17836 h 35672"/>
                          <a:gd name="connsiteX4" fmla="*/ 16562 w 33123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3" h="35672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8028"/>
                              <a:pt x="26117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03" name="Freeform: Shape 702">
                        <a:extLst>
                          <a:ext uri="{FF2B5EF4-FFF2-40B4-BE49-F238E27FC236}">
                            <a16:creationId xmlns:a16="http://schemas.microsoft.com/office/drawing/2014/main" id="{C3A3397B-8F8E-4553-904F-513CE448A4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740759" y="1598549"/>
                        <a:ext cx="33161" cy="35672"/>
                      </a:xfrm>
                      <a:custGeom>
                        <a:avLst/>
                        <a:gdLst>
                          <a:gd name="connsiteX0" fmla="*/ 16563 w 33161"/>
                          <a:gd name="connsiteY0" fmla="*/ 35672 h 35672"/>
                          <a:gd name="connsiteX1" fmla="*/ 0 w 33161"/>
                          <a:gd name="connsiteY1" fmla="*/ 17836 h 35672"/>
                          <a:gd name="connsiteX2" fmla="*/ 16563 w 33161"/>
                          <a:gd name="connsiteY2" fmla="*/ 0 h 35672"/>
                          <a:gd name="connsiteX3" fmla="*/ 33125 w 33161"/>
                          <a:gd name="connsiteY3" fmla="*/ 17836 h 35672"/>
                          <a:gd name="connsiteX4" fmla="*/ 16563 w 33161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61" h="35672">
                            <a:moveTo>
                              <a:pt x="16563" y="35672"/>
                            </a:moveTo>
                            <a:cubicBezTo>
                              <a:pt x="7008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3" y="0"/>
                            </a:cubicBezTo>
                            <a:cubicBezTo>
                              <a:pt x="26118" y="0"/>
                              <a:pt x="33125" y="8281"/>
                              <a:pt x="33125" y="17836"/>
                            </a:cubicBezTo>
                            <a:cubicBezTo>
                              <a:pt x="33761" y="28028"/>
                              <a:pt x="26118" y="35672"/>
                              <a:pt x="16563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04" name="Freeform: Shape 703">
                        <a:extLst>
                          <a:ext uri="{FF2B5EF4-FFF2-40B4-BE49-F238E27FC236}">
                            <a16:creationId xmlns:a16="http://schemas.microsoft.com/office/drawing/2014/main" id="{16B4D4D0-E6CE-4937-897D-1316F7B00A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1186" y="1598549"/>
                        <a:ext cx="33123" cy="35672"/>
                      </a:xfrm>
                      <a:custGeom>
                        <a:avLst/>
                        <a:gdLst>
                          <a:gd name="connsiteX0" fmla="*/ 16562 w 33123"/>
                          <a:gd name="connsiteY0" fmla="*/ 35672 h 35672"/>
                          <a:gd name="connsiteX1" fmla="*/ 0 w 33123"/>
                          <a:gd name="connsiteY1" fmla="*/ 17836 h 35672"/>
                          <a:gd name="connsiteX2" fmla="*/ 16562 w 33123"/>
                          <a:gd name="connsiteY2" fmla="*/ 0 h 35672"/>
                          <a:gd name="connsiteX3" fmla="*/ 33124 w 33123"/>
                          <a:gd name="connsiteY3" fmla="*/ 17836 h 35672"/>
                          <a:gd name="connsiteX4" fmla="*/ 16562 w 33123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3" h="35672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8028"/>
                              <a:pt x="25480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05" name="Freeform: Shape 704">
                        <a:extLst>
                          <a:ext uri="{FF2B5EF4-FFF2-40B4-BE49-F238E27FC236}">
                            <a16:creationId xmlns:a16="http://schemas.microsoft.com/office/drawing/2014/main" id="{9D43CA98-2B07-48FC-AAE7-AA73D7B964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2249" y="1598549"/>
                        <a:ext cx="33761" cy="35672"/>
                      </a:xfrm>
                      <a:custGeom>
                        <a:avLst/>
                        <a:gdLst>
                          <a:gd name="connsiteX0" fmla="*/ 16562 w 33761"/>
                          <a:gd name="connsiteY0" fmla="*/ 35672 h 35672"/>
                          <a:gd name="connsiteX1" fmla="*/ 0 w 33761"/>
                          <a:gd name="connsiteY1" fmla="*/ 17836 h 35672"/>
                          <a:gd name="connsiteX2" fmla="*/ 16562 w 33761"/>
                          <a:gd name="connsiteY2" fmla="*/ 0 h 35672"/>
                          <a:gd name="connsiteX3" fmla="*/ 33761 w 33761"/>
                          <a:gd name="connsiteY3" fmla="*/ 17836 h 35672"/>
                          <a:gd name="connsiteX4" fmla="*/ 16562 w 33761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761" h="35672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761" y="8281"/>
                              <a:pt x="33761" y="17836"/>
                            </a:cubicBezTo>
                            <a:cubicBezTo>
                              <a:pt x="33761" y="28028"/>
                              <a:pt x="26117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06" name="Freeform: Shape 705">
                        <a:extLst>
                          <a:ext uri="{FF2B5EF4-FFF2-40B4-BE49-F238E27FC236}">
                            <a16:creationId xmlns:a16="http://schemas.microsoft.com/office/drawing/2014/main" id="{935E02CF-54A3-47DE-9FA7-A75BBBA5C3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12675" y="1598549"/>
                        <a:ext cx="33124" cy="35672"/>
                      </a:xfrm>
                      <a:custGeom>
                        <a:avLst/>
                        <a:gdLst>
                          <a:gd name="connsiteX0" fmla="*/ 16562 w 33124"/>
                          <a:gd name="connsiteY0" fmla="*/ 35672 h 35672"/>
                          <a:gd name="connsiteX1" fmla="*/ 0 w 33124"/>
                          <a:gd name="connsiteY1" fmla="*/ 17836 h 35672"/>
                          <a:gd name="connsiteX2" fmla="*/ 16562 w 33124"/>
                          <a:gd name="connsiteY2" fmla="*/ 0 h 35672"/>
                          <a:gd name="connsiteX3" fmla="*/ 33124 w 33124"/>
                          <a:gd name="connsiteY3" fmla="*/ 17836 h 35672"/>
                          <a:gd name="connsiteX4" fmla="*/ 16562 w 33124"/>
                          <a:gd name="connsiteY4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4" h="35672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8028"/>
                              <a:pt x="25480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707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4740572" y="2448311"/>
                  <a:ext cx="5959795" cy="174538"/>
                  <a:chOff x="4740572" y="2448311"/>
                  <a:chExt cx="5959795" cy="174538"/>
                </a:xfrm>
                <a:solidFill>
                  <a:schemeClr val="accent1"/>
                </a:solidFill>
              </p:grpSpPr>
              <p:grpSp>
                <p:nvGrpSpPr>
                  <p:cNvPr id="708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7710915" y="2448311"/>
                    <a:ext cx="2989452" cy="174538"/>
                    <a:chOff x="7710915" y="2448311"/>
                    <a:chExt cx="2989452" cy="174538"/>
                  </a:xfrm>
                  <a:solidFill>
                    <a:schemeClr val="accent1"/>
                  </a:solidFill>
                </p:grpSpPr>
                <p:grpSp>
                  <p:nvGrpSpPr>
                    <p:cNvPr id="709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10915" y="2448311"/>
                      <a:ext cx="2989452" cy="174538"/>
                      <a:chOff x="7710915" y="2448311"/>
                      <a:chExt cx="2989452" cy="174538"/>
                    </a:xfrm>
                    <a:solidFill>
                      <a:schemeClr val="accent1"/>
                    </a:solidFill>
                  </p:grpSpPr>
                  <p:sp>
                    <p:nvSpPr>
                      <p:cNvPr id="710" name="Freeform: Shape 709">
                        <a:extLst>
                          <a:ext uri="{FF2B5EF4-FFF2-40B4-BE49-F238E27FC236}">
                            <a16:creationId xmlns:a16="http://schemas.microsoft.com/office/drawing/2014/main" id="{624689A9-280D-412D-8EEF-2D578A32B8D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10915" y="2448311"/>
                        <a:ext cx="2989452" cy="174538"/>
                      </a:xfrm>
                      <a:custGeom>
                        <a:avLst/>
                        <a:gdLst>
                          <a:gd name="connsiteX0" fmla="*/ 0 w 2989452"/>
                          <a:gd name="connsiteY0" fmla="*/ 0 h 174538"/>
                          <a:gd name="connsiteX1" fmla="*/ 2989453 w 2989452"/>
                          <a:gd name="connsiteY1" fmla="*/ 0 h 174538"/>
                          <a:gd name="connsiteX2" fmla="*/ 2989453 w 2989452"/>
                          <a:gd name="connsiteY2" fmla="*/ 174539 h 174538"/>
                          <a:gd name="connsiteX3" fmla="*/ 0 w 2989452"/>
                          <a:gd name="connsiteY3" fmla="*/ 174539 h 1745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89452" h="174538">
                            <a:moveTo>
                              <a:pt x="0" y="0"/>
                            </a:moveTo>
                            <a:lnTo>
                              <a:pt x="2989453" y="0"/>
                            </a:lnTo>
                            <a:lnTo>
                              <a:pt x="2989453" y="174539"/>
                            </a:lnTo>
                            <a:lnTo>
                              <a:pt x="0" y="174539"/>
                            </a:lnTo>
                            <a:close/>
                          </a:path>
                        </a:pathLst>
                      </a:custGeom>
                      <a:solidFill>
                        <a:srgbClr val="4A494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11" name="Freeform: Shape 710">
                        <a:extLst>
                          <a:ext uri="{FF2B5EF4-FFF2-40B4-BE49-F238E27FC236}">
                            <a16:creationId xmlns:a16="http://schemas.microsoft.com/office/drawing/2014/main" id="{58A0A251-3FE6-4495-88E7-D98909CDFB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10915" y="2535580"/>
                        <a:ext cx="2989452" cy="87269"/>
                      </a:xfrm>
                      <a:custGeom>
                        <a:avLst/>
                        <a:gdLst>
                          <a:gd name="connsiteX0" fmla="*/ 0 w 2989452"/>
                          <a:gd name="connsiteY0" fmla="*/ 0 h 87269"/>
                          <a:gd name="connsiteX1" fmla="*/ 2989453 w 2989452"/>
                          <a:gd name="connsiteY1" fmla="*/ 0 h 87269"/>
                          <a:gd name="connsiteX2" fmla="*/ 2989453 w 2989452"/>
                          <a:gd name="connsiteY2" fmla="*/ 87269 h 87269"/>
                          <a:gd name="connsiteX3" fmla="*/ 0 w 2989452"/>
                          <a:gd name="connsiteY3" fmla="*/ 87269 h 872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89452" h="87269">
                            <a:moveTo>
                              <a:pt x="0" y="0"/>
                            </a:moveTo>
                            <a:lnTo>
                              <a:pt x="2989453" y="0"/>
                            </a:lnTo>
                            <a:lnTo>
                              <a:pt x="2989453" y="87269"/>
                            </a:lnTo>
                            <a:lnTo>
                              <a:pt x="0" y="87269"/>
                            </a:lnTo>
                            <a:close/>
                          </a:path>
                        </a:pathLst>
                      </a:custGeom>
                      <a:solidFill>
                        <a:srgbClr val="30303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712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854877" y="2526662"/>
                        <a:ext cx="1105199" cy="35672"/>
                        <a:chOff x="7854877" y="2526662"/>
                        <a:chExt cx="1105199" cy="35672"/>
                      </a:xfrm>
                      <a:solidFill>
                        <a:srgbClr val="696769"/>
                      </a:solidFill>
                    </p:grpSpPr>
                    <p:sp>
                      <p:nvSpPr>
                        <p:cNvPr id="713" name="Freeform: Shape 712">
                          <a:extLst>
                            <a:ext uri="{FF2B5EF4-FFF2-40B4-BE49-F238E27FC236}">
                              <a16:creationId xmlns:a16="http://schemas.microsoft.com/office/drawing/2014/main" id="{A6AFFE0B-2226-4F9C-8D1F-A4290DCE34A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926952" y="2526662"/>
                          <a:ext cx="33124" cy="35672"/>
                        </a:xfrm>
                        <a:custGeom>
                          <a:avLst/>
                          <a:gdLst>
                            <a:gd name="connsiteX0" fmla="*/ 33124 w 33124"/>
                            <a:gd name="connsiteY0" fmla="*/ 17836 h 35672"/>
                            <a:gd name="connsiteX1" fmla="*/ 16562 w 33124"/>
                            <a:gd name="connsiteY1" fmla="*/ 35672 h 35672"/>
                            <a:gd name="connsiteX2" fmla="*/ 0 w 33124"/>
                            <a:gd name="connsiteY2" fmla="*/ 17836 h 35672"/>
                            <a:gd name="connsiteX3" fmla="*/ 16562 w 33124"/>
                            <a:gd name="connsiteY3" fmla="*/ 0 h 35672"/>
                            <a:gd name="connsiteX4" fmla="*/ 33124 w 33124"/>
                            <a:gd name="connsiteY4" fmla="*/ 17836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24" h="35672">
                              <a:moveTo>
                                <a:pt x="33124" y="17836"/>
                              </a:moveTo>
                              <a:cubicBezTo>
                                <a:pt x="33124" y="27687"/>
                                <a:pt x="25709" y="35672"/>
                                <a:pt x="16562" y="35672"/>
                              </a:cubicBezTo>
                              <a:cubicBezTo>
                                <a:pt x="7415" y="35672"/>
                                <a:pt x="0" y="27687"/>
                                <a:pt x="0" y="17836"/>
                              </a:cubicBezTo>
                              <a:cubicBezTo>
                                <a:pt x="0" y="7986"/>
                                <a:pt x="7415" y="0"/>
                                <a:pt x="16562" y="0"/>
                              </a:cubicBezTo>
                              <a:cubicBezTo>
                                <a:pt x="25709" y="0"/>
                                <a:pt x="33124" y="7986"/>
                                <a:pt x="33124" y="1783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714" name="Freeform: Shape 713">
                          <a:extLst>
                            <a:ext uri="{FF2B5EF4-FFF2-40B4-BE49-F238E27FC236}">
                              <a16:creationId xmlns:a16="http://schemas.microsoft.com/office/drawing/2014/main" id="{A4B0E699-CA8E-4712-BDE1-F476B3C65C3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716742" y="2526662"/>
                          <a:ext cx="33760" cy="35671"/>
                        </a:xfrm>
                        <a:custGeom>
                          <a:avLst/>
                          <a:gdLst>
                            <a:gd name="connsiteX0" fmla="*/ 17199 w 33760"/>
                            <a:gd name="connsiteY0" fmla="*/ 35672 h 35671"/>
                            <a:gd name="connsiteX1" fmla="*/ 0 w 33760"/>
                            <a:gd name="connsiteY1" fmla="*/ 17836 h 35671"/>
                            <a:gd name="connsiteX2" fmla="*/ 17199 w 33760"/>
                            <a:gd name="connsiteY2" fmla="*/ 0 h 35671"/>
                            <a:gd name="connsiteX3" fmla="*/ 33761 w 33760"/>
                            <a:gd name="connsiteY3" fmla="*/ 17836 h 35671"/>
                            <a:gd name="connsiteX4" fmla="*/ 17199 w 33760"/>
                            <a:gd name="connsiteY4" fmla="*/ 35672 h 3567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760" h="35671">
                              <a:moveTo>
                                <a:pt x="17199" y="35672"/>
                              </a:moveTo>
                              <a:cubicBezTo>
                                <a:pt x="7644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7199" y="0"/>
                              </a:cubicBezTo>
                              <a:cubicBezTo>
                                <a:pt x="26754" y="0"/>
                                <a:pt x="33761" y="8281"/>
                                <a:pt x="33761" y="17836"/>
                              </a:cubicBezTo>
                              <a:cubicBezTo>
                                <a:pt x="33761" y="27391"/>
                                <a:pt x="26117" y="35672"/>
                                <a:pt x="17199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715" name="Freeform: Shape 714">
                          <a:extLst>
                            <a:ext uri="{FF2B5EF4-FFF2-40B4-BE49-F238E27FC236}">
                              <a16:creationId xmlns:a16="http://schemas.microsoft.com/office/drawing/2014/main" id="{5DA7AE6B-5789-4794-957C-2A7E6C6BDA4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08441" y="2526662"/>
                          <a:ext cx="33124" cy="35671"/>
                        </a:xfrm>
                        <a:custGeom>
                          <a:avLst/>
                          <a:gdLst>
                            <a:gd name="connsiteX0" fmla="*/ 16563 w 33124"/>
                            <a:gd name="connsiteY0" fmla="*/ 35672 h 35671"/>
                            <a:gd name="connsiteX1" fmla="*/ 0 w 33124"/>
                            <a:gd name="connsiteY1" fmla="*/ 17836 h 35671"/>
                            <a:gd name="connsiteX2" fmla="*/ 16563 w 33124"/>
                            <a:gd name="connsiteY2" fmla="*/ 0 h 35671"/>
                            <a:gd name="connsiteX3" fmla="*/ 33125 w 33124"/>
                            <a:gd name="connsiteY3" fmla="*/ 17836 h 35671"/>
                            <a:gd name="connsiteX4" fmla="*/ 16563 w 33124"/>
                            <a:gd name="connsiteY4" fmla="*/ 35672 h 3567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24" h="35671">
                              <a:moveTo>
                                <a:pt x="16563" y="35672"/>
                              </a:moveTo>
                              <a:cubicBezTo>
                                <a:pt x="7008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3" y="0"/>
                              </a:cubicBezTo>
                              <a:cubicBezTo>
                                <a:pt x="26118" y="0"/>
                                <a:pt x="33125" y="8281"/>
                                <a:pt x="33125" y="17836"/>
                              </a:cubicBezTo>
                              <a:cubicBezTo>
                                <a:pt x="33125" y="27391"/>
                                <a:pt x="26118" y="35672"/>
                                <a:pt x="16563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716" name="Freeform: Shape 715">
                          <a:extLst>
                            <a:ext uri="{FF2B5EF4-FFF2-40B4-BE49-F238E27FC236}">
                              <a16:creationId xmlns:a16="http://schemas.microsoft.com/office/drawing/2014/main" id="{A19744F0-FE74-4670-BC7C-25F04853BA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298868" y="2526662"/>
                          <a:ext cx="33123" cy="35671"/>
                        </a:xfrm>
                        <a:custGeom>
                          <a:avLst/>
                          <a:gdLst>
                            <a:gd name="connsiteX0" fmla="*/ 16562 w 33123"/>
                            <a:gd name="connsiteY0" fmla="*/ 35672 h 35671"/>
                            <a:gd name="connsiteX1" fmla="*/ 0 w 33123"/>
                            <a:gd name="connsiteY1" fmla="*/ 17836 h 35671"/>
                            <a:gd name="connsiteX2" fmla="*/ 16562 w 33123"/>
                            <a:gd name="connsiteY2" fmla="*/ 0 h 35671"/>
                            <a:gd name="connsiteX3" fmla="*/ 33124 w 33123"/>
                            <a:gd name="connsiteY3" fmla="*/ 17836 h 35671"/>
                            <a:gd name="connsiteX4" fmla="*/ 16562 w 33123"/>
                            <a:gd name="connsiteY4" fmla="*/ 35672 h 3567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23" h="35671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124" y="8281"/>
                                <a:pt x="33124" y="17836"/>
                              </a:cubicBezTo>
                              <a:cubicBezTo>
                                <a:pt x="33124" y="27391"/>
                                <a:pt x="25480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717" name="Freeform: Shape 716">
                          <a:extLst>
                            <a:ext uri="{FF2B5EF4-FFF2-40B4-BE49-F238E27FC236}">
                              <a16:creationId xmlns:a16="http://schemas.microsoft.com/office/drawing/2014/main" id="{905A272D-D397-4344-9504-4BB7E7F0AE1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065088" y="2526662"/>
                          <a:ext cx="33124" cy="35671"/>
                        </a:xfrm>
                        <a:custGeom>
                          <a:avLst/>
                          <a:gdLst>
                            <a:gd name="connsiteX0" fmla="*/ 16562 w 33124"/>
                            <a:gd name="connsiteY0" fmla="*/ 35672 h 35671"/>
                            <a:gd name="connsiteX1" fmla="*/ 0 w 33124"/>
                            <a:gd name="connsiteY1" fmla="*/ 17836 h 35671"/>
                            <a:gd name="connsiteX2" fmla="*/ 16562 w 33124"/>
                            <a:gd name="connsiteY2" fmla="*/ 0 h 35671"/>
                            <a:gd name="connsiteX3" fmla="*/ 33125 w 33124"/>
                            <a:gd name="connsiteY3" fmla="*/ 17836 h 35671"/>
                            <a:gd name="connsiteX4" fmla="*/ 16562 w 33124"/>
                            <a:gd name="connsiteY4" fmla="*/ 35672 h 3567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24" h="35671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125" y="8281"/>
                                <a:pt x="33125" y="17836"/>
                              </a:cubicBezTo>
                              <a:cubicBezTo>
                                <a:pt x="33125" y="27391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718" name="Freeform: Shape 717">
                          <a:extLst>
                            <a:ext uri="{FF2B5EF4-FFF2-40B4-BE49-F238E27FC236}">
                              <a16:creationId xmlns:a16="http://schemas.microsoft.com/office/drawing/2014/main" id="{51E4F78B-DF22-48E2-8A66-8145A8EAB3A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854877" y="2526662"/>
                          <a:ext cx="33124" cy="35671"/>
                        </a:xfrm>
                        <a:custGeom>
                          <a:avLst/>
                          <a:gdLst>
                            <a:gd name="connsiteX0" fmla="*/ 16562 w 33124"/>
                            <a:gd name="connsiteY0" fmla="*/ 35672 h 35671"/>
                            <a:gd name="connsiteX1" fmla="*/ 0 w 33124"/>
                            <a:gd name="connsiteY1" fmla="*/ 17836 h 35671"/>
                            <a:gd name="connsiteX2" fmla="*/ 16562 w 33124"/>
                            <a:gd name="connsiteY2" fmla="*/ 0 h 35671"/>
                            <a:gd name="connsiteX3" fmla="*/ 33125 w 33124"/>
                            <a:gd name="connsiteY3" fmla="*/ 17836 h 35671"/>
                            <a:gd name="connsiteX4" fmla="*/ 16562 w 33124"/>
                            <a:gd name="connsiteY4" fmla="*/ 35672 h 3567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24" h="35671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125" y="8281"/>
                                <a:pt x="33125" y="17836"/>
                              </a:cubicBezTo>
                              <a:cubicBezTo>
                                <a:pt x="33125" y="27391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719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083018" y="2526662"/>
                      <a:ext cx="1523709" cy="35672"/>
                      <a:chOff x="9083018" y="2526662"/>
                      <a:chExt cx="1523709" cy="35672"/>
                    </a:xfrm>
                    <a:solidFill>
                      <a:srgbClr val="696769"/>
                    </a:solidFill>
                  </p:grpSpPr>
                  <p:sp>
                    <p:nvSpPr>
                      <p:cNvPr id="720" name="Freeform: Shape 719">
                        <a:extLst>
                          <a:ext uri="{FF2B5EF4-FFF2-40B4-BE49-F238E27FC236}">
                            <a16:creationId xmlns:a16="http://schemas.microsoft.com/office/drawing/2014/main" id="{493D1E1E-087E-4F76-8E84-BF575C672A8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73604" y="2526662"/>
                        <a:ext cx="33123" cy="35671"/>
                      </a:xfrm>
                      <a:custGeom>
                        <a:avLst/>
                        <a:gdLst>
                          <a:gd name="connsiteX0" fmla="*/ 16562 w 33123"/>
                          <a:gd name="connsiteY0" fmla="*/ 35672 h 35671"/>
                          <a:gd name="connsiteX1" fmla="*/ 0 w 33123"/>
                          <a:gd name="connsiteY1" fmla="*/ 17836 h 35671"/>
                          <a:gd name="connsiteX2" fmla="*/ 16562 w 33123"/>
                          <a:gd name="connsiteY2" fmla="*/ 0 h 35671"/>
                          <a:gd name="connsiteX3" fmla="*/ 33124 w 33123"/>
                          <a:gd name="connsiteY3" fmla="*/ 17836 h 35671"/>
                          <a:gd name="connsiteX4" fmla="*/ 16562 w 33123"/>
                          <a:gd name="connsiteY4" fmla="*/ 35672 h 35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3" h="35671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7391"/>
                              <a:pt x="25480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1" name="Freeform: Shape 720">
                        <a:extLst>
                          <a:ext uri="{FF2B5EF4-FFF2-40B4-BE49-F238E27FC236}">
                            <a16:creationId xmlns:a16="http://schemas.microsoft.com/office/drawing/2014/main" id="{B1BD5EA5-2C80-486C-9974-6A305EE032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363393" y="2526662"/>
                        <a:ext cx="33123" cy="35671"/>
                      </a:xfrm>
                      <a:custGeom>
                        <a:avLst/>
                        <a:gdLst>
                          <a:gd name="connsiteX0" fmla="*/ 16562 w 33123"/>
                          <a:gd name="connsiteY0" fmla="*/ 35672 h 35671"/>
                          <a:gd name="connsiteX1" fmla="*/ 0 w 33123"/>
                          <a:gd name="connsiteY1" fmla="*/ 17836 h 35671"/>
                          <a:gd name="connsiteX2" fmla="*/ 16562 w 33123"/>
                          <a:gd name="connsiteY2" fmla="*/ 0 h 35671"/>
                          <a:gd name="connsiteX3" fmla="*/ 33124 w 33123"/>
                          <a:gd name="connsiteY3" fmla="*/ 17836 h 35671"/>
                          <a:gd name="connsiteX4" fmla="*/ 16562 w 33123"/>
                          <a:gd name="connsiteY4" fmla="*/ 35672 h 35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3" h="35671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7391"/>
                              <a:pt x="26117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2" name="Freeform: Shape 721">
                        <a:extLst>
                          <a:ext uri="{FF2B5EF4-FFF2-40B4-BE49-F238E27FC236}">
                            <a16:creationId xmlns:a16="http://schemas.microsoft.com/office/drawing/2014/main" id="{468DD267-31C4-4AAA-BA71-796C50550C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155093" y="2526662"/>
                        <a:ext cx="33124" cy="35671"/>
                      </a:xfrm>
                      <a:custGeom>
                        <a:avLst/>
                        <a:gdLst>
                          <a:gd name="connsiteX0" fmla="*/ 16563 w 33124"/>
                          <a:gd name="connsiteY0" fmla="*/ 35672 h 35671"/>
                          <a:gd name="connsiteX1" fmla="*/ 0 w 33124"/>
                          <a:gd name="connsiteY1" fmla="*/ 17836 h 35671"/>
                          <a:gd name="connsiteX2" fmla="*/ 16563 w 33124"/>
                          <a:gd name="connsiteY2" fmla="*/ 0 h 35671"/>
                          <a:gd name="connsiteX3" fmla="*/ 33125 w 33124"/>
                          <a:gd name="connsiteY3" fmla="*/ 17836 h 35671"/>
                          <a:gd name="connsiteX4" fmla="*/ 16563 w 33124"/>
                          <a:gd name="connsiteY4" fmla="*/ 35672 h 35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4" h="35671">
                            <a:moveTo>
                              <a:pt x="16563" y="35672"/>
                            </a:moveTo>
                            <a:cubicBezTo>
                              <a:pt x="7008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3" y="0"/>
                            </a:cubicBezTo>
                            <a:cubicBezTo>
                              <a:pt x="26118" y="0"/>
                              <a:pt x="33125" y="8281"/>
                              <a:pt x="33125" y="17836"/>
                            </a:cubicBezTo>
                            <a:cubicBezTo>
                              <a:pt x="33125" y="27391"/>
                              <a:pt x="25480" y="35672"/>
                              <a:pt x="16563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3" name="Freeform: Shape 722">
                        <a:extLst>
                          <a:ext uri="{FF2B5EF4-FFF2-40B4-BE49-F238E27FC236}">
                            <a16:creationId xmlns:a16="http://schemas.microsoft.com/office/drawing/2014/main" id="{C99DBF35-4E14-4552-A049-461C26EB9A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944882" y="2526662"/>
                        <a:ext cx="33124" cy="35672"/>
                      </a:xfrm>
                      <a:custGeom>
                        <a:avLst/>
                        <a:gdLst>
                          <a:gd name="connsiteX0" fmla="*/ 33124 w 33124"/>
                          <a:gd name="connsiteY0" fmla="*/ 17836 h 35672"/>
                          <a:gd name="connsiteX1" fmla="*/ 16562 w 33124"/>
                          <a:gd name="connsiteY1" fmla="*/ 35672 h 35672"/>
                          <a:gd name="connsiteX2" fmla="*/ 0 w 33124"/>
                          <a:gd name="connsiteY2" fmla="*/ 17836 h 35672"/>
                          <a:gd name="connsiteX3" fmla="*/ 16562 w 33124"/>
                          <a:gd name="connsiteY3" fmla="*/ 0 h 35672"/>
                          <a:gd name="connsiteX4" fmla="*/ 33124 w 33124"/>
                          <a:gd name="connsiteY4" fmla="*/ 17836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4" h="35672">
                            <a:moveTo>
                              <a:pt x="33124" y="17836"/>
                            </a:moveTo>
                            <a:cubicBezTo>
                              <a:pt x="33124" y="27687"/>
                              <a:pt x="25709" y="35672"/>
                              <a:pt x="16562" y="35672"/>
                            </a:cubicBezTo>
                            <a:cubicBezTo>
                              <a:pt x="7416" y="35672"/>
                              <a:pt x="0" y="27687"/>
                              <a:pt x="0" y="17836"/>
                            </a:cubicBezTo>
                            <a:cubicBezTo>
                              <a:pt x="0" y="7986"/>
                              <a:pt x="7416" y="0"/>
                              <a:pt x="16562" y="0"/>
                            </a:cubicBezTo>
                            <a:cubicBezTo>
                              <a:pt x="25709" y="0"/>
                              <a:pt x="33124" y="7986"/>
                              <a:pt x="33124" y="17836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4" name="Freeform: Shape 723">
                        <a:extLst>
                          <a:ext uri="{FF2B5EF4-FFF2-40B4-BE49-F238E27FC236}">
                            <a16:creationId xmlns:a16="http://schemas.microsoft.com/office/drawing/2014/main" id="{10B29395-99FB-476F-B9A5-6C053D468E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710465" y="2526662"/>
                        <a:ext cx="33760" cy="35671"/>
                      </a:xfrm>
                      <a:custGeom>
                        <a:avLst/>
                        <a:gdLst>
                          <a:gd name="connsiteX0" fmla="*/ 17199 w 33760"/>
                          <a:gd name="connsiteY0" fmla="*/ 35672 h 35671"/>
                          <a:gd name="connsiteX1" fmla="*/ 0 w 33760"/>
                          <a:gd name="connsiteY1" fmla="*/ 17836 h 35671"/>
                          <a:gd name="connsiteX2" fmla="*/ 17199 w 33760"/>
                          <a:gd name="connsiteY2" fmla="*/ 0 h 35671"/>
                          <a:gd name="connsiteX3" fmla="*/ 33761 w 33760"/>
                          <a:gd name="connsiteY3" fmla="*/ 17836 h 35671"/>
                          <a:gd name="connsiteX4" fmla="*/ 17199 w 33760"/>
                          <a:gd name="connsiteY4" fmla="*/ 35672 h 35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760" h="35671">
                            <a:moveTo>
                              <a:pt x="17199" y="35672"/>
                            </a:moveTo>
                            <a:cubicBezTo>
                              <a:pt x="7644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7199" y="0"/>
                            </a:cubicBezTo>
                            <a:cubicBezTo>
                              <a:pt x="26754" y="0"/>
                              <a:pt x="33761" y="8281"/>
                              <a:pt x="33761" y="17836"/>
                            </a:cubicBezTo>
                            <a:cubicBezTo>
                              <a:pt x="33761" y="27391"/>
                              <a:pt x="26754" y="35672"/>
                              <a:pt x="17199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5" name="Freeform: Shape 724">
                        <a:extLst>
                          <a:ext uri="{FF2B5EF4-FFF2-40B4-BE49-F238E27FC236}">
                            <a16:creationId xmlns:a16="http://schemas.microsoft.com/office/drawing/2014/main" id="{F38A4B9A-FB3E-4741-8A60-FAC4667C3F2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01528" y="2526662"/>
                        <a:ext cx="33124" cy="35672"/>
                      </a:xfrm>
                      <a:custGeom>
                        <a:avLst/>
                        <a:gdLst>
                          <a:gd name="connsiteX0" fmla="*/ 33124 w 33124"/>
                          <a:gd name="connsiteY0" fmla="*/ 17836 h 35672"/>
                          <a:gd name="connsiteX1" fmla="*/ 16563 w 33124"/>
                          <a:gd name="connsiteY1" fmla="*/ 35672 h 35672"/>
                          <a:gd name="connsiteX2" fmla="*/ 1 w 33124"/>
                          <a:gd name="connsiteY2" fmla="*/ 17836 h 35672"/>
                          <a:gd name="connsiteX3" fmla="*/ 16563 w 33124"/>
                          <a:gd name="connsiteY3" fmla="*/ 0 h 35672"/>
                          <a:gd name="connsiteX4" fmla="*/ 33124 w 33124"/>
                          <a:gd name="connsiteY4" fmla="*/ 17836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4" h="35672">
                            <a:moveTo>
                              <a:pt x="33124" y="17836"/>
                            </a:moveTo>
                            <a:cubicBezTo>
                              <a:pt x="33124" y="27687"/>
                              <a:pt x="25709" y="35672"/>
                              <a:pt x="16563" y="35672"/>
                            </a:cubicBezTo>
                            <a:cubicBezTo>
                              <a:pt x="7416" y="35672"/>
                              <a:pt x="1" y="27687"/>
                              <a:pt x="1" y="17836"/>
                            </a:cubicBezTo>
                            <a:cubicBezTo>
                              <a:pt x="1" y="7986"/>
                              <a:pt x="7416" y="0"/>
                              <a:pt x="16563" y="0"/>
                            </a:cubicBezTo>
                            <a:cubicBezTo>
                              <a:pt x="25709" y="0"/>
                              <a:pt x="33124" y="7986"/>
                              <a:pt x="33124" y="17836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6" name="Freeform: Shape 725">
                        <a:extLst>
                          <a:ext uri="{FF2B5EF4-FFF2-40B4-BE49-F238E27FC236}">
                            <a16:creationId xmlns:a16="http://schemas.microsoft.com/office/drawing/2014/main" id="{942CB5EB-0DDF-4821-8B2D-DA393D0B39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292592" y="2526662"/>
                        <a:ext cx="33123" cy="35671"/>
                      </a:xfrm>
                      <a:custGeom>
                        <a:avLst/>
                        <a:gdLst>
                          <a:gd name="connsiteX0" fmla="*/ 16562 w 33123"/>
                          <a:gd name="connsiteY0" fmla="*/ 35672 h 35671"/>
                          <a:gd name="connsiteX1" fmla="*/ 0 w 33123"/>
                          <a:gd name="connsiteY1" fmla="*/ 17836 h 35671"/>
                          <a:gd name="connsiteX2" fmla="*/ 16562 w 33123"/>
                          <a:gd name="connsiteY2" fmla="*/ 0 h 35671"/>
                          <a:gd name="connsiteX3" fmla="*/ 33124 w 33123"/>
                          <a:gd name="connsiteY3" fmla="*/ 17836 h 35671"/>
                          <a:gd name="connsiteX4" fmla="*/ 16562 w 33123"/>
                          <a:gd name="connsiteY4" fmla="*/ 35672 h 35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3" h="35671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7391"/>
                              <a:pt x="26117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7" name="Freeform: Shape 726">
                        <a:extLst>
                          <a:ext uri="{FF2B5EF4-FFF2-40B4-BE49-F238E27FC236}">
                            <a16:creationId xmlns:a16="http://schemas.microsoft.com/office/drawing/2014/main" id="{C20C7A88-8209-4C85-902A-9072BC2CAB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83018" y="2526662"/>
                        <a:ext cx="33123" cy="35671"/>
                      </a:xfrm>
                      <a:custGeom>
                        <a:avLst/>
                        <a:gdLst>
                          <a:gd name="connsiteX0" fmla="*/ 16562 w 33123"/>
                          <a:gd name="connsiteY0" fmla="*/ 35672 h 35671"/>
                          <a:gd name="connsiteX1" fmla="*/ 0 w 33123"/>
                          <a:gd name="connsiteY1" fmla="*/ 17836 h 35671"/>
                          <a:gd name="connsiteX2" fmla="*/ 16562 w 33123"/>
                          <a:gd name="connsiteY2" fmla="*/ 0 h 35671"/>
                          <a:gd name="connsiteX3" fmla="*/ 33124 w 33123"/>
                          <a:gd name="connsiteY3" fmla="*/ 17836 h 35671"/>
                          <a:gd name="connsiteX4" fmla="*/ 16562 w 33123"/>
                          <a:gd name="connsiteY4" fmla="*/ 35672 h 35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3" h="35671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7391"/>
                              <a:pt x="25480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728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4740572" y="2448311"/>
                    <a:ext cx="2989452" cy="174538"/>
                    <a:chOff x="4740572" y="2448311"/>
                    <a:chExt cx="2989452" cy="174538"/>
                  </a:xfrm>
                  <a:solidFill>
                    <a:schemeClr val="accent1"/>
                  </a:solidFill>
                </p:grpSpPr>
                <p:grpSp>
                  <p:nvGrpSpPr>
                    <p:cNvPr id="729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740572" y="2448311"/>
                      <a:ext cx="2989452" cy="174538"/>
                      <a:chOff x="4740572" y="2448311"/>
                      <a:chExt cx="2989452" cy="174538"/>
                    </a:xfrm>
                    <a:solidFill>
                      <a:schemeClr val="accent1"/>
                    </a:solidFill>
                  </p:grpSpPr>
                  <p:sp>
                    <p:nvSpPr>
                      <p:cNvPr id="730" name="Freeform: Shape 729">
                        <a:extLst>
                          <a:ext uri="{FF2B5EF4-FFF2-40B4-BE49-F238E27FC236}">
                            <a16:creationId xmlns:a16="http://schemas.microsoft.com/office/drawing/2014/main" id="{95CBEE1C-53B5-425D-A805-9E6913AFED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40572" y="2448311"/>
                        <a:ext cx="2989452" cy="174538"/>
                      </a:xfrm>
                      <a:custGeom>
                        <a:avLst/>
                        <a:gdLst>
                          <a:gd name="connsiteX0" fmla="*/ 0 w 2989452"/>
                          <a:gd name="connsiteY0" fmla="*/ 0 h 174538"/>
                          <a:gd name="connsiteX1" fmla="*/ 2989453 w 2989452"/>
                          <a:gd name="connsiteY1" fmla="*/ 0 h 174538"/>
                          <a:gd name="connsiteX2" fmla="*/ 2989453 w 2989452"/>
                          <a:gd name="connsiteY2" fmla="*/ 174539 h 174538"/>
                          <a:gd name="connsiteX3" fmla="*/ 0 w 2989452"/>
                          <a:gd name="connsiteY3" fmla="*/ 174539 h 1745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89452" h="174538">
                            <a:moveTo>
                              <a:pt x="0" y="0"/>
                            </a:moveTo>
                            <a:lnTo>
                              <a:pt x="2989453" y="0"/>
                            </a:lnTo>
                            <a:lnTo>
                              <a:pt x="2989453" y="174539"/>
                            </a:lnTo>
                            <a:lnTo>
                              <a:pt x="0" y="174539"/>
                            </a:lnTo>
                            <a:close/>
                          </a:path>
                        </a:pathLst>
                      </a:custGeom>
                      <a:solidFill>
                        <a:srgbClr val="4A494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31" name="Freeform: Shape 730">
                        <a:extLst>
                          <a:ext uri="{FF2B5EF4-FFF2-40B4-BE49-F238E27FC236}">
                            <a16:creationId xmlns:a16="http://schemas.microsoft.com/office/drawing/2014/main" id="{A74B0D41-0839-46B1-B04A-CB1F2038C5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40572" y="2535580"/>
                        <a:ext cx="2989452" cy="87269"/>
                      </a:xfrm>
                      <a:custGeom>
                        <a:avLst/>
                        <a:gdLst>
                          <a:gd name="connsiteX0" fmla="*/ 0 w 2989452"/>
                          <a:gd name="connsiteY0" fmla="*/ 0 h 87269"/>
                          <a:gd name="connsiteX1" fmla="*/ 2989453 w 2989452"/>
                          <a:gd name="connsiteY1" fmla="*/ 0 h 87269"/>
                          <a:gd name="connsiteX2" fmla="*/ 2989453 w 2989452"/>
                          <a:gd name="connsiteY2" fmla="*/ 87269 h 87269"/>
                          <a:gd name="connsiteX3" fmla="*/ 0 w 2989452"/>
                          <a:gd name="connsiteY3" fmla="*/ 87269 h 872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989452" h="87269">
                            <a:moveTo>
                              <a:pt x="0" y="0"/>
                            </a:moveTo>
                            <a:lnTo>
                              <a:pt x="2989453" y="0"/>
                            </a:lnTo>
                            <a:lnTo>
                              <a:pt x="2989453" y="87269"/>
                            </a:lnTo>
                            <a:lnTo>
                              <a:pt x="0" y="87269"/>
                            </a:lnTo>
                            <a:close/>
                          </a:path>
                        </a:pathLst>
                      </a:custGeom>
                      <a:solidFill>
                        <a:srgbClr val="30303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732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884534" y="2526662"/>
                        <a:ext cx="1105199" cy="35672"/>
                        <a:chOff x="4884534" y="2526662"/>
                        <a:chExt cx="1105199" cy="35672"/>
                      </a:xfrm>
                      <a:solidFill>
                        <a:srgbClr val="696769"/>
                      </a:solidFill>
                    </p:grpSpPr>
                    <p:sp>
                      <p:nvSpPr>
                        <p:cNvPr id="733" name="Freeform: Shape 732">
                          <a:extLst>
                            <a:ext uri="{FF2B5EF4-FFF2-40B4-BE49-F238E27FC236}">
                              <a16:creationId xmlns:a16="http://schemas.microsoft.com/office/drawing/2014/main" id="{048F32A8-4CF7-482B-91A8-A296CEA49DA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956610" y="2526662"/>
                          <a:ext cx="33124" cy="35672"/>
                        </a:xfrm>
                        <a:custGeom>
                          <a:avLst/>
                          <a:gdLst>
                            <a:gd name="connsiteX0" fmla="*/ 33124 w 33124"/>
                            <a:gd name="connsiteY0" fmla="*/ 17836 h 35672"/>
                            <a:gd name="connsiteX1" fmla="*/ 16562 w 33124"/>
                            <a:gd name="connsiteY1" fmla="*/ 35672 h 35672"/>
                            <a:gd name="connsiteX2" fmla="*/ 0 w 33124"/>
                            <a:gd name="connsiteY2" fmla="*/ 17836 h 35672"/>
                            <a:gd name="connsiteX3" fmla="*/ 16562 w 33124"/>
                            <a:gd name="connsiteY3" fmla="*/ 0 h 35672"/>
                            <a:gd name="connsiteX4" fmla="*/ 33124 w 33124"/>
                            <a:gd name="connsiteY4" fmla="*/ 17836 h 3567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24" h="35672">
                              <a:moveTo>
                                <a:pt x="33124" y="17836"/>
                              </a:moveTo>
                              <a:cubicBezTo>
                                <a:pt x="33124" y="27687"/>
                                <a:pt x="25709" y="35672"/>
                                <a:pt x="16562" y="35672"/>
                              </a:cubicBezTo>
                              <a:cubicBezTo>
                                <a:pt x="7415" y="35672"/>
                                <a:pt x="0" y="27687"/>
                                <a:pt x="0" y="17836"/>
                              </a:cubicBezTo>
                              <a:cubicBezTo>
                                <a:pt x="0" y="7986"/>
                                <a:pt x="7415" y="0"/>
                                <a:pt x="16562" y="0"/>
                              </a:cubicBezTo>
                              <a:cubicBezTo>
                                <a:pt x="25709" y="0"/>
                                <a:pt x="33124" y="7986"/>
                                <a:pt x="33124" y="1783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734" name="Freeform: Shape 733">
                          <a:extLst>
                            <a:ext uri="{FF2B5EF4-FFF2-40B4-BE49-F238E27FC236}">
                              <a16:creationId xmlns:a16="http://schemas.microsoft.com/office/drawing/2014/main" id="{16650050-9F44-4726-A40D-476B6AA64DC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746399" y="2526662"/>
                          <a:ext cx="33124" cy="35671"/>
                        </a:xfrm>
                        <a:custGeom>
                          <a:avLst/>
                          <a:gdLst>
                            <a:gd name="connsiteX0" fmla="*/ 16562 w 33124"/>
                            <a:gd name="connsiteY0" fmla="*/ 35672 h 35671"/>
                            <a:gd name="connsiteX1" fmla="*/ 0 w 33124"/>
                            <a:gd name="connsiteY1" fmla="*/ 17836 h 35671"/>
                            <a:gd name="connsiteX2" fmla="*/ 16562 w 33124"/>
                            <a:gd name="connsiteY2" fmla="*/ 0 h 35671"/>
                            <a:gd name="connsiteX3" fmla="*/ 33124 w 33124"/>
                            <a:gd name="connsiteY3" fmla="*/ 17836 h 35671"/>
                            <a:gd name="connsiteX4" fmla="*/ 16562 w 33124"/>
                            <a:gd name="connsiteY4" fmla="*/ 35672 h 3567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24" h="35671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124" y="8281"/>
                                <a:pt x="33124" y="17836"/>
                              </a:cubicBezTo>
                              <a:cubicBezTo>
                                <a:pt x="33124" y="27391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735" name="Freeform: Shape 734">
                          <a:extLst>
                            <a:ext uri="{FF2B5EF4-FFF2-40B4-BE49-F238E27FC236}">
                              <a16:creationId xmlns:a16="http://schemas.microsoft.com/office/drawing/2014/main" id="{24A93279-90B9-4CA4-8FA8-A69175B1A9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538099" y="2526662"/>
                          <a:ext cx="33123" cy="35671"/>
                        </a:xfrm>
                        <a:custGeom>
                          <a:avLst/>
                          <a:gdLst>
                            <a:gd name="connsiteX0" fmla="*/ 16562 w 33123"/>
                            <a:gd name="connsiteY0" fmla="*/ 35672 h 35671"/>
                            <a:gd name="connsiteX1" fmla="*/ 0 w 33123"/>
                            <a:gd name="connsiteY1" fmla="*/ 17836 h 35671"/>
                            <a:gd name="connsiteX2" fmla="*/ 16562 w 33123"/>
                            <a:gd name="connsiteY2" fmla="*/ 0 h 35671"/>
                            <a:gd name="connsiteX3" fmla="*/ 33124 w 33123"/>
                            <a:gd name="connsiteY3" fmla="*/ 17836 h 35671"/>
                            <a:gd name="connsiteX4" fmla="*/ 16562 w 33123"/>
                            <a:gd name="connsiteY4" fmla="*/ 35672 h 3567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123" h="35671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124" y="8281"/>
                                <a:pt x="33124" y="17836"/>
                              </a:cubicBezTo>
                              <a:cubicBezTo>
                                <a:pt x="33124" y="27391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736" name="Freeform: Shape 735">
                          <a:extLst>
                            <a:ext uri="{FF2B5EF4-FFF2-40B4-BE49-F238E27FC236}">
                              <a16:creationId xmlns:a16="http://schemas.microsoft.com/office/drawing/2014/main" id="{4237482D-25F5-4F18-B7AA-167803F6B93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27888" y="2526662"/>
                          <a:ext cx="33761" cy="35671"/>
                        </a:xfrm>
                        <a:custGeom>
                          <a:avLst/>
                          <a:gdLst>
                            <a:gd name="connsiteX0" fmla="*/ 17199 w 33761"/>
                            <a:gd name="connsiteY0" fmla="*/ 35672 h 35671"/>
                            <a:gd name="connsiteX1" fmla="*/ 0 w 33761"/>
                            <a:gd name="connsiteY1" fmla="*/ 17836 h 35671"/>
                            <a:gd name="connsiteX2" fmla="*/ 17199 w 33761"/>
                            <a:gd name="connsiteY2" fmla="*/ 0 h 35671"/>
                            <a:gd name="connsiteX3" fmla="*/ 33761 w 33761"/>
                            <a:gd name="connsiteY3" fmla="*/ 17836 h 35671"/>
                            <a:gd name="connsiteX4" fmla="*/ 17199 w 33761"/>
                            <a:gd name="connsiteY4" fmla="*/ 35672 h 3567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761" h="35671">
                              <a:moveTo>
                                <a:pt x="17199" y="35672"/>
                              </a:moveTo>
                              <a:cubicBezTo>
                                <a:pt x="7644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7199" y="0"/>
                              </a:cubicBezTo>
                              <a:cubicBezTo>
                                <a:pt x="26754" y="0"/>
                                <a:pt x="33761" y="8281"/>
                                <a:pt x="33761" y="17836"/>
                              </a:cubicBezTo>
                              <a:cubicBezTo>
                                <a:pt x="33761" y="27391"/>
                                <a:pt x="26117" y="35672"/>
                                <a:pt x="17199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737" name="Freeform: Shape 736">
                          <a:extLst>
                            <a:ext uri="{FF2B5EF4-FFF2-40B4-BE49-F238E27FC236}">
                              <a16:creationId xmlns:a16="http://schemas.microsoft.com/office/drawing/2014/main" id="{404C86B7-6737-45F3-AFA7-DC390CAC01D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94745" y="2526662"/>
                          <a:ext cx="33761" cy="35671"/>
                        </a:xfrm>
                        <a:custGeom>
                          <a:avLst/>
                          <a:gdLst>
                            <a:gd name="connsiteX0" fmla="*/ 16562 w 33761"/>
                            <a:gd name="connsiteY0" fmla="*/ 35672 h 35671"/>
                            <a:gd name="connsiteX1" fmla="*/ 0 w 33761"/>
                            <a:gd name="connsiteY1" fmla="*/ 17836 h 35671"/>
                            <a:gd name="connsiteX2" fmla="*/ 16562 w 33761"/>
                            <a:gd name="connsiteY2" fmla="*/ 0 h 35671"/>
                            <a:gd name="connsiteX3" fmla="*/ 33761 w 33761"/>
                            <a:gd name="connsiteY3" fmla="*/ 17836 h 35671"/>
                            <a:gd name="connsiteX4" fmla="*/ 16562 w 33761"/>
                            <a:gd name="connsiteY4" fmla="*/ 35672 h 3567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761" h="35671">
                              <a:moveTo>
                                <a:pt x="16562" y="35672"/>
                              </a:moveTo>
                              <a:cubicBezTo>
                                <a:pt x="7007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761" y="8281"/>
                                <a:pt x="33761" y="17836"/>
                              </a:cubicBezTo>
                              <a:cubicBezTo>
                                <a:pt x="33761" y="27391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738" name="Freeform: Shape 737">
                          <a:extLst>
                            <a:ext uri="{FF2B5EF4-FFF2-40B4-BE49-F238E27FC236}">
                              <a16:creationId xmlns:a16="http://schemas.microsoft.com/office/drawing/2014/main" id="{ECA52BD4-8998-4E8D-85EA-BC3AC016EFA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884534" y="2526662"/>
                          <a:ext cx="33761" cy="35671"/>
                        </a:xfrm>
                        <a:custGeom>
                          <a:avLst/>
                          <a:gdLst>
                            <a:gd name="connsiteX0" fmla="*/ 16562 w 33761"/>
                            <a:gd name="connsiteY0" fmla="*/ 35672 h 35671"/>
                            <a:gd name="connsiteX1" fmla="*/ 0 w 33761"/>
                            <a:gd name="connsiteY1" fmla="*/ 17836 h 35671"/>
                            <a:gd name="connsiteX2" fmla="*/ 16562 w 33761"/>
                            <a:gd name="connsiteY2" fmla="*/ 0 h 35671"/>
                            <a:gd name="connsiteX3" fmla="*/ 33761 w 33761"/>
                            <a:gd name="connsiteY3" fmla="*/ 17836 h 35671"/>
                            <a:gd name="connsiteX4" fmla="*/ 16562 w 33761"/>
                            <a:gd name="connsiteY4" fmla="*/ 35672 h 3567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3761" h="35671">
                              <a:moveTo>
                                <a:pt x="16562" y="35672"/>
                              </a:moveTo>
                              <a:cubicBezTo>
                                <a:pt x="7644" y="35672"/>
                                <a:pt x="0" y="27391"/>
                                <a:pt x="0" y="17836"/>
                              </a:cubicBezTo>
                              <a:cubicBezTo>
                                <a:pt x="0" y="8281"/>
                                <a:pt x="7644" y="0"/>
                                <a:pt x="16562" y="0"/>
                              </a:cubicBezTo>
                              <a:cubicBezTo>
                                <a:pt x="26117" y="0"/>
                                <a:pt x="33761" y="8281"/>
                                <a:pt x="33761" y="17836"/>
                              </a:cubicBezTo>
                              <a:cubicBezTo>
                                <a:pt x="33761" y="27391"/>
                                <a:pt x="26117" y="35672"/>
                                <a:pt x="16562" y="3567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96769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739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112675" y="2526662"/>
                      <a:ext cx="1524347" cy="35672"/>
                      <a:chOff x="6112675" y="2526662"/>
                      <a:chExt cx="1524347" cy="35672"/>
                    </a:xfrm>
                    <a:solidFill>
                      <a:srgbClr val="696769"/>
                    </a:solidFill>
                  </p:grpSpPr>
                  <p:sp>
                    <p:nvSpPr>
                      <p:cNvPr id="740" name="Freeform: Shape 739">
                        <a:extLst>
                          <a:ext uri="{FF2B5EF4-FFF2-40B4-BE49-F238E27FC236}">
                            <a16:creationId xmlns:a16="http://schemas.microsoft.com/office/drawing/2014/main" id="{B706810E-0AA5-4C6F-AFD4-20BD343CA7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03261" y="2526662"/>
                        <a:ext cx="33761" cy="35671"/>
                      </a:xfrm>
                      <a:custGeom>
                        <a:avLst/>
                        <a:gdLst>
                          <a:gd name="connsiteX0" fmla="*/ 16562 w 33761"/>
                          <a:gd name="connsiteY0" fmla="*/ 35672 h 35671"/>
                          <a:gd name="connsiteX1" fmla="*/ 0 w 33761"/>
                          <a:gd name="connsiteY1" fmla="*/ 17836 h 35671"/>
                          <a:gd name="connsiteX2" fmla="*/ 16562 w 33761"/>
                          <a:gd name="connsiteY2" fmla="*/ 0 h 35671"/>
                          <a:gd name="connsiteX3" fmla="*/ 33761 w 33761"/>
                          <a:gd name="connsiteY3" fmla="*/ 17836 h 35671"/>
                          <a:gd name="connsiteX4" fmla="*/ 16562 w 33761"/>
                          <a:gd name="connsiteY4" fmla="*/ 35672 h 35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761" h="35671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761" y="8281"/>
                              <a:pt x="33761" y="17836"/>
                            </a:cubicBezTo>
                            <a:cubicBezTo>
                              <a:pt x="33761" y="27391"/>
                              <a:pt x="25480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41" name="Freeform: Shape 740">
                        <a:extLst>
                          <a:ext uri="{FF2B5EF4-FFF2-40B4-BE49-F238E27FC236}">
                            <a16:creationId xmlns:a16="http://schemas.microsoft.com/office/drawing/2014/main" id="{6D23160B-F7F1-42B0-B3B7-72C58917A3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393050" y="2526662"/>
                        <a:ext cx="33124" cy="35672"/>
                      </a:xfrm>
                      <a:custGeom>
                        <a:avLst/>
                        <a:gdLst>
                          <a:gd name="connsiteX0" fmla="*/ 33124 w 33124"/>
                          <a:gd name="connsiteY0" fmla="*/ 17836 h 35672"/>
                          <a:gd name="connsiteX1" fmla="*/ 16563 w 33124"/>
                          <a:gd name="connsiteY1" fmla="*/ 35672 h 35672"/>
                          <a:gd name="connsiteX2" fmla="*/ 1 w 33124"/>
                          <a:gd name="connsiteY2" fmla="*/ 17836 h 35672"/>
                          <a:gd name="connsiteX3" fmla="*/ 16563 w 33124"/>
                          <a:gd name="connsiteY3" fmla="*/ 0 h 35672"/>
                          <a:gd name="connsiteX4" fmla="*/ 33124 w 33124"/>
                          <a:gd name="connsiteY4" fmla="*/ 17836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4" h="35672">
                            <a:moveTo>
                              <a:pt x="33124" y="17836"/>
                            </a:moveTo>
                            <a:cubicBezTo>
                              <a:pt x="33124" y="27687"/>
                              <a:pt x="25709" y="35672"/>
                              <a:pt x="16563" y="35672"/>
                            </a:cubicBezTo>
                            <a:cubicBezTo>
                              <a:pt x="7416" y="35672"/>
                              <a:pt x="1" y="27687"/>
                              <a:pt x="1" y="17836"/>
                            </a:cubicBezTo>
                            <a:cubicBezTo>
                              <a:pt x="1" y="7986"/>
                              <a:pt x="7416" y="0"/>
                              <a:pt x="16563" y="0"/>
                            </a:cubicBezTo>
                            <a:cubicBezTo>
                              <a:pt x="25709" y="0"/>
                              <a:pt x="33124" y="7986"/>
                              <a:pt x="33124" y="17836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42" name="Freeform: Shape 741">
                        <a:extLst>
                          <a:ext uri="{FF2B5EF4-FFF2-40B4-BE49-F238E27FC236}">
                            <a16:creationId xmlns:a16="http://schemas.microsoft.com/office/drawing/2014/main" id="{A89E2F3A-0715-4365-9326-CC2F04AFFD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84751" y="2526662"/>
                        <a:ext cx="33123" cy="35671"/>
                      </a:xfrm>
                      <a:custGeom>
                        <a:avLst/>
                        <a:gdLst>
                          <a:gd name="connsiteX0" fmla="*/ 16562 w 33123"/>
                          <a:gd name="connsiteY0" fmla="*/ 35672 h 35671"/>
                          <a:gd name="connsiteX1" fmla="*/ 0 w 33123"/>
                          <a:gd name="connsiteY1" fmla="*/ 17836 h 35671"/>
                          <a:gd name="connsiteX2" fmla="*/ 16562 w 33123"/>
                          <a:gd name="connsiteY2" fmla="*/ 0 h 35671"/>
                          <a:gd name="connsiteX3" fmla="*/ 33124 w 33123"/>
                          <a:gd name="connsiteY3" fmla="*/ 17836 h 35671"/>
                          <a:gd name="connsiteX4" fmla="*/ 16562 w 33123"/>
                          <a:gd name="connsiteY4" fmla="*/ 35672 h 35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3" h="35671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7391"/>
                              <a:pt x="25480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43" name="Freeform: Shape 742">
                        <a:extLst>
                          <a:ext uri="{FF2B5EF4-FFF2-40B4-BE49-F238E27FC236}">
                            <a16:creationId xmlns:a16="http://schemas.microsoft.com/office/drawing/2014/main" id="{3D906471-3858-496B-B17D-A9766486BD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974540" y="2526662"/>
                        <a:ext cx="33123" cy="35671"/>
                      </a:xfrm>
                      <a:custGeom>
                        <a:avLst/>
                        <a:gdLst>
                          <a:gd name="connsiteX0" fmla="*/ 16562 w 33123"/>
                          <a:gd name="connsiteY0" fmla="*/ 35672 h 35671"/>
                          <a:gd name="connsiteX1" fmla="*/ 0 w 33123"/>
                          <a:gd name="connsiteY1" fmla="*/ 17836 h 35671"/>
                          <a:gd name="connsiteX2" fmla="*/ 16562 w 33123"/>
                          <a:gd name="connsiteY2" fmla="*/ 0 h 35671"/>
                          <a:gd name="connsiteX3" fmla="*/ 33124 w 33123"/>
                          <a:gd name="connsiteY3" fmla="*/ 17836 h 35671"/>
                          <a:gd name="connsiteX4" fmla="*/ 16562 w 33123"/>
                          <a:gd name="connsiteY4" fmla="*/ 35672 h 35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3" h="35671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7391"/>
                              <a:pt x="26117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44" name="Freeform: Shape 743">
                        <a:extLst>
                          <a:ext uri="{FF2B5EF4-FFF2-40B4-BE49-F238E27FC236}">
                            <a16:creationId xmlns:a16="http://schemas.microsoft.com/office/drawing/2014/main" id="{23FBA283-96EB-41CA-A3C2-C3AF32D952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740759" y="2526662"/>
                        <a:ext cx="33124" cy="35671"/>
                      </a:xfrm>
                      <a:custGeom>
                        <a:avLst/>
                        <a:gdLst>
                          <a:gd name="connsiteX0" fmla="*/ 16563 w 33124"/>
                          <a:gd name="connsiteY0" fmla="*/ 35672 h 35671"/>
                          <a:gd name="connsiteX1" fmla="*/ 0 w 33124"/>
                          <a:gd name="connsiteY1" fmla="*/ 17836 h 35671"/>
                          <a:gd name="connsiteX2" fmla="*/ 16563 w 33124"/>
                          <a:gd name="connsiteY2" fmla="*/ 0 h 35671"/>
                          <a:gd name="connsiteX3" fmla="*/ 33125 w 33124"/>
                          <a:gd name="connsiteY3" fmla="*/ 17836 h 35671"/>
                          <a:gd name="connsiteX4" fmla="*/ 16563 w 33124"/>
                          <a:gd name="connsiteY4" fmla="*/ 35672 h 35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4" h="35671">
                            <a:moveTo>
                              <a:pt x="16563" y="35672"/>
                            </a:moveTo>
                            <a:cubicBezTo>
                              <a:pt x="7008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3" y="0"/>
                            </a:cubicBezTo>
                            <a:cubicBezTo>
                              <a:pt x="26118" y="0"/>
                              <a:pt x="33125" y="8281"/>
                              <a:pt x="33125" y="17836"/>
                            </a:cubicBezTo>
                            <a:cubicBezTo>
                              <a:pt x="33125" y="27391"/>
                              <a:pt x="26118" y="35672"/>
                              <a:pt x="16563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45" name="Freeform: Shape 744">
                        <a:extLst>
                          <a:ext uri="{FF2B5EF4-FFF2-40B4-BE49-F238E27FC236}">
                            <a16:creationId xmlns:a16="http://schemas.microsoft.com/office/drawing/2014/main" id="{4CAC7210-FF47-46B7-8872-A7D65C3BC7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1186" y="2526662"/>
                        <a:ext cx="33124" cy="35672"/>
                      </a:xfrm>
                      <a:custGeom>
                        <a:avLst/>
                        <a:gdLst>
                          <a:gd name="connsiteX0" fmla="*/ 33124 w 33124"/>
                          <a:gd name="connsiteY0" fmla="*/ 17836 h 35672"/>
                          <a:gd name="connsiteX1" fmla="*/ 16562 w 33124"/>
                          <a:gd name="connsiteY1" fmla="*/ 35672 h 35672"/>
                          <a:gd name="connsiteX2" fmla="*/ 0 w 33124"/>
                          <a:gd name="connsiteY2" fmla="*/ 17836 h 35672"/>
                          <a:gd name="connsiteX3" fmla="*/ 16562 w 33124"/>
                          <a:gd name="connsiteY3" fmla="*/ 0 h 35672"/>
                          <a:gd name="connsiteX4" fmla="*/ 33124 w 33124"/>
                          <a:gd name="connsiteY4" fmla="*/ 17836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4" h="35672">
                            <a:moveTo>
                              <a:pt x="33124" y="17836"/>
                            </a:moveTo>
                            <a:cubicBezTo>
                              <a:pt x="33124" y="27687"/>
                              <a:pt x="25709" y="35672"/>
                              <a:pt x="16562" y="35672"/>
                            </a:cubicBezTo>
                            <a:cubicBezTo>
                              <a:pt x="7415" y="35672"/>
                              <a:pt x="0" y="27687"/>
                              <a:pt x="0" y="17836"/>
                            </a:cubicBezTo>
                            <a:cubicBezTo>
                              <a:pt x="0" y="7986"/>
                              <a:pt x="7415" y="0"/>
                              <a:pt x="16562" y="0"/>
                            </a:cubicBezTo>
                            <a:cubicBezTo>
                              <a:pt x="25709" y="0"/>
                              <a:pt x="33124" y="7986"/>
                              <a:pt x="33124" y="17836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46" name="Freeform: Shape 745">
                        <a:extLst>
                          <a:ext uri="{FF2B5EF4-FFF2-40B4-BE49-F238E27FC236}">
                            <a16:creationId xmlns:a16="http://schemas.microsoft.com/office/drawing/2014/main" id="{3213D6B1-8ED8-4A94-927B-1E1586F725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2249" y="2526662"/>
                        <a:ext cx="33761" cy="35671"/>
                      </a:xfrm>
                      <a:custGeom>
                        <a:avLst/>
                        <a:gdLst>
                          <a:gd name="connsiteX0" fmla="*/ 16562 w 33761"/>
                          <a:gd name="connsiteY0" fmla="*/ 35672 h 35671"/>
                          <a:gd name="connsiteX1" fmla="*/ 0 w 33761"/>
                          <a:gd name="connsiteY1" fmla="*/ 17836 h 35671"/>
                          <a:gd name="connsiteX2" fmla="*/ 16562 w 33761"/>
                          <a:gd name="connsiteY2" fmla="*/ 0 h 35671"/>
                          <a:gd name="connsiteX3" fmla="*/ 33761 w 33761"/>
                          <a:gd name="connsiteY3" fmla="*/ 17836 h 35671"/>
                          <a:gd name="connsiteX4" fmla="*/ 16562 w 33761"/>
                          <a:gd name="connsiteY4" fmla="*/ 35672 h 35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761" h="35671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761" y="8281"/>
                              <a:pt x="33761" y="17836"/>
                            </a:cubicBezTo>
                            <a:cubicBezTo>
                              <a:pt x="33761" y="27391"/>
                              <a:pt x="26117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47" name="Freeform: Shape 746">
                        <a:extLst>
                          <a:ext uri="{FF2B5EF4-FFF2-40B4-BE49-F238E27FC236}">
                            <a16:creationId xmlns:a16="http://schemas.microsoft.com/office/drawing/2014/main" id="{BBEEF549-CBE6-4F55-87F5-5036B358AE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112675" y="2526662"/>
                        <a:ext cx="33124" cy="35671"/>
                      </a:xfrm>
                      <a:custGeom>
                        <a:avLst/>
                        <a:gdLst>
                          <a:gd name="connsiteX0" fmla="*/ 16562 w 33124"/>
                          <a:gd name="connsiteY0" fmla="*/ 35672 h 35671"/>
                          <a:gd name="connsiteX1" fmla="*/ 0 w 33124"/>
                          <a:gd name="connsiteY1" fmla="*/ 17836 h 35671"/>
                          <a:gd name="connsiteX2" fmla="*/ 16562 w 33124"/>
                          <a:gd name="connsiteY2" fmla="*/ 0 h 35671"/>
                          <a:gd name="connsiteX3" fmla="*/ 33124 w 33124"/>
                          <a:gd name="connsiteY3" fmla="*/ 17836 h 35671"/>
                          <a:gd name="connsiteX4" fmla="*/ 16562 w 33124"/>
                          <a:gd name="connsiteY4" fmla="*/ 35672 h 356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4" h="35671">
                            <a:moveTo>
                              <a:pt x="16562" y="35672"/>
                            </a:moveTo>
                            <a:cubicBezTo>
                              <a:pt x="7007" y="35672"/>
                              <a:pt x="0" y="27391"/>
                              <a:pt x="0" y="17836"/>
                            </a:cubicBezTo>
                            <a:cubicBezTo>
                              <a:pt x="0" y="8281"/>
                              <a:pt x="7644" y="0"/>
                              <a:pt x="16562" y="0"/>
                            </a:cubicBezTo>
                            <a:cubicBezTo>
                              <a:pt x="26117" y="0"/>
                              <a:pt x="33124" y="8281"/>
                              <a:pt x="33124" y="17836"/>
                            </a:cubicBezTo>
                            <a:cubicBezTo>
                              <a:pt x="33124" y="27391"/>
                              <a:pt x="25480" y="35672"/>
                              <a:pt x="16562" y="3567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</p:grpSp>
        <p:grpSp>
          <p:nvGrpSpPr>
            <p:cNvPr id="748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4752675" y="1332919"/>
              <a:ext cx="7480957" cy="196196"/>
              <a:chOff x="4752675" y="1332919"/>
              <a:chExt cx="7480957" cy="196196"/>
            </a:xfrm>
            <a:solidFill>
              <a:schemeClr val="accent1"/>
            </a:solidFill>
          </p:grpSpPr>
          <p:sp>
            <p:nvSpPr>
              <p:cNvPr id="749" name="Freeform: Shape 748">
                <a:extLst>
                  <a:ext uri="{FF2B5EF4-FFF2-40B4-BE49-F238E27FC236}">
                    <a16:creationId xmlns:a16="http://schemas.microsoft.com/office/drawing/2014/main" id="{77732AFF-1840-4C11-BA46-E7EE99D753F0}"/>
                  </a:ext>
                </a:extLst>
              </p:cNvPr>
              <p:cNvSpPr/>
              <p:nvPr/>
            </p:nvSpPr>
            <p:spPr>
              <a:xfrm>
                <a:off x="4752675" y="1332919"/>
                <a:ext cx="7480957" cy="196196"/>
              </a:xfrm>
              <a:custGeom>
                <a:avLst/>
                <a:gdLst>
                  <a:gd name="connsiteX0" fmla="*/ 0 w 7480957"/>
                  <a:gd name="connsiteY0" fmla="*/ 0 h 196196"/>
                  <a:gd name="connsiteX1" fmla="*/ 7480957 w 7480957"/>
                  <a:gd name="connsiteY1" fmla="*/ 0 h 196196"/>
                  <a:gd name="connsiteX2" fmla="*/ 7480957 w 7480957"/>
                  <a:gd name="connsiteY2" fmla="*/ 196197 h 196196"/>
                  <a:gd name="connsiteX3" fmla="*/ 0 w 7480957"/>
                  <a:gd name="connsiteY3" fmla="*/ 196197 h 196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80957" h="196196">
                    <a:moveTo>
                      <a:pt x="0" y="0"/>
                    </a:moveTo>
                    <a:lnTo>
                      <a:pt x="7480957" y="0"/>
                    </a:lnTo>
                    <a:lnTo>
                      <a:pt x="7480957" y="196197"/>
                    </a:lnTo>
                    <a:lnTo>
                      <a:pt x="0" y="196197"/>
                    </a:lnTo>
                    <a:close/>
                  </a:path>
                </a:pathLst>
              </a:custGeom>
              <a:solidFill>
                <a:srgbClr val="30303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50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4752675" y="1332919"/>
                <a:ext cx="7480957" cy="196196"/>
                <a:chOff x="4752675" y="1332919"/>
                <a:chExt cx="7480957" cy="196196"/>
              </a:xfrm>
              <a:solidFill>
                <a:srgbClr val="FF9921"/>
              </a:solidFill>
            </p:grpSpPr>
            <p:sp>
              <p:nvSpPr>
                <p:cNvPr id="751" name="Freeform: Shape 750">
                  <a:extLst>
                    <a:ext uri="{FF2B5EF4-FFF2-40B4-BE49-F238E27FC236}">
                      <a16:creationId xmlns:a16="http://schemas.microsoft.com/office/drawing/2014/main" id="{F7A92CE9-EA6E-4B15-890F-032C2788C2B9}"/>
                    </a:ext>
                  </a:extLst>
                </p:cNvPr>
                <p:cNvSpPr/>
                <p:nvPr/>
              </p:nvSpPr>
              <p:spPr>
                <a:xfrm>
                  <a:off x="7607083" y="1332919"/>
                  <a:ext cx="721087" cy="196196"/>
                </a:xfrm>
                <a:custGeom>
                  <a:avLst/>
                  <a:gdLst>
                    <a:gd name="connsiteX0" fmla="*/ 175813 w 721087"/>
                    <a:gd name="connsiteY0" fmla="*/ 0 h 196196"/>
                    <a:gd name="connsiteX1" fmla="*/ 0 w 721087"/>
                    <a:gd name="connsiteY1" fmla="*/ 196197 h 196196"/>
                    <a:gd name="connsiteX2" fmla="*/ 545275 w 721087"/>
                    <a:gd name="connsiteY2" fmla="*/ 196197 h 196196"/>
                    <a:gd name="connsiteX3" fmla="*/ 721087 w 721087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1087" h="196196">
                      <a:moveTo>
                        <a:pt x="175813" y="0"/>
                      </a:moveTo>
                      <a:lnTo>
                        <a:pt x="0" y="196197"/>
                      </a:lnTo>
                      <a:lnTo>
                        <a:pt x="545275" y="196197"/>
                      </a:lnTo>
                      <a:lnTo>
                        <a:pt x="721087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2" name="Freeform: Shape 751">
                  <a:extLst>
                    <a:ext uri="{FF2B5EF4-FFF2-40B4-BE49-F238E27FC236}">
                      <a16:creationId xmlns:a16="http://schemas.microsoft.com/office/drawing/2014/main" id="{08F749C6-6B9D-4DBC-9160-52B81A9C6A99}"/>
                    </a:ext>
                  </a:extLst>
                </p:cNvPr>
                <p:cNvSpPr/>
                <p:nvPr/>
              </p:nvSpPr>
              <p:spPr>
                <a:xfrm>
                  <a:off x="6516535" y="1332919"/>
                  <a:ext cx="721086" cy="196196"/>
                </a:xfrm>
                <a:custGeom>
                  <a:avLst/>
                  <a:gdLst>
                    <a:gd name="connsiteX0" fmla="*/ 175813 w 721086"/>
                    <a:gd name="connsiteY0" fmla="*/ 0 h 196196"/>
                    <a:gd name="connsiteX1" fmla="*/ 0 w 721086"/>
                    <a:gd name="connsiteY1" fmla="*/ 196197 h 196196"/>
                    <a:gd name="connsiteX2" fmla="*/ 545274 w 721086"/>
                    <a:gd name="connsiteY2" fmla="*/ 196197 h 196196"/>
                    <a:gd name="connsiteX3" fmla="*/ 721087 w 721086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1086" h="196196">
                      <a:moveTo>
                        <a:pt x="175813" y="0"/>
                      </a:moveTo>
                      <a:lnTo>
                        <a:pt x="0" y="196197"/>
                      </a:lnTo>
                      <a:lnTo>
                        <a:pt x="545274" y="196197"/>
                      </a:lnTo>
                      <a:lnTo>
                        <a:pt x="721087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3" name="Freeform: Shape 752">
                  <a:extLst>
                    <a:ext uri="{FF2B5EF4-FFF2-40B4-BE49-F238E27FC236}">
                      <a16:creationId xmlns:a16="http://schemas.microsoft.com/office/drawing/2014/main" id="{4EC31906-85E8-4168-9E26-14573986AA83}"/>
                    </a:ext>
                  </a:extLst>
                </p:cNvPr>
                <p:cNvSpPr/>
                <p:nvPr/>
              </p:nvSpPr>
              <p:spPr>
                <a:xfrm>
                  <a:off x="8697632" y="1332919"/>
                  <a:ext cx="721086" cy="196196"/>
                </a:xfrm>
                <a:custGeom>
                  <a:avLst/>
                  <a:gdLst>
                    <a:gd name="connsiteX0" fmla="*/ 175813 w 721086"/>
                    <a:gd name="connsiteY0" fmla="*/ 0 h 196196"/>
                    <a:gd name="connsiteX1" fmla="*/ 0 w 721086"/>
                    <a:gd name="connsiteY1" fmla="*/ 196197 h 196196"/>
                    <a:gd name="connsiteX2" fmla="*/ 545274 w 721086"/>
                    <a:gd name="connsiteY2" fmla="*/ 196197 h 196196"/>
                    <a:gd name="connsiteX3" fmla="*/ 721087 w 721086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1086" h="196196">
                      <a:moveTo>
                        <a:pt x="175813" y="0"/>
                      </a:moveTo>
                      <a:lnTo>
                        <a:pt x="0" y="196197"/>
                      </a:lnTo>
                      <a:lnTo>
                        <a:pt x="545274" y="196197"/>
                      </a:lnTo>
                      <a:lnTo>
                        <a:pt x="721087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4" name="Freeform: Shape 753">
                  <a:extLst>
                    <a:ext uri="{FF2B5EF4-FFF2-40B4-BE49-F238E27FC236}">
                      <a16:creationId xmlns:a16="http://schemas.microsoft.com/office/drawing/2014/main" id="{C5688C33-4F76-4863-816A-C98A95DED7A8}"/>
                    </a:ext>
                  </a:extLst>
                </p:cNvPr>
                <p:cNvSpPr/>
                <p:nvPr/>
              </p:nvSpPr>
              <p:spPr>
                <a:xfrm>
                  <a:off x="5425987" y="1332919"/>
                  <a:ext cx="721086" cy="196196"/>
                </a:xfrm>
                <a:custGeom>
                  <a:avLst/>
                  <a:gdLst>
                    <a:gd name="connsiteX0" fmla="*/ 175813 w 721086"/>
                    <a:gd name="connsiteY0" fmla="*/ 0 h 196196"/>
                    <a:gd name="connsiteX1" fmla="*/ 0 w 721086"/>
                    <a:gd name="connsiteY1" fmla="*/ 196197 h 196196"/>
                    <a:gd name="connsiteX2" fmla="*/ 545274 w 721086"/>
                    <a:gd name="connsiteY2" fmla="*/ 196197 h 196196"/>
                    <a:gd name="connsiteX3" fmla="*/ 721087 w 721086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1086" h="196196">
                      <a:moveTo>
                        <a:pt x="175813" y="0"/>
                      </a:moveTo>
                      <a:lnTo>
                        <a:pt x="0" y="196197"/>
                      </a:lnTo>
                      <a:lnTo>
                        <a:pt x="545274" y="196197"/>
                      </a:lnTo>
                      <a:lnTo>
                        <a:pt x="721087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5" name="Freeform: Shape 754">
                  <a:extLst>
                    <a:ext uri="{FF2B5EF4-FFF2-40B4-BE49-F238E27FC236}">
                      <a16:creationId xmlns:a16="http://schemas.microsoft.com/office/drawing/2014/main" id="{79C3A596-9D5E-4C91-9F86-A326694EF48B}"/>
                    </a:ext>
                  </a:extLst>
                </p:cNvPr>
                <p:cNvSpPr/>
                <p:nvPr/>
              </p:nvSpPr>
              <p:spPr>
                <a:xfrm>
                  <a:off x="4752675" y="1332919"/>
                  <a:ext cx="303850" cy="196196"/>
                </a:xfrm>
                <a:custGeom>
                  <a:avLst/>
                  <a:gdLst>
                    <a:gd name="connsiteX0" fmla="*/ 0 w 303850"/>
                    <a:gd name="connsiteY0" fmla="*/ 0 h 196196"/>
                    <a:gd name="connsiteX1" fmla="*/ 0 w 303850"/>
                    <a:gd name="connsiteY1" fmla="*/ 196197 h 196196"/>
                    <a:gd name="connsiteX2" fmla="*/ 128038 w 303850"/>
                    <a:gd name="connsiteY2" fmla="*/ 196197 h 196196"/>
                    <a:gd name="connsiteX3" fmla="*/ 303850 w 303850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850" h="196196">
                      <a:moveTo>
                        <a:pt x="0" y="0"/>
                      </a:moveTo>
                      <a:lnTo>
                        <a:pt x="0" y="196197"/>
                      </a:lnTo>
                      <a:lnTo>
                        <a:pt x="128038" y="196197"/>
                      </a:lnTo>
                      <a:lnTo>
                        <a:pt x="303850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6" name="Freeform: Shape 755">
                  <a:extLst>
                    <a:ext uri="{FF2B5EF4-FFF2-40B4-BE49-F238E27FC236}">
                      <a16:creationId xmlns:a16="http://schemas.microsoft.com/office/drawing/2014/main" id="{8BE54007-3247-4943-85FD-F2092867C6AC}"/>
                    </a:ext>
                  </a:extLst>
                </p:cNvPr>
                <p:cNvSpPr/>
                <p:nvPr/>
              </p:nvSpPr>
              <p:spPr>
                <a:xfrm>
                  <a:off x="11969276" y="1332919"/>
                  <a:ext cx="264356" cy="196196"/>
                </a:xfrm>
                <a:custGeom>
                  <a:avLst/>
                  <a:gdLst>
                    <a:gd name="connsiteX0" fmla="*/ 264356 w 264356"/>
                    <a:gd name="connsiteY0" fmla="*/ 0 h 196196"/>
                    <a:gd name="connsiteX1" fmla="*/ 175813 w 264356"/>
                    <a:gd name="connsiteY1" fmla="*/ 0 h 196196"/>
                    <a:gd name="connsiteX2" fmla="*/ 0 w 264356"/>
                    <a:gd name="connsiteY2" fmla="*/ 196197 h 196196"/>
                    <a:gd name="connsiteX3" fmla="*/ 264356 w 264356"/>
                    <a:gd name="connsiteY3" fmla="*/ 196197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4356" h="196196">
                      <a:moveTo>
                        <a:pt x="264356" y="0"/>
                      </a:moveTo>
                      <a:lnTo>
                        <a:pt x="175813" y="0"/>
                      </a:lnTo>
                      <a:lnTo>
                        <a:pt x="0" y="196197"/>
                      </a:lnTo>
                      <a:lnTo>
                        <a:pt x="264356" y="196197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7" name="Freeform: Shape 756">
                  <a:extLst>
                    <a:ext uri="{FF2B5EF4-FFF2-40B4-BE49-F238E27FC236}">
                      <a16:creationId xmlns:a16="http://schemas.microsoft.com/office/drawing/2014/main" id="{5F7097B9-6083-428C-9066-F77F3C15A25B}"/>
                    </a:ext>
                  </a:extLst>
                </p:cNvPr>
                <p:cNvSpPr/>
                <p:nvPr/>
              </p:nvSpPr>
              <p:spPr>
                <a:xfrm>
                  <a:off x="9788179" y="1332919"/>
                  <a:ext cx="721087" cy="196196"/>
                </a:xfrm>
                <a:custGeom>
                  <a:avLst/>
                  <a:gdLst>
                    <a:gd name="connsiteX0" fmla="*/ 175813 w 721087"/>
                    <a:gd name="connsiteY0" fmla="*/ 0 h 196196"/>
                    <a:gd name="connsiteX1" fmla="*/ 0 w 721087"/>
                    <a:gd name="connsiteY1" fmla="*/ 196197 h 196196"/>
                    <a:gd name="connsiteX2" fmla="*/ 545274 w 721087"/>
                    <a:gd name="connsiteY2" fmla="*/ 196197 h 196196"/>
                    <a:gd name="connsiteX3" fmla="*/ 721087 w 721087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1087" h="196196">
                      <a:moveTo>
                        <a:pt x="175813" y="0"/>
                      </a:moveTo>
                      <a:lnTo>
                        <a:pt x="0" y="196197"/>
                      </a:lnTo>
                      <a:lnTo>
                        <a:pt x="545274" y="196197"/>
                      </a:lnTo>
                      <a:lnTo>
                        <a:pt x="721087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8" name="Freeform: Shape 757">
                  <a:extLst>
                    <a:ext uri="{FF2B5EF4-FFF2-40B4-BE49-F238E27FC236}">
                      <a16:creationId xmlns:a16="http://schemas.microsoft.com/office/drawing/2014/main" id="{3734468A-CA6F-43F1-9FD1-4F0EF1B12CFF}"/>
                    </a:ext>
                  </a:extLst>
                </p:cNvPr>
                <p:cNvSpPr/>
                <p:nvPr/>
              </p:nvSpPr>
              <p:spPr>
                <a:xfrm>
                  <a:off x="10878728" y="1332919"/>
                  <a:ext cx="721086" cy="196196"/>
                </a:xfrm>
                <a:custGeom>
                  <a:avLst/>
                  <a:gdLst>
                    <a:gd name="connsiteX0" fmla="*/ 175813 w 721086"/>
                    <a:gd name="connsiteY0" fmla="*/ 0 h 196196"/>
                    <a:gd name="connsiteX1" fmla="*/ 0 w 721086"/>
                    <a:gd name="connsiteY1" fmla="*/ 196197 h 196196"/>
                    <a:gd name="connsiteX2" fmla="*/ 545274 w 721086"/>
                    <a:gd name="connsiteY2" fmla="*/ 196197 h 196196"/>
                    <a:gd name="connsiteX3" fmla="*/ 721087 w 721086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1086" h="196196">
                      <a:moveTo>
                        <a:pt x="175813" y="0"/>
                      </a:moveTo>
                      <a:lnTo>
                        <a:pt x="0" y="196197"/>
                      </a:lnTo>
                      <a:lnTo>
                        <a:pt x="545274" y="196197"/>
                      </a:lnTo>
                      <a:lnTo>
                        <a:pt x="721087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759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4752675" y="2582081"/>
              <a:ext cx="7480957" cy="196196"/>
              <a:chOff x="4752675" y="2582081"/>
              <a:chExt cx="7480957" cy="196196"/>
            </a:xfrm>
            <a:solidFill>
              <a:schemeClr val="accent1"/>
            </a:solidFill>
          </p:grpSpPr>
          <p:sp>
            <p:nvSpPr>
              <p:cNvPr id="760" name="Freeform: Shape 759">
                <a:extLst>
                  <a:ext uri="{FF2B5EF4-FFF2-40B4-BE49-F238E27FC236}">
                    <a16:creationId xmlns:a16="http://schemas.microsoft.com/office/drawing/2014/main" id="{5AD4458D-035E-4418-A5D0-73E9D7BEAD37}"/>
                  </a:ext>
                </a:extLst>
              </p:cNvPr>
              <p:cNvSpPr/>
              <p:nvPr/>
            </p:nvSpPr>
            <p:spPr>
              <a:xfrm>
                <a:off x="4752675" y="2582081"/>
                <a:ext cx="7480957" cy="196196"/>
              </a:xfrm>
              <a:custGeom>
                <a:avLst/>
                <a:gdLst>
                  <a:gd name="connsiteX0" fmla="*/ 0 w 7480957"/>
                  <a:gd name="connsiteY0" fmla="*/ 0 h 196196"/>
                  <a:gd name="connsiteX1" fmla="*/ 7480957 w 7480957"/>
                  <a:gd name="connsiteY1" fmla="*/ 0 h 196196"/>
                  <a:gd name="connsiteX2" fmla="*/ 7480957 w 7480957"/>
                  <a:gd name="connsiteY2" fmla="*/ 196197 h 196196"/>
                  <a:gd name="connsiteX3" fmla="*/ 0 w 7480957"/>
                  <a:gd name="connsiteY3" fmla="*/ 196197 h 196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80957" h="196196">
                    <a:moveTo>
                      <a:pt x="0" y="0"/>
                    </a:moveTo>
                    <a:lnTo>
                      <a:pt x="7480957" y="0"/>
                    </a:lnTo>
                    <a:lnTo>
                      <a:pt x="7480957" y="196197"/>
                    </a:lnTo>
                    <a:lnTo>
                      <a:pt x="0" y="196197"/>
                    </a:lnTo>
                    <a:close/>
                  </a:path>
                </a:pathLst>
              </a:custGeom>
              <a:solidFill>
                <a:srgbClr val="30303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61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4752675" y="2582081"/>
                <a:ext cx="7480957" cy="196196"/>
                <a:chOff x="4752675" y="2582081"/>
                <a:chExt cx="7480957" cy="196196"/>
              </a:xfrm>
              <a:solidFill>
                <a:srgbClr val="FF9921"/>
              </a:solidFill>
            </p:grpSpPr>
            <p:sp>
              <p:nvSpPr>
                <p:cNvPr id="762" name="Freeform: Shape 761">
                  <a:extLst>
                    <a:ext uri="{FF2B5EF4-FFF2-40B4-BE49-F238E27FC236}">
                      <a16:creationId xmlns:a16="http://schemas.microsoft.com/office/drawing/2014/main" id="{215A9D88-9CC3-4498-8375-F1BA1DBFC875}"/>
                    </a:ext>
                  </a:extLst>
                </p:cNvPr>
                <p:cNvSpPr/>
                <p:nvPr/>
              </p:nvSpPr>
              <p:spPr>
                <a:xfrm>
                  <a:off x="7607083" y="2582081"/>
                  <a:ext cx="721087" cy="196196"/>
                </a:xfrm>
                <a:custGeom>
                  <a:avLst/>
                  <a:gdLst>
                    <a:gd name="connsiteX0" fmla="*/ 175813 w 721087"/>
                    <a:gd name="connsiteY0" fmla="*/ 0 h 196196"/>
                    <a:gd name="connsiteX1" fmla="*/ 0 w 721087"/>
                    <a:gd name="connsiteY1" fmla="*/ 196197 h 196196"/>
                    <a:gd name="connsiteX2" fmla="*/ 545275 w 721087"/>
                    <a:gd name="connsiteY2" fmla="*/ 196197 h 196196"/>
                    <a:gd name="connsiteX3" fmla="*/ 721087 w 721087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1087" h="196196">
                      <a:moveTo>
                        <a:pt x="175813" y="0"/>
                      </a:moveTo>
                      <a:lnTo>
                        <a:pt x="0" y="196197"/>
                      </a:lnTo>
                      <a:lnTo>
                        <a:pt x="545275" y="196197"/>
                      </a:lnTo>
                      <a:lnTo>
                        <a:pt x="721087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3" name="Freeform: Shape 762">
                  <a:extLst>
                    <a:ext uri="{FF2B5EF4-FFF2-40B4-BE49-F238E27FC236}">
                      <a16:creationId xmlns:a16="http://schemas.microsoft.com/office/drawing/2014/main" id="{9AA432F5-EB5B-44D6-83EF-6D3C41BE7B04}"/>
                    </a:ext>
                  </a:extLst>
                </p:cNvPr>
                <p:cNvSpPr/>
                <p:nvPr/>
              </p:nvSpPr>
              <p:spPr>
                <a:xfrm>
                  <a:off x="6516535" y="2582081"/>
                  <a:ext cx="721086" cy="196196"/>
                </a:xfrm>
                <a:custGeom>
                  <a:avLst/>
                  <a:gdLst>
                    <a:gd name="connsiteX0" fmla="*/ 175813 w 721086"/>
                    <a:gd name="connsiteY0" fmla="*/ 0 h 196196"/>
                    <a:gd name="connsiteX1" fmla="*/ 0 w 721086"/>
                    <a:gd name="connsiteY1" fmla="*/ 196197 h 196196"/>
                    <a:gd name="connsiteX2" fmla="*/ 545274 w 721086"/>
                    <a:gd name="connsiteY2" fmla="*/ 196197 h 196196"/>
                    <a:gd name="connsiteX3" fmla="*/ 721087 w 721086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1086" h="196196">
                      <a:moveTo>
                        <a:pt x="175813" y="0"/>
                      </a:moveTo>
                      <a:lnTo>
                        <a:pt x="0" y="196197"/>
                      </a:lnTo>
                      <a:lnTo>
                        <a:pt x="545274" y="196197"/>
                      </a:lnTo>
                      <a:lnTo>
                        <a:pt x="721087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4" name="Freeform: Shape 763">
                  <a:extLst>
                    <a:ext uri="{FF2B5EF4-FFF2-40B4-BE49-F238E27FC236}">
                      <a16:creationId xmlns:a16="http://schemas.microsoft.com/office/drawing/2014/main" id="{D9355085-812C-46E8-8627-5E645EE7A9E2}"/>
                    </a:ext>
                  </a:extLst>
                </p:cNvPr>
                <p:cNvSpPr/>
                <p:nvPr/>
              </p:nvSpPr>
              <p:spPr>
                <a:xfrm>
                  <a:off x="8697632" y="2582081"/>
                  <a:ext cx="721086" cy="196196"/>
                </a:xfrm>
                <a:custGeom>
                  <a:avLst/>
                  <a:gdLst>
                    <a:gd name="connsiteX0" fmla="*/ 175813 w 721086"/>
                    <a:gd name="connsiteY0" fmla="*/ 0 h 196196"/>
                    <a:gd name="connsiteX1" fmla="*/ 0 w 721086"/>
                    <a:gd name="connsiteY1" fmla="*/ 196197 h 196196"/>
                    <a:gd name="connsiteX2" fmla="*/ 545274 w 721086"/>
                    <a:gd name="connsiteY2" fmla="*/ 196197 h 196196"/>
                    <a:gd name="connsiteX3" fmla="*/ 721087 w 721086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1086" h="196196">
                      <a:moveTo>
                        <a:pt x="175813" y="0"/>
                      </a:moveTo>
                      <a:lnTo>
                        <a:pt x="0" y="196197"/>
                      </a:lnTo>
                      <a:lnTo>
                        <a:pt x="545274" y="196197"/>
                      </a:lnTo>
                      <a:lnTo>
                        <a:pt x="721087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5" name="Freeform: Shape 764">
                  <a:extLst>
                    <a:ext uri="{FF2B5EF4-FFF2-40B4-BE49-F238E27FC236}">
                      <a16:creationId xmlns:a16="http://schemas.microsoft.com/office/drawing/2014/main" id="{F46AAB39-CE9E-4E14-AB8F-E1F91E433C54}"/>
                    </a:ext>
                  </a:extLst>
                </p:cNvPr>
                <p:cNvSpPr/>
                <p:nvPr/>
              </p:nvSpPr>
              <p:spPr>
                <a:xfrm>
                  <a:off x="5425987" y="2582081"/>
                  <a:ext cx="721086" cy="196196"/>
                </a:xfrm>
                <a:custGeom>
                  <a:avLst/>
                  <a:gdLst>
                    <a:gd name="connsiteX0" fmla="*/ 175813 w 721086"/>
                    <a:gd name="connsiteY0" fmla="*/ 0 h 196196"/>
                    <a:gd name="connsiteX1" fmla="*/ 0 w 721086"/>
                    <a:gd name="connsiteY1" fmla="*/ 196197 h 196196"/>
                    <a:gd name="connsiteX2" fmla="*/ 545274 w 721086"/>
                    <a:gd name="connsiteY2" fmla="*/ 196197 h 196196"/>
                    <a:gd name="connsiteX3" fmla="*/ 721087 w 721086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1086" h="196196">
                      <a:moveTo>
                        <a:pt x="175813" y="0"/>
                      </a:moveTo>
                      <a:lnTo>
                        <a:pt x="0" y="196197"/>
                      </a:lnTo>
                      <a:lnTo>
                        <a:pt x="545274" y="196197"/>
                      </a:lnTo>
                      <a:lnTo>
                        <a:pt x="721087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6" name="Freeform: Shape 765">
                  <a:extLst>
                    <a:ext uri="{FF2B5EF4-FFF2-40B4-BE49-F238E27FC236}">
                      <a16:creationId xmlns:a16="http://schemas.microsoft.com/office/drawing/2014/main" id="{B1992926-AB57-4417-8B23-98B279AF0832}"/>
                    </a:ext>
                  </a:extLst>
                </p:cNvPr>
                <p:cNvSpPr/>
                <p:nvPr/>
              </p:nvSpPr>
              <p:spPr>
                <a:xfrm>
                  <a:off x="4752675" y="2582081"/>
                  <a:ext cx="303850" cy="196196"/>
                </a:xfrm>
                <a:custGeom>
                  <a:avLst/>
                  <a:gdLst>
                    <a:gd name="connsiteX0" fmla="*/ 0 w 303850"/>
                    <a:gd name="connsiteY0" fmla="*/ 0 h 196196"/>
                    <a:gd name="connsiteX1" fmla="*/ 0 w 303850"/>
                    <a:gd name="connsiteY1" fmla="*/ 196197 h 196196"/>
                    <a:gd name="connsiteX2" fmla="*/ 128038 w 303850"/>
                    <a:gd name="connsiteY2" fmla="*/ 196197 h 196196"/>
                    <a:gd name="connsiteX3" fmla="*/ 303850 w 303850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850" h="196196">
                      <a:moveTo>
                        <a:pt x="0" y="0"/>
                      </a:moveTo>
                      <a:lnTo>
                        <a:pt x="0" y="196197"/>
                      </a:lnTo>
                      <a:lnTo>
                        <a:pt x="128038" y="196197"/>
                      </a:lnTo>
                      <a:lnTo>
                        <a:pt x="303850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7" name="Freeform: Shape 766">
                  <a:extLst>
                    <a:ext uri="{FF2B5EF4-FFF2-40B4-BE49-F238E27FC236}">
                      <a16:creationId xmlns:a16="http://schemas.microsoft.com/office/drawing/2014/main" id="{4EE3EFAD-A420-4EAB-AE14-B98B3FF6CA18}"/>
                    </a:ext>
                  </a:extLst>
                </p:cNvPr>
                <p:cNvSpPr/>
                <p:nvPr/>
              </p:nvSpPr>
              <p:spPr>
                <a:xfrm>
                  <a:off x="11969276" y="2582081"/>
                  <a:ext cx="264356" cy="196196"/>
                </a:xfrm>
                <a:custGeom>
                  <a:avLst/>
                  <a:gdLst>
                    <a:gd name="connsiteX0" fmla="*/ 264356 w 264356"/>
                    <a:gd name="connsiteY0" fmla="*/ 0 h 196196"/>
                    <a:gd name="connsiteX1" fmla="*/ 175813 w 264356"/>
                    <a:gd name="connsiteY1" fmla="*/ 0 h 196196"/>
                    <a:gd name="connsiteX2" fmla="*/ 0 w 264356"/>
                    <a:gd name="connsiteY2" fmla="*/ 196197 h 196196"/>
                    <a:gd name="connsiteX3" fmla="*/ 264356 w 264356"/>
                    <a:gd name="connsiteY3" fmla="*/ 196197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4356" h="196196">
                      <a:moveTo>
                        <a:pt x="264356" y="0"/>
                      </a:moveTo>
                      <a:lnTo>
                        <a:pt x="175813" y="0"/>
                      </a:lnTo>
                      <a:lnTo>
                        <a:pt x="0" y="196197"/>
                      </a:lnTo>
                      <a:lnTo>
                        <a:pt x="264356" y="196197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8" name="Freeform: Shape 767">
                  <a:extLst>
                    <a:ext uri="{FF2B5EF4-FFF2-40B4-BE49-F238E27FC236}">
                      <a16:creationId xmlns:a16="http://schemas.microsoft.com/office/drawing/2014/main" id="{9CE37BA6-B49B-4C3F-B92E-A0E77A97FB6F}"/>
                    </a:ext>
                  </a:extLst>
                </p:cNvPr>
                <p:cNvSpPr/>
                <p:nvPr/>
              </p:nvSpPr>
              <p:spPr>
                <a:xfrm>
                  <a:off x="9788179" y="2582081"/>
                  <a:ext cx="721087" cy="196196"/>
                </a:xfrm>
                <a:custGeom>
                  <a:avLst/>
                  <a:gdLst>
                    <a:gd name="connsiteX0" fmla="*/ 175813 w 721087"/>
                    <a:gd name="connsiteY0" fmla="*/ 0 h 196196"/>
                    <a:gd name="connsiteX1" fmla="*/ 0 w 721087"/>
                    <a:gd name="connsiteY1" fmla="*/ 196197 h 196196"/>
                    <a:gd name="connsiteX2" fmla="*/ 545274 w 721087"/>
                    <a:gd name="connsiteY2" fmla="*/ 196197 h 196196"/>
                    <a:gd name="connsiteX3" fmla="*/ 721087 w 721087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1087" h="196196">
                      <a:moveTo>
                        <a:pt x="175813" y="0"/>
                      </a:moveTo>
                      <a:lnTo>
                        <a:pt x="0" y="196197"/>
                      </a:lnTo>
                      <a:lnTo>
                        <a:pt x="545274" y="196197"/>
                      </a:lnTo>
                      <a:lnTo>
                        <a:pt x="721087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9" name="Freeform: Shape 768">
                  <a:extLst>
                    <a:ext uri="{FF2B5EF4-FFF2-40B4-BE49-F238E27FC236}">
                      <a16:creationId xmlns:a16="http://schemas.microsoft.com/office/drawing/2014/main" id="{2F3D02F2-495B-414D-9956-9C15A5607BD4}"/>
                    </a:ext>
                  </a:extLst>
                </p:cNvPr>
                <p:cNvSpPr/>
                <p:nvPr/>
              </p:nvSpPr>
              <p:spPr>
                <a:xfrm>
                  <a:off x="10878728" y="2582081"/>
                  <a:ext cx="721086" cy="196196"/>
                </a:xfrm>
                <a:custGeom>
                  <a:avLst/>
                  <a:gdLst>
                    <a:gd name="connsiteX0" fmla="*/ 175813 w 721086"/>
                    <a:gd name="connsiteY0" fmla="*/ 0 h 196196"/>
                    <a:gd name="connsiteX1" fmla="*/ 0 w 721086"/>
                    <a:gd name="connsiteY1" fmla="*/ 196197 h 196196"/>
                    <a:gd name="connsiteX2" fmla="*/ 545274 w 721086"/>
                    <a:gd name="connsiteY2" fmla="*/ 196197 h 196196"/>
                    <a:gd name="connsiteX3" fmla="*/ 721087 w 721086"/>
                    <a:gd name="connsiteY3" fmla="*/ 0 h 196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1086" h="196196">
                      <a:moveTo>
                        <a:pt x="175813" y="0"/>
                      </a:moveTo>
                      <a:lnTo>
                        <a:pt x="0" y="196197"/>
                      </a:lnTo>
                      <a:lnTo>
                        <a:pt x="545274" y="196197"/>
                      </a:lnTo>
                      <a:lnTo>
                        <a:pt x="721087" y="0"/>
                      </a:ln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70" name="-">
            <a:extLst>
              <a:ext uri="{FF2B5EF4-FFF2-40B4-BE49-F238E27FC236}">
                <a16:creationId xmlns:a16="http://schemas.microsoft.com/office/drawing/2014/main" id="{C409176D-341D-4DA5-A39C-7664F66E15BA}"/>
              </a:ext>
            </a:extLst>
          </p:cNvPr>
          <p:cNvGrpSpPr/>
          <p:nvPr/>
        </p:nvGrpSpPr>
        <p:grpSpPr>
          <a:xfrm>
            <a:off x="3753855" y="-7757"/>
            <a:ext cx="1102014" cy="5959794"/>
            <a:chOff x="3753855" y="28339"/>
            <a:chExt cx="1102014" cy="5959794"/>
          </a:xfrm>
          <a:solidFill>
            <a:schemeClr val="accent1"/>
          </a:solidFill>
        </p:grpSpPr>
        <p:grpSp>
          <p:nvGrpSpPr>
            <p:cNvPr id="771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3873612" y="183130"/>
              <a:ext cx="888618" cy="5631101"/>
              <a:chOff x="3873612" y="183130"/>
              <a:chExt cx="888618" cy="5631101"/>
            </a:xfrm>
            <a:solidFill>
              <a:schemeClr val="accent1"/>
            </a:solidFill>
          </p:grpSpPr>
          <p:grpSp>
            <p:nvGrpSpPr>
              <p:cNvPr id="772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873612" y="2959187"/>
                <a:ext cx="888618" cy="78988"/>
                <a:chOff x="3873612" y="2959187"/>
                <a:chExt cx="888618" cy="78988"/>
              </a:xfrm>
              <a:solidFill>
                <a:schemeClr val="accent1"/>
              </a:solidFill>
            </p:grpSpPr>
            <p:grpSp>
              <p:nvGrpSpPr>
                <p:cNvPr id="773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873612" y="2959187"/>
                  <a:ext cx="888618" cy="78988"/>
                  <a:chOff x="3873612" y="2959187"/>
                  <a:chExt cx="888618" cy="78988"/>
                </a:xfrm>
                <a:solidFill>
                  <a:schemeClr val="accent1"/>
                </a:solidFill>
              </p:grpSpPr>
              <p:sp>
                <p:nvSpPr>
                  <p:cNvPr id="774" name="Freeform: Shape 773">
                    <a:extLst>
                      <a:ext uri="{FF2B5EF4-FFF2-40B4-BE49-F238E27FC236}">
                        <a16:creationId xmlns:a16="http://schemas.microsoft.com/office/drawing/2014/main" id="{5395FFE7-039D-40E0-925E-1880E2347911}"/>
                      </a:ext>
                    </a:extLst>
                  </p:cNvPr>
                  <p:cNvSpPr/>
                  <p:nvPr/>
                </p:nvSpPr>
                <p:spPr>
                  <a:xfrm>
                    <a:off x="3873612" y="2959187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8 w 888618"/>
                      <a:gd name="connsiteY1" fmla="*/ 0 h 78351"/>
                      <a:gd name="connsiteX2" fmla="*/ 888618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8" y="0"/>
                        </a:lnTo>
                        <a:lnTo>
                          <a:pt x="888618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75" name="Freeform: Shape 774">
                    <a:extLst>
                      <a:ext uri="{FF2B5EF4-FFF2-40B4-BE49-F238E27FC236}">
                        <a16:creationId xmlns:a16="http://schemas.microsoft.com/office/drawing/2014/main" id="{E3D87D08-FA20-4644-B42E-4F5162CE2A33}"/>
                      </a:ext>
                    </a:extLst>
                  </p:cNvPr>
                  <p:cNvSpPr/>
                  <p:nvPr/>
                </p:nvSpPr>
                <p:spPr>
                  <a:xfrm>
                    <a:off x="3873612" y="2998681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8 w 888618"/>
                      <a:gd name="connsiteY1" fmla="*/ 0 h 39494"/>
                      <a:gd name="connsiteX2" fmla="*/ 888618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8" y="0"/>
                        </a:lnTo>
                        <a:lnTo>
                          <a:pt x="888618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77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938586" y="2994222"/>
                    <a:ext cx="498136" cy="16562"/>
                    <a:chOff x="3938586" y="2994222"/>
                    <a:chExt cx="498136" cy="16562"/>
                  </a:xfrm>
                  <a:solidFill>
                    <a:srgbClr val="696769"/>
                  </a:solidFill>
                </p:grpSpPr>
                <p:sp>
                  <p:nvSpPr>
                    <p:cNvPr id="777" name="Freeform: Shape 776">
                      <a:extLst>
                        <a:ext uri="{FF2B5EF4-FFF2-40B4-BE49-F238E27FC236}">
                          <a16:creationId xmlns:a16="http://schemas.microsoft.com/office/drawing/2014/main" id="{15D5CE09-C9C6-4CE3-B3D0-6DD97FB81B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21434" y="2994222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78" name="Freeform: Shape 777">
                      <a:extLst>
                        <a:ext uri="{FF2B5EF4-FFF2-40B4-BE49-F238E27FC236}">
                          <a16:creationId xmlns:a16="http://schemas.microsoft.com/office/drawing/2014/main" id="{F5B669DC-44C3-4A8F-A4F2-0CD7E3289B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6520" y="2994222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8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79" name="Freeform: Shape 778">
                      <a:extLst>
                        <a:ext uri="{FF2B5EF4-FFF2-40B4-BE49-F238E27FC236}">
                          <a16:creationId xmlns:a16="http://schemas.microsoft.com/office/drawing/2014/main" id="{9527A6DC-F678-4B03-BC31-4758BA0B6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881" y="2994222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80" name="Freeform: Shape 779">
                      <a:extLst>
                        <a:ext uri="{FF2B5EF4-FFF2-40B4-BE49-F238E27FC236}">
                          <a16:creationId xmlns:a16="http://schemas.microsoft.com/office/drawing/2014/main" id="{25F6E077-BFCE-48BB-B946-2FDCFCA4F1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8605" y="2994222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8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81" name="Freeform: Shape 780">
                      <a:extLst>
                        <a:ext uri="{FF2B5EF4-FFF2-40B4-BE49-F238E27FC236}">
                          <a16:creationId xmlns:a16="http://schemas.microsoft.com/office/drawing/2014/main" id="{2D3510FA-2012-477C-852F-5222A0F285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33499" y="2994222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8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82" name="Freeform: Shape 781">
                      <a:extLst>
                        <a:ext uri="{FF2B5EF4-FFF2-40B4-BE49-F238E27FC236}">
                          <a16:creationId xmlns:a16="http://schemas.microsoft.com/office/drawing/2014/main" id="{2912B255-2531-4FE5-BF96-B94C2F8FB9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38586" y="2994222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783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4491504" y="2994222"/>
                  <a:ext cx="203203" cy="16562"/>
                  <a:chOff x="4491504" y="2994222"/>
                  <a:chExt cx="203203" cy="16562"/>
                </a:xfrm>
                <a:solidFill>
                  <a:srgbClr val="696769"/>
                </a:solidFill>
              </p:grpSpPr>
              <p:sp>
                <p:nvSpPr>
                  <p:cNvPr id="784" name="Freeform: Shape 783">
                    <a:extLst>
                      <a:ext uri="{FF2B5EF4-FFF2-40B4-BE49-F238E27FC236}">
                        <a16:creationId xmlns:a16="http://schemas.microsoft.com/office/drawing/2014/main" id="{4CE35DF2-6275-4EAC-BE75-2C49CC1D538D}"/>
                      </a:ext>
                    </a:extLst>
                  </p:cNvPr>
                  <p:cNvSpPr/>
                  <p:nvPr/>
                </p:nvSpPr>
                <p:spPr>
                  <a:xfrm>
                    <a:off x="4491504" y="2994222"/>
                    <a:ext cx="15288" cy="16562"/>
                  </a:xfrm>
                  <a:custGeom>
                    <a:avLst/>
                    <a:gdLst>
                      <a:gd name="connsiteX0" fmla="*/ 7644 w 15288"/>
                      <a:gd name="connsiteY0" fmla="*/ 16562 h 16562"/>
                      <a:gd name="connsiteX1" fmla="*/ 0 w 15288"/>
                      <a:gd name="connsiteY1" fmla="*/ 8281 h 16562"/>
                      <a:gd name="connsiteX2" fmla="*/ 7644 w 15288"/>
                      <a:gd name="connsiteY2" fmla="*/ 0 h 16562"/>
                      <a:gd name="connsiteX3" fmla="*/ 15288 w 15288"/>
                      <a:gd name="connsiteY3" fmla="*/ 8281 h 16562"/>
                      <a:gd name="connsiteX4" fmla="*/ 7644 w 15288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5" name="Freeform: Shape 784">
                    <a:extLst>
                      <a:ext uri="{FF2B5EF4-FFF2-40B4-BE49-F238E27FC236}">
                        <a16:creationId xmlns:a16="http://schemas.microsoft.com/office/drawing/2014/main" id="{6F5F32DA-A5B5-496A-84F0-87ECA55BE491}"/>
                      </a:ext>
                    </a:extLst>
                  </p:cNvPr>
                  <p:cNvSpPr/>
                  <p:nvPr/>
                </p:nvSpPr>
                <p:spPr>
                  <a:xfrm>
                    <a:off x="4679420" y="2994222"/>
                    <a:ext cx="15288" cy="16562"/>
                  </a:xfrm>
                  <a:custGeom>
                    <a:avLst/>
                    <a:gdLst>
                      <a:gd name="connsiteX0" fmla="*/ 15288 w 15288"/>
                      <a:gd name="connsiteY0" fmla="*/ 8281 h 16562"/>
                      <a:gd name="connsiteX1" fmla="*/ 7644 w 15288"/>
                      <a:gd name="connsiteY1" fmla="*/ 16562 h 16562"/>
                      <a:gd name="connsiteX2" fmla="*/ 0 w 15288"/>
                      <a:gd name="connsiteY2" fmla="*/ 8281 h 16562"/>
                      <a:gd name="connsiteX3" fmla="*/ 7644 w 15288"/>
                      <a:gd name="connsiteY3" fmla="*/ 0 h 16562"/>
                      <a:gd name="connsiteX4" fmla="*/ 15288 w 15288"/>
                      <a:gd name="connsiteY4" fmla="*/ 8281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15288" y="8281"/>
                        </a:moveTo>
                        <a:cubicBezTo>
                          <a:pt x="15288" y="12854"/>
                          <a:pt x="11866" y="16562"/>
                          <a:pt x="7644" y="16562"/>
                        </a:cubicBezTo>
                        <a:cubicBezTo>
                          <a:pt x="3422" y="16562"/>
                          <a:pt x="0" y="12854"/>
                          <a:pt x="0" y="8281"/>
                        </a:cubicBezTo>
                        <a:cubicBezTo>
                          <a:pt x="0" y="3708"/>
                          <a:pt x="3422" y="0"/>
                          <a:pt x="7644" y="0"/>
                        </a:cubicBezTo>
                        <a:cubicBezTo>
                          <a:pt x="11865" y="0"/>
                          <a:pt x="15288" y="3708"/>
                          <a:pt x="15288" y="8281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86" name="Freeform: Shape 785">
                    <a:extLst>
                      <a:ext uri="{FF2B5EF4-FFF2-40B4-BE49-F238E27FC236}">
                        <a16:creationId xmlns:a16="http://schemas.microsoft.com/office/drawing/2014/main" id="{4EF366E0-670A-44CE-BCD5-AA5E5322A76A}"/>
                      </a:ext>
                    </a:extLst>
                  </p:cNvPr>
                  <p:cNvSpPr/>
                  <p:nvPr/>
                </p:nvSpPr>
                <p:spPr>
                  <a:xfrm>
                    <a:off x="4585781" y="2994222"/>
                    <a:ext cx="15287" cy="16562"/>
                  </a:xfrm>
                  <a:custGeom>
                    <a:avLst/>
                    <a:gdLst>
                      <a:gd name="connsiteX0" fmla="*/ 7644 w 15287"/>
                      <a:gd name="connsiteY0" fmla="*/ 16562 h 16562"/>
                      <a:gd name="connsiteX1" fmla="*/ 0 w 15287"/>
                      <a:gd name="connsiteY1" fmla="*/ 8281 h 16562"/>
                      <a:gd name="connsiteX2" fmla="*/ 7644 w 15287"/>
                      <a:gd name="connsiteY2" fmla="*/ 0 h 16562"/>
                      <a:gd name="connsiteX3" fmla="*/ 15288 w 15287"/>
                      <a:gd name="connsiteY3" fmla="*/ 8281 h 16562"/>
                      <a:gd name="connsiteX4" fmla="*/ 7644 w 15287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87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873612" y="183130"/>
                <a:ext cx="888618" cy="78988"/>
                <a:chOff x="3873612" y="183130"/>
                <a:chExt cx="888618" cy="78988"/>
              </a:xfrm>
              <a:solidFill>
                <a:schemeClr val="accent1"/>
              </a:solidFill>
            </p:grpSpPr>
            <p:grpSp>
              <p:nvGrpSpPr>
                <p:cNvPr id="788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873612" y="183130"/>
                  <a:ext cx="888618" cy="78988"/>
                  <a:chOff x="3873612" y="183130"/>
                  <a:chExt cx="888618" cy="78988"/>
                </a:xfrm>
                <a:solidFill>
                  <a:schemeClr val="accent1"/>
                </a:solidFill>
              </p:grpSpPr>
              <p:sp>
                <p:nvSpPr>
                  <p:cNvPr id="789" name="Freeform: Shape 788">
                    <a:extLst>
                      <a:ext uri="{FF2B5EF4-FFF2-40B4-BE49-F238E27FC236}">
                        <a16:creationId xmlns:a16="http://schemas.microsoft.com/office/drawing/2014/main" id="{0FDC707D-95B3-4F09-B6CA-33F885FF2279}"/>
                      </a:ext>
                    </a:extLst>
                  </p:cNvPr>
                  <p:cNvSpPr/>
                  <p:nvPr/>
                </p:nvSpPr>
                <p:spPr>
                  <a:xfrm>
                    <a:off x="3873612" y="183130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8 w 888618"/>
                      <a:gd name="connsiteY1" fmla="*/ 0 h 78351"/>
                      <a:gd name="connsiteX2" fmla="*/ 888618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8" y="0"/>
                        </a:lnTo>
                        <a:lnTo>
                          <a:pt x="888618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0" name="Freeform: Shape 789">
                    <a:extLst>
                      <a:ext uri="{FF2B5EF4-FFF2-40B4-BE49-F238E27FC236}">
                        <a16:creationId xmlns:a16="http://schemas.microsoft.com/office/drawing/2014/main" id="{6DE29795-8715-4E49-A2A9-78E71400EB43}"/>
                      </a:ext>
                    </a:extLst>
                  </p:cNvPr>
                  <p:cNvSpPr/>
                  <p:nvPr/>
                </p:nvSpPr>
                <p:spPr>
                  <a:xfrm>
                    <a:off x="3873612" y="222624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8 w 888618"/>
                      <a:gd name="connsiteY1" fmla="*/ 0 h 39494"/>
                      <a:gd name="connsiteX2" fmla="*/ 888618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8" y="0"/>
                        </a:lnTo>
                        <a:lnTo>
                          <a:pt x="888618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79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938586" y="218165"/>
                    <a:ext cx="498136" cy="16562"/>
                    <a:chOff x="3938586" y="218165"/>
                    <a:chExt cx="498136" cy="16562"/>
                  </a:xfrm>
                  <a:solidFill>
                    <a:srgbClr val="696769"/>
                  </a:solidFill>
                </p:grpSpPr>
                <p:sp>
                  <p:nvSpPr>
                    <p:cNvPr id="792" name="Freeform: Shape 791">
                      <a:extLst>
                        <a:ext uri="{FF2B5EF4-FFF2-40B4-BE49-F238E27FC236}">
                          <a16:creationId xmlns:a16="http://schemas.microsoft.com/office/drawing/2014/main" id="{5D3351B2-D310-42AA-B703-5EF77B7D80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21434" y="218165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93" name="Freeform: Shape 792">
                      <a:extLst>
                        <a:ext uri="{FF2B5EF4-FFF2-40B4-BE49-F238E27FC236}">
                          <a16:creationId xmlns:a16="http://schemas.microsoft.com/office/drawing/2014/main" id="{ADAB43AD-808A-4813-B5D8-C5E4291A48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6520" y="218165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8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94" name="Freeform: Shape 793">
                      <a:extLst>
                        <a:ext uri="{FF2B5EF4-FFF2-40B4-BE49-F238E27FC236}">
                          <a16:creationId xmlns:a16="http://schemas.microsoft.com/office/drawing/2014/main" id="{A7994D90-D09D-45C0-A059-C46AD12A86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881" y="218165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95" name="Freeform: Shape 794">
                      <a:extLst>
                        <a:ext uri="{FF2B5EF4-FFF2-40B4-BE49-F238E27FC236}">
                          <a16:creationId xmlns:a16="http://schemas.microsoft.com/office/drawing/2014/main" id="{1750BA21-1769-44CE-91F3-AA353B9080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8605" y="218165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8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96" name="Freeform: Shape 795">
                      <a:extLst>
                        <a:ext uri="{FF2B5EF4-FFF2-40B4-BE49-F238E27FC236}">
                          <a16:creationId xmlns:a16="http://schemas.microsoft.com/office/drawing/2014/main" id="{E38711D1-D729-4AE4-8B90-F6CDAF03E7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33499" y="218165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8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797" name="Freeform: Shape 796">
                      <a:extLst>
                        <a:ext uri="{FF2B5EF4-FFF2-40B4-BE49-F238E27FC236}">
                          <a16:creationId xmlns:a16="http://schemas.microsoft.com/office/drawing/2014/main" id="{B5A1EC3E-DE48-4D91-9600-B418005960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38586" y="218165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798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4491504" y="218165"/>
                  <a:ext cx="203203" cy="16562"/>
                  <a:chOff x="4491504" y="218165"/>
                  <a:chExt cx="203203" cy="16562"/>
                </a:xfrm>
                <a:solidFill>
                  <a:srgbClr val="696769"/>
                </a:solidFill>
              </p:grpSpPr>
              <p:sp>
                <p:nvSpPr>
                  <p:cNvPr id="799" name="Freeform: Shape 798">
                    <a:extLst>
                      <a:ext uri="{FF2B5EF4-FFF2-40B4-BE49-F238E27FC236}">
                        <a16:creationId xmlns:a16="http://schemas.microsoft.com/office/drawing/2014/main" id="{92B7F8E7-6973-46B6-AACA-5CB763E1640B}"/>
                      </a:ext>
                    </a:extLst>
                  </p:cNvPr>
                  <p:cNvSpPr/>
                  <p:nvPr/>
                </p:nvSpPr>
                <p:spPr>
                  <a:xfrm>
                    <a:off x="4491504" y="218165"/>
                    <a:ext cx="15288" cy="16562"/>
                  </a:xfrm>
                  <a:custGeom>
                    <a:avLst/>
                    <a:gdLst>
                      <a:gd name="connsiteX0" fmla="*/ 7644 w 15288"/>
                      <a:gd name="connsiteY0" fmla="*/ 16562 h 16562"/>
                      <a:gd name="connsiteX1" fmla="*/ 0 w 15288"/>
                      <a:gd name="connsiteY1" fmla="*/ 8281 h 16562"/>
                      <a:gd name="connsiteX2" fmla="*/ 7644 w 15288"/>
                      <a:gd name="connsiteY2" fmla="*/ 0 h 16562"/>
                      <a:gd name="connsiteX3" fmla="*/ 15288 w 15288"/>
                      <a:gd name="connsiteY3" fmla="*/ 8281 h 16562"/>
                      <a:gd name="connsiteX4" fmla="*/ 7644 w 15288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0" name="Freeform: Shape 799">
                    <a:extLst>
                      <a:ext uri="{FF2B5EF4-FFF2-40B4-BE49-F238E27FC236}">
                        <a16:creationId xmlns:a16="http://schemas.microsoft.com/office/drawing/2014/main" id="{9A320738-CEF3-4C4D-9031-BC41BF83F7A5}"/>
                      </a:ext>
                    </a:extLst>
                  </p:cNvPr>
                  <p:cNvSpPr/>
                  <p:nvPr/>
                </p:nvSpPr>
                <p:spPr>
                  <a:xfrm>
                    <a:off x="4679420" y="218165"/>
                    <a:ext cx="15288" cy="16562"/>
                  </a:xfrm>
                  <a:custGeom>
                    <a:avLst/>
                    <a:gdLst>
                      <a:gd name="connsiteX0" fmla="*/ 7644 w 15288"/>
                      <a:gd name="connsiteY0" fmla="*/ 16562 h 16562"/>
                      <a:gd name="connsiteX1" fmla="*/ 0 w 15288"/>
                      <a:gd name="connsiteY1" fmla="*/ 8281 h 16562"/>
                      <a:gd name="connsiteX2" fmla="*/ 7644 w 15288"/>
                      <a:gd name="connsiteY2" fmla="*/ 0 h 16562"/>
                      <a:gd name="connsiteX3" fmla="*/ 15288 w 15288"/>
                      <a:gd name="connsiteY3" fmla="*/ 8281 h 16562"/>
                      <a:gd name="connsiteX4" fmla="*/ 7644 w 15288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1" name="Freeform: Shape 800">
                    <a:extLst>
                      <a:ext uri="{FF2B5EF4-FFF2-40B4-BE49-F238E27FC236}">
                        <a16:creationId xmlns:a16="http://schemas.microsoft.com/office/drawing/2014/main" id="{6725891C-3CA0-4993-8455-F0CC53F37B4A}"/>
                      </a:ext>
                    </a:extLst>
                  </p:cNvPr>
                  <p:cNvSpPr/>
                  <p:nvPr/>
                </p:nvSpPr>
                <p:spPr>
                  <a:xfrm>
                    <a:off x="4585781" y="218165"/>
                    <a:ext cx="15287" cy="16562"/>
                  </a:xfrm>
                  <a:custGeom>
                    <a:avLst/>
                    <a:gdLst>
                      <a:gd name="connsiteX0" fmla="*/ 7644 w 15287"/>
                      <a:gd name="connsiteY0" fmla="*/ 16562 h 16562"/>
                      <a:gd name="connsiteX1" fmla="*/ 0 w 15287"/>
                      <a:gd name="connsiteY1" fmla="*/ 8281 h 16562"/>
                      <a:gd name="connsiteX2" fmla="*/ 7644 w 15287"/>
                      <a:gd name="connsiteY2" fmla="*/ 0 h 16562"/>
                      <a:gd name="connsiteX3" fmla="*/ 15288 w 15287"/>
                      <a:gd name="connsiteY3" fmla="*/ 8281 h 16562"/>
                      <a:gd name="connsiteX4" fmla="*/ 7644 w 15287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02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873612" y="1571158"/>
                <a:ext cx="888618" cy="78988"/>
                <a:chOff x="3873612" y="1571158"/>
                <a:chExt cx="888618" cy="78988"/>
              </a:xfrm>
              <a:solidFill>
                <a:schemeClr val="accent1"/>
              </a:solidFill>
            </p:grpSpPr>
            <p:grpSp>
              <p:nvGrpSpPr>
                <p:cNvPr id="803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873612" y="1571158"/>
                  <a:ext cx="888618" cy="78988"/>
                  <a:chOff x="3873612" y="1571158"/>
                  <a:chExt cx="888618" cy="78988"/>
                </a:xfrm>
                <a:solidFill>
                  <a:schemeClr val="accent1"/>
                </a:solidFill>
              </p:grpSpPr>
              <p:sp>
                <p:nvSpPr>
                  <p:cNvPr id="804" name="Freeform: Shape 803">
                    <a:extLst>
                      <a:ext uri="{FF2B5EF4-FFF2-40B4-BE49-F238E27FC236}">
                        <a16:creationId xmlns:a16="http://schemas.microsoft.com/office/drawing/2014/main" id="{69C97AE3-E188-4578-974D-684F076453B6}"/>
                      </a:ext>
                    </a:extLst>
                  </p:cNvPr>
                  <p:cNvSpPr/>
                  <p:nvPr/>
                </p:nvSpPr>
                <p:spPr>
                  <a:xfrm>
                    <a:off x="3873612" y="1571158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8 w 888618"/>
                      <a:gd name="connsiteY1" fmla="*/ 0 h 78351"/>
                      <a:gd name="connsiteX2" fmla="*/ 888618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8" y="0"/>
                        </a:lnTo>
                        <a:lnTo>
                          <a:pt x="888618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5" name="Freeform: Shape 804">
                    <a:extLst>
                      <a:ext uri="{FF2B5EF4-FFF2-40B4-BE49-F238E27FC236}">
                        <a16:creationId xmlns:a16="http://schemas.microsoft.com/office/drawing/2014/main" id="{0B42510E-817E-46E4-AA1F-B9CA6D092943}"/>
                      </a:ext>
                    </a:extLst>
                  </p:cNvPr>
                  <p:cNvSpPr/>
                  <p:nvPr/>
                </p:nvSpPr>
                <p:spPr>
                  <a:xfrm>
                    <a:off x="3873612" y="1610652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8 w 888618"/>
                      <a:gd name="connsiteY1" fmla="*/ 0 h 39494"/>
                      <a:gd name="connsiteX2" fmla="*/ 888618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8" y="0"/>
                        </a:lnTo>
                        <a:lnTo>
                          <a:pt x="888618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80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938586" y="1606193"/>
                    <a:ext cx="498136" cy="16562"/>
                    <a:chOff x="3938586" y="1606193"/>
                    <a:chExt cx="498136" cy="16562"/>
                  </a:xfrm>
                  <a:solidFill>
                    <a:srgbClr val="696769"/>
                  </a:solidFill>
                </p:grpSpPr>
                <p:sp>
                  <p:nvSpPr>
                    <p:cNvPr id="807" name="Freeform: Shape 806">
                      <a:extLst>
                        <a:ext uri="{FF2B5EF4-FFF2-40B4-BE49-F238E27FC236}">
                          <a16:creationId xmlns:a16="http://schemas.microsoft.com/office/drawing/2014/main" id="{136B8ABA-9E8E-4CA4-830F-09AB0FF783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21434" y="1606193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08" name="Freeform: Shape 807">
                      <a:extLst>
                        <a:ext uri="{FF2B5EF4-FFF2-40B4-BE49-F238E27FC236}">
                          <a16:creationId xmlns:a16="http://schemas.microsoft.com/office/drawing/2014/main" id="{6234D296-20A0-435E-AB66-08037B893F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6520" y="1606193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8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09" name="Freeform: Shape 808">
                      <a:extLst>
                        <a:ext uri="{FF2B5EF4-FFF2-40B4-BE49-F238E27FC236}">
                          <a16:creationId xmlns:a16="http://schemas.microsoft.com/office/drawing/2014/main" id="{F057D56C-51B1-4EEC-A260-4605DFC820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881" y="1606193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0" name="Freeform: Shape 809">
                      <a:extLst>
                        <a:ext uri="{FF2B5EF4-FFF2-40B4-BE49-F238E27FC236}">
                          <a16:creationId xmlns:a16="http://schemas.microsoft.com/office/drawing/2014/main" id="{1041B7D9-8775-4EF1-8D55-950A54FEBB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8605" y="1606193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8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1" name="Freeform: Shape 810">
                      <a:extLst>
                        <a:ext uri="{FF2B5EF4-FFF2-40B4-BE49-F238E27FC236}">
                          <a16:creationId xmlns:a16="http://schemas.microsoft.com/office/drawing/2014/main" id="{C691645E-A5F1-4E2A-8B8D-419C759F54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33499" y="1606193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8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2" name="Freeform: Shape 811">
                      <a:extLst>
                        <a:ext uri="{FF2B5EF4-FFF2-40B4-BE49-F238E27FC236}">
                          <a16:creationId xmlns:a16="http://schemas.microsoft.com/office/drawing/2014/main" id="{EE171136-1BA6-4E86-B1C5-E6A2FCA86A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38586" y="1606193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813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4491504" y="1606193"/>
                  <a:ext cx="203203" cy="16562"/>
                  <a:chOff x="4491504" y="1606193"/>
                  <a:chExt cx="203203" cy="16562"/>
                </a:xfrm>
                <a:solidFill>
                  <a:srgbClr val="696769"/>
                </a:solidFill>
              </p:grpSpPr>
              <p:sp>
                <p:nvSpPr>
                  <p:cNvPr id="814" name="Freeform: Shape 813">
                    <a:extLst>
                      <a:ext uri="{FF2B5EF4-FFF2-40B4-BE49-F238E27FC236}">
                        <a16:creationId xmlns:a16="http://schemas.microsoft.com/office/drawing/2014/main" id="{05BE3719-AEDE-4017-ACDD-70D7F4C85D79}"/>
                      </a:ext>
                    </a:extLst>
                  </p:cNvPr>
                  <p:cNvSpPr/>
                  <p:nvPr/>
                </p:nvSpPr>
                <p:spPr>
                  <a:xfrm>
                    <a:off x="4491504" y="1606193"/>
                    <a:ext cx="15288" cy="16562"/>
                  </a:xfrm>
                  <a:custGeom>
                    <a:avLst/>
                    <a:gdLst>
                      <a:gd name="connsiteX0" fmla="*/ 7644 w 15288"/>
                      <a:gd name="connsiteY0" fmla="*/ 16562 h 16562"/>
                      <a:gd name="connsiteX1" fmla="*/ 0 w 15288"/>
                      <a:gd name="connsiteY1" fmla="*/ 8281 h 16562"/>
                      <a:gd name="connsiteX2" fmla="*/ 7644 w 15288"/>
                      <a:gd name="connsiteY2" fmla="*/ 0 h 16562"/>
                      <a:gd name="connsiteX3" fmla="*/ 15288 w 15288"/>
                      <a:gd name="connsiteY3" fmla="*/ 8281 h 16562"/>
                      <a:gd name="connsiteX4" fmla="*/ 7644 w 15288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5" name="Freeform: Shape 814">
                    <a:extLst>
                      <a:ext uri="{FF2B5EF4-FFF2-40B4-BE49-F238E27FC236}">
                        <a16:creationId xmlns:a16="http://schemas.microsoft.com/office/drawing/2014/main" id="{46AED72D-3B6A-47A5-A26F-D64D2E1D6E6A}"/>
                      </a:ext>
                    </a:extLst>
                  </p:cNvPr>
                  <p:cNvSpPr/>
                  <p:nvPr/>
                </p:nvSpPr>
                <p:spPr>
                  <a:xfrm>
                    <a:off x="4679420" y="1606193"/>
                    <a:ext cx="15288" cy="16562"/>
                  </a:xfrm>
                  <a:custGeom>
                    <a:avLst/>
                    <a:gdLst>
                      <a:gd name="connsiteX0" fmla="*/ 7644 w 15288"/>
                      <a:gd name="connsiteY0" fmla="*/ 16562 h 16562"/>
                      <a:gd name="connsiteX1" fmla="*/ 0 w 15288"/>
                      <a:gd name="connsiteY1" fmla="*/ 8281 h 16562"/>
                      <a:gd name="connsiteX2" fmla="*/ 7644 w 15288"/>
                      <a:gd name="connsiteY2" fmla="*/ 0 h 16562"/>
                      <a:gd name="connsiteX3" fmla="*/ 15288 w 15288"/>
                      <a:gd name="connsiteY3" fmla="*/ 8281 h 16562"/>
                      <a:gd name="connsiteX4" fmla="*/ 7644 w 15288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6" name="Freeform: Shape 815">
                    <a:extLst>
                      <a:ext uri="{FF2B5EF4-FFF2-40B4-BE49-F238E27FC236}">
                        <a16:creationId xmlns:a16="http://schemas.microsoft.com/office/drawing/2014/main" id="{E4BEDD9F-A970-476C-ADDB-BE32F0D4E85E}"/>
                      </a:ext>
                    </a:extLst>
                  </p:cNvPr>
                  <p:cNvSpPr/>
                  <p:nvPr/>
                </p:nvSpPr>
                <p:spPr>
                  <a:xfrm>
                    <a:off x="4585781" y="1606193"/>
                    <a:ext cx="15287" cy="16562"/>
                  </a:xfrm>
                  <a:custGeom>
                    <a:avLst/>
                    <a:gdLst>
                      <a:gd name="connsiteX0" fmla="*/ 7644 w 15287"/>
                      <a:gd name="connsiteY0" fmla="*/ 16562 h 16562"/>
                      <a:gd name="connsiteX1" fmla="*/ 0 w 15287"/>
                      <a:gd name="connsiteY1" fmla="*/ 8281 h 16562"/>
                      <a:gd name="connsiteX2" fmla="*/ 7644 w 15287"/>
                      <a:gd name="connsiteY2" fmla="*/ 0 h 16562"/>
                      <a:gd name="connsiteX3" fmla="*/ 15288 w 15287"/>
                      <a:gd name="connsiteY3" fmla="*/ 8281 h 16562"/>
                      <a:gd name="connsiteX4" fmla="*/ 7644 w 15287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17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873612" y="4347852"/>
                <a:ext cx="888618" cy="78351"/>
                <a:chOff x="3873612" y="4347852"/>
                <a:chExt cx="888618" cy="78351"/>
              </a:xfrm>
              <a:solidFill>
                <a:schemeClr val="accent1"/>
              </a:solidFill>
            </p:grpSpPr>
            <p:grpSp>
              <p:nvGrpSpPr>
                <p:cNvPr id="818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873612" y="4347852"/>
                  <a:ext cx="888618" cy="78351"/>
                  <a:chOff x="3873612" y="4347852"/>
                  <a:chExt cx="888618" cy="78351"/>
                </a:xfrm>
                <a:solidFill>
                  <a:schemeClr val="accent1"/>
                </a:solidFill>
              </p:grpSpPr>
              <p:sp>
                <p:nvSpPr>
                  <p:cNvPr id="819" name="Freeform: Shape 818">
                    <a:extLst>
                      <a:ext uri="{FF2B5EF4-FFF2-40B4-BE49-F238E27FC236}">
                        <a16:creationId xmlns:a16="http://schemas.microsoft.com/office/drawing/2014/main" id="{3474546B-7BB0-4950-B2BC-EECA822CCA14}"/>
                      </a:ext>
                    </a:extLst>
                  </p:cNvPr>
                  <p:cNvSpPr/>
                  <p:nvPr/>
                </p:nvSpPr>
                <p:spPr>
                  <a:xfrm>
                    <a:off x="3873612" y="4347852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8 w 888618"/>
                      <a:gd name="connsiteY1" fmla="*/ 0 h 78351"/>
                      <a:gd name="connsiteX2" fmla="*/ 888618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8" y="0"/>
                        </a:lnTo>
                        <a:lnTo>
                          <a:pt x="888618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0" name="Freeform: Shape 819">
                    <a:extLst>
                      <a:ext uri="{FF2B5EF4-FFF2-40B4-BE49-F238E27FC236}">
                        <a16:creationId xmlns:a16="http://schemas.microsoft.com/office/drawing/2014/main" id="{68F75B02-BC15-4CD0-8EA6-F3323802E137}"/>
                      </a:ext>
                    </a:extLst>
                  </p:cNvPr>
                  <p:cNvSpPr/>
                  <p:nvPr/>
                </p:nvSpPr>
                <p:spPr>
                  <a:xfrm>
                    <a:off x="3873612" y="4386709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8 w 888618"/>
                      <a:gd name="connsiteY1" fmla="*/ 0 h 39494"/>
                      <a:gd name="connsiteX2" fmla="*/ 888618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8" y="0"/>
                        </a:lnTo>
                        <a:lnTo>
                          <a:pt x="888618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82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938586" y="4382250"/>
                    <a:ext cx="498136" cy="16561"/>
                    <a:chOff x="3938586" y="4382250"/>
                    <a:chExt cx="498136" cy="16561"/>
                  </a:xfrm>
                  <a:solidFill>
                    <a:srgbClr val="696769"/>
                  </a:solidFill>
                </p:grpSpPr>
                <p:sp>
                  <p:nvSpPr>
                    <p:cNvPr id="822" name="Freeform: Shape 821">
                      <a:extLst>
                        <a:ext uri="{FF2B5EF4-FFF2-40B4-BE49-F238E27FC236}">
                          <a16:creationId xmlns:a16="http://schemas.microsoft.com/office/drawing/2014/main" id="{E5DF0B32-3CA8-4962-B0E3-92502E9FE8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21434" y="4382250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3" name="Freeform: Shape 822">
                      <a:extLst>
                        <a:ext uri="{FF2B5EF4-FFF2-40B4-BE49-F238E27FC236}">
                          <a16:creationId xmlns:a16="http://schemas.microsoft.com/office/drawing/2014/main" id="{E34ABF59-608C-4F74-868D-2985A914B7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6520" y="4382250"/>
                      <a:ext cx="15287" cy="16561"/>
                    </a:xfrm>
                    <a:custGeom>
                      <a:avLst/>
                      <a:gdLst>
                        <a:gd name="connsiteX0" fmla="*/ 7644 w 15287"/>
                        <a:gd name="connsiteY0" fmla="*/ 16562 h 16561"/>
                        <a:gd name="connsiteX1" fmla="*/ 0 w 15287"/>
                        <a:gd name="connsiteY1" fmla="*/ 8281 h 16561"/>
                        <a:gd name="connsiteX2" fmla="*/ 7644 w 15287"/>
                        <a:gd name="connsiteY2" fmla="*/ 0 h 16561"/>
                        <a:gd name="connsiteX3" fmla="*/ 15288 w 15287"/>
                        <a:gd name="connsiteY3" fmla="*/ 8281 h 16561"/>
                        <a:gd name="connsiteX4" fmla="*/ 7644 w 15287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4" name="Freeform: Shape 823">
                      <a:extLst>
                        <a:ext uri="{FF2B5EF4-FFF2-40B4-BE49-F238E27FC236}">
                          <a16:creationId xmlns:a16="http://schemas.microsoft.com/office/drawing/2014/main" id="{FB8C7FC5-F42D-4A9C-81EE-9E2B2F12D8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881" y="4382250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5" name="Freeform: Shape 824">
                      <a:extLst>
                        <a:ext uri="{FF2B5EF4-FFF2-40B4-BE49-F238E27FC236}">
                          <a16:creationId xmlns:a16="http://schemas.microsoft.com/office/drawing/2014/main" id="{E0C7A041-9127-4E58-90C3-D2C9027E68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8605" y="4382250"/>
                      <a:ext cx="15287" cy="16561"/>
                    </a:xfrm>
                    <a:custGeom>
                      <a:avLst/>
                      <a:gdLst>
                        <a:gd name="connsiteX0" fmla="*/ 7644 w 15287"/>
                        <a:gd name="connsiteY0" fmla="*/ 16562 h 16561"/>
                        <a:gd name="connsiteX1" fmla="*/ 0 w 15287"/>
                        <a:gd name="connsiteY1" fmla="*/ 8281 h 16561"/>
                        <a:gd name="connsiteX2" fmla="*/ 7644 w 15287"/>
                        <a:gd name="connsiteY2" fmla="*/ 0 h 16561"/>
                        <a:gd name="connsiteX3" fmla="*/ 15288 w 15287"/>
                        <a:gd name="connsiteY3" fmla="*/ 8281 h 16561"/>
                        <a:gd name="connsiteX4" fmla="*/ 7644 w 15287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6" name="Freeform: Shape 825">
                      <a:extLst>
                        <a:ext uri="{FF2B5EF4-FFF2-40B4-BE49-F238E27FC236}">
                          <a16:creationId xmlns:a16="http://schemas.microsoft.com/office/drawing/2014/main" id="{5D416245-C5E9-4088-ACF6-497F0F86BF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33499" y="4382250"/>
                      <a:ext cx="15287" cy="16561"/>
                    </a:xfrm>
                    <a:custGeom>
                      <a:avLst/>
                      <a:gdLst>
                        <a:gd name="connsiteX0" fmla="*/ 7644 w 15287"/>
                        <a:gd name="connsiteY0" fmla="*/ 16562 h 16561"/>
                        <a:gd name="connsiteX1" fmla="*/ 0 w 15287"/>
                        <a:gd name="connsiteY1" fmla="*/ 8281 h 16561"/>
                        <a:gd name="connsiteX2" fmla="*/ 7644 w 15287"/>
                        <a:gd name="connsiteY2" fmla="*/ 0 h 16561"/>
                        <a:gd name="connsiteX3" fmla="*/ 15288 w 15287"/>
                        <a:gd name="connsiteY3" fmla="*/ 8281 h 16561"/>
                        <a:gd name="connsiteX4" fmla="*/ 7644 w 15287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27" name="Freeform: Shape 826">
                      <a:extLst>
                        <a:ext uri="{FF2B5EF4-FFF2-40B4-BE49-F238E27FC236}">
                          <a16:creationId xmlns:a16="http://schemas.microsoft.com/office/drawing/2014/main" id="{A2993233-4D88-405D-8919-E68C856F75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38586" y="4382250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828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4491504" y="4382250"/>
                  <a:ext cx="203203" cy="16561"/>
                  <a:chOff x="4491504" y="4382250"/>
                  <a:chExt cx="203203" cy="16561"/>
                </a:xfrm>
                <a:solidFill>
                  <a:srgbClr val="696769"/>
                </a:solidFill>
              </p:grpSpPr>
              <p:sp>
                <p:nvSpPr>
                  <p:cNvPr id="829" name="Freeform: Shape 828">
                    <a:extLst>
                      <a:ext uri="{FF2B5EF4-FFF2-40B4-BE49-F238E27FC236}">
                        <a16:creationId xmlns:a16="http://schemas.microsoft.com/office/drawing/2014/main" id="{F91119D3-E27A-40CE-A261-9A5951310014}"/>
                      </a:ext>
                    </a:extLst>
                  </p:cNvPr>
                  <p:cNvSpPr/>
                  <p:nvPr/>
                </p:nvSpPr>
                <p:spPr>
                  <a:xfrm>
                    <a:off x="4491504" y="4382250"/>
                    <a:ext cx="15288" cy="16561"/>
                  </a:xfrm>
                  <a:custGeom>
                    <a:avLst/>
                    <a:gdLst>
                      <a:gd name="connsiteX0" fmla="*/ 7644 w 15288"/>
                      <a:gd name="connsiteY0" fmla="*/ 16562 h 16561"/>
                      <a:gd name="connsiteX1" fmla="*/ 0 w 15288"/>
                      <a:gd name="connsiteY1" fmla="*/ 8281 h 16561"/>
                      <a:gd name="connsiteX2" fmla="*/ 7644 w 15288"/>
                      <a:gd name="connsiteY2" fmla="*/ 0 h 16561"/>
                      <a:gd name="connsiteX3" fmla="*/ 15288 w 15288"/>
                      <a:gd name="connsiteY3" fmla="*/ 8281 h 16561"/>
                      <a:gd name="connsiteX4" fmla="*/ 7644 w 15288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0" name="Freeform: Shape 829">
                    <a:extLst>
                      <a:ext uri="{FF2B5EF4-FFF2-40B4-BE49-F238E27FC236}">
                        <a16:creationId xmlns:a16="http://schemas.microsoft.com/office/drawing/2014/main" id="{967C68F4-1F7D-4AD9-B100-B17FA0AFDEC6}"/>
                      </a:ext>
                    </a:extLst>
                  </p:cNvPr>
                  <p:cNvSpPr/>
                  <p:nvPr/>
                </p:nvSpPr>
                <p:spPr>
                  <a:xfrm>
                    <a:off x="4679420" y="4382250"/>
                    <a:ext cx="15288" cy="16561"/>
                  </a:xfrm>
                  <a:custGeom>
                    <a:avLst/>
                    <a:gdLst>
                      <a:gd name="connsiteX0" fmla="*/ 7644 w 15288"/>
                      <a:gd name="connsiteY0" fmla="*/ 16562 h 16561"/>
                      <a:gd name="connsiteX1" fmla="*/ 0 w 15288"/>
                      <a:gd name="connsiteY1" fmla="*/ 8281 h 16561"/>
                      <a:gd name="connsiteX2" fmla="*/ 7644 w 15288"/>
                      <a:gd name="connsiteY2" fmla="*/ 0 h 16561"/>
                      <a:gd name="connsiteX3" fmla="*/ 15288 w 15288"/>
                      <a:gd name="connsiteY3" fmla="*/ 8281 h 16561"/>
                      <a:gd name="connsiteX4" fmla="*/ 7644 w 15288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1" name="Freeform: Shape 830">
                    <a:extLst>
                      <a:ext uri="{FF2B5EF4-FFF2-40B4-BE49-F238E27FC236}">
                        <a16:creationId xmlns:a16="http://schemas.microsoft.com/office/drawing/2014/main" id="{5195F937-6FCE-43F2-A2FF-B4100C5E703D}"/>
                      </a:ext>
                    </a:extLst>
                  </p:cNvPr>
                  <p:cNvSpPr/>
                  <p:nvPr/>
                </p:nvSpPr>
                <p:spPr>
                  <a:xfrm>
                    <a:off x="4585781" y="4382250"/>
                    <a:ext cx="15287" cy="16561"/>
                  </a:xfrm>
                  <a:custGeom>
                    <a:avLst/>
                    <a:gdLst>
                      <a:gd name="connsiteX0" fmla="*/ 7644 w 15287"/>
                      <a:gd name="connsiteY0" fmla="*/ 16562 h 16561"/>
                      <a:gd name="connsiteX1" fmla="*/ 0 w 15287"/>
                      <a:gd name="connsiteY1" fmla="*/ 8281 h 16561"/>
                      <a:gd name="connsiteX2" fmla="*/ 7644 w 15287"/>
                      <a:gd name="connsiteY2" fmla="*/ 0 h 16561"/>
                      <a:gd name="connsiteX3" fmla="*/ 15288 w 15287"/>
                      <a:gd name="connsiteY3" fmla="*/ 8281 h 16561"/>
                      <a:gd name="connsiteX4" fmla="*/ 7644 w 15287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32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873612" y="5735880"/>
                <a:ext cx="888618" cy="78351"/>
                <a:chOff x="3873612" y="5735880"/>
                <a:chExt cx="888618" cy="78351"/>
              </a:xfrm>
              <a:solidFill>
                <a:schemeClr val="accent1"/>
              </a:solidFill>
            </p:grpSpPr>
            <p:grpSp>
              <p:nvGrpSpPr>
                <p:cNvPr id="833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873612" y="5735880"/>
                  <a:ext cx="888618" cy="78351"/>
                  <a:chOff x="3873612" y="5735880"/>
                  <a:chExt cx="888618" cy="78351"/>
                </a:xfrm>
                <a:solidFill>
                  <a:schemeClr val="accent1"/>
                </a:solidFill>
              </p:grpSpPr>
              <p:sp>
                <p:nvSpPr>
                  <p:cNvPr id="834" name="Freeform: Shape 833">
                    <a:extLst>
                      <a:ext uri="{FF2B5EF4-FFF2-40B4-BE49-F238E27FC236}">
                        <a16:creationId xmlns:a16="http://schemas.microsoft.com/office/drawing/2014/main" id="{EAFCC54B-C46D-49DD-922C-EE610FF58A91}"/>
                      </a:ext>
                    </a:extLst>
                  </p:cNvPr>
                  <p:cNvSpPr/>
                  <p:nvPr/>
                </p:nvSpPr>
                <p:spPr>
                  <a:xfrm>
                    <a:off x="3873612" y="5735880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8 w 888618"/>
                      <a:gd name="connsiteY1" fmla="*/ 0 h 78351"/>
                      <a:gd name="connsiteX2" fmla="*/ 888618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8" y="0"/>
                        </a:lnTo>
                        <a:lnTo>
                          <a:pt x="888618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35" name="Freeform: Shape 834">
                    <a:extLst>
                      <a:ext uri="{FF2B5EF4-FFF2-40B4-BE49-F238E27FC236}">
                        <a16:creationId xmlns:a16="http://schemas.microsoft.com/office/drawing/2014/main" id="{7E59A224-CAC8-45E7-9B45-3E9C250D10B3}"/>
                      </a:ext>
                    </a:extLst>
                  </p:cNvPr>
                  <p:cNvSpPr/>
                  <p:nvPr/>
                </p:nvSpPr>
                <p:spPr>
                  <a:xfrm>
                    <a:off x="3873612" y="5774737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8 w 888618"/>
                      <a:gd name="connsiteY1" fmla="*/ 0 h 39494"/>
                      <a:gd name="connsiteX2" fmla="*/ 888618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8" y="0"/>
                        </a:lnTo>
                        <a:lnTo>
                          <a:pt x="888618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83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938586" y="5770278"/>
                    <a:ext cx="498136" cy="16561"/>
                    <a:chOff x="3938586" y="5770278"/>
                    <a:chExt cx="498136" cy="16561"/>
                  </a:xfrm>
                  <a:solidFill>
                    <a:srgbClr val="696769"/>
                  </a:solidFill>
                </p:grpSpPr>
                <p:sp>
                  <p:nvSpPr>
                    <p:cNvPr id="837" name="Freeform: Shape 836">
                      <a:extLst>
                        <a:ext uri="{FF2B5EF4-FFF2-40B4-BE49-F238E27FC236}">
                          <a16:creationId xmlns:a16="http://schemas.microsoft.com/office/drawing/2014/main" id="{7B6E6043-3371-4EE7-BEFF-DE5B041479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21434" y="5770278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8" name="Freeform: Shape 837">
                      <a:extLst>
                        <a:ext uri="{FF2B5EF4-FFF2-40B4-BE49-F238E27FC236}">
                          <a16:creationId xmlns:a16="http://schemas.microsoft.com/office/drawing/2014/main" id="{DA7A06E2-A661-43CF-A6DB-B192032F09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6520" y="5770278"/>
                      <a:ext cx="15287" cy="16561"/>
                    </a:xfrm>
                    <a:custGeom>
                      <a:avLst/>
                      <a:gdLst>
                        <a:gd name="connsiteX0" fmla="*/ 7644 w 15287"/>
                        <a:gd name="connsiteY0" fmla="*/ 16562 h 16561"/>
                        <a:gd name="connsiteX1" fmla="*/ 0 w 15287"/>
                        <a:gd name="connsiteY1" fmla="*/ 8281 h 16561"/>
                        <a:gd name="connsiteX2" fmla="*/ 7644 w 15287"/>
                        <a:gd name="connsiteY2" fmla="*/ 0 h 16561"/>
                        <a:gd name="connsiteX3" fmla="*/ 15288 w 15287"/>
                        <a:gd name="connsiteY3" fmla="*/ 8281 h 16561"/>
                        <a:gd name="connsiteX4" fmla="*/ 7644 w 15287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39" name="Freeform: Shape 838">
                      <a:extLst>
                        <a:ext uri="{FF2B5EF4-FFF2-40B4-BE49-F238E27FC236}">
                          <a16:creationId xmlns:a16="http://schemas.microsoft.com/office/drawing/2014/main" id="{7A82EE0A-4324-42DD-BFB4-BA62249AF6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32881" y="5770278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40" name="Freeform: Shape 839">
                      <a:extLst>
                        <a:ext uri="{FF2B5EF4-FFF2-40B4-BE49-F238E27FC236}">
                          <a16:creationId xmlns:a16="http://schemas.microsoft.com/office/drawing/2014/main" id="{AC3FF15A-581F-452B-AD03-76C501149A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8605" y="5770278"/>
                      <a:ext cx="15287" cy="16561"/>
                    </a:xfrm>
                    <a:custGeom>
                      <a:avLst/>
                      <a:gdLst>
                        <a:gd name="connsiteX0" fmla="*/ 7644 w 15287"/>
                        <a:gd name="connsiteY0" fmla="*/ 16562 h 16561"/>
                        <a:gd name="connsiteX1" fmla="*/ 0 w 15287"/>
                        <a:gd name="connsiteY1" fmla="*/ 8281 h 16561"/>
                        <a:gd name="connsiteX2" fmla="*/ 7644 w 15287"/>
                        <a:gd name="connsiteY2" fmla="*/ 0 h 16561"/>
                        <a:gd name="connsiteX3" fmla="*/ 15288 w 15287"/>
                        <a:gd name="connsiteY3" fmla="*/ 8281 h 16561"/>
                        <a:gd name="connsiteX4" fmla="*/ 7644 w 15287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41" name="Freeform: Shape 840">
                      <a:extLst>
                        <a:ext uri="{FF2B5EF4-FFF2-40B4-BE49-F238E27FC236}">
                          <a16:creationId xmlns:a16="http://schemas.microsoft.com/office/drawing/2014/main" id="{51B617D3-E679-47A6-A31B-CF530B7ABF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33499" y="5770278"/>
                      <a:ext cx="15287" cy="16561"/>
                    </a:xfrm>
                    <a:custGeom>
                      <a:avLst/>
                      <a:gdLst>
                        <a:gd name="connsiteX0" fmla="*/ 7644 w 15287"/>
                        <a:gd name="connsiteY0" fmla="*/ 16562 h 16561"/>
                        <a:gd name="connsiteX1" fmla="*/ 0 w 15287"/>
                        <a:gd name="connsiteY1" fmla="*/ 8281 h 16561"/>
                        <a:gd name="connsiteX2" fmla="*/ 7644 w 15287"/>
                        <a:gd name="connsiteY2" fmla="*/ 0 h 16561"/>
                        <a:gd name="connsiteX3" fmla="*/ 15288 w 15287"/>
                        <a:gd name="connsiteY3" fmla="*/ 8281 h 16561"/>
                        <a:gd name="connsiteX4" fmla="*/ 7644 w 15287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42" name="Freeform: Shape 841">
                      <a:extLst>
                        <a:ext uri="{FF2B5EF4-FFF2-40B4-BE49-F238E27FC236}">
                          <a16:creationId xmlns:a16="http://schemas.microsoft.com/office/drawing/2014/main" id="{D8121B36-665A-4BE8-8984-8799AB945D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38586" y="5770278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843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4491504" y="5770278"/>
                  <a:ext cx="203203" cy="16561"/>
                  <a:chOff x="4491504" y="5770278"/>
                  <a:chExt cx="203203" cy="16561"/>
                </a:xfrm>
                <a:solidFill>
                  <a:srgbClr val="696769"/>
                </a:solidFill>
              </p:grpSpPr>
              <p:sp>
                <p:nvSpPr>
                  <p:cNvPr id="844" name="Freeform: Shape 843">
                    <a:extLst>
                      <a:ext uri="{FF2B5EF4-FFF2-40B4-BE49-F238E27FC236}">
                        <a16:creationId xmlns:a16="http://schemas.microsoft.com/office/drawing/2014/main" id="{8D97B96A-41EE-42FD-A2BA-8EBEC0EF84AB}"/>
                      </a:ext>
                    </a:extLst>
                  </p:cNvPr>
                  <p:cNvSpPr/>
                  <p:nvPr/>
                </p:nvSpPr>
                <p:spPr>
                  <a:xfrm>
                    <a:off x="4491504" y="5770278"/>
                    <a:ext cx="15288" cy="16561"/>
                  </a:xfrm>
                  <a:custGeom>
                    <a:avLst/>
                    <a:gdLst>
                      <a:gd name="connsiteX0" fmla="*/ 7644 w 15288"/>
                      <a:gd name="connsiteY0" fmla="*/ 16562 h 16561"/>
                      <a:gd name="connsiteX1" fmla="*/ 0 w 15288"/>
                      <a:gd name="connsiteY1" fmla="*/ 8281 h 16561"/>
                      <a:gd name="connsiteX2" fmla="*/ 7644 w 15288"/>
                      <a:gd name="connsiteY2" fmla="*/ 0 h 16561"/>
                      <a:gd name="connsiteX3" fmla="*/ 15288 w 15288"/>
                      <a:gd name="connsiteY3" fmla="*/ 8281 h 16561"/>
                      <a:gd name="connsiteX4" fmla="*/ 7644 w 15288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5" name="Freeform: Shape 844">
                    <a:extLst>
                      <a:ext uri="{FF2B5EF4-FFF2-40B4-BE49-F238E27FC236}">
                        <a16:creationId xmlns:a16="http://schemas.microsoft.com/office/drawing/2014/main" id="{59714801-76F5-4BCA-85F1-2EE18677EFF0}"/>
                      </a:ext>
                    </a:extLst>
                  </p:cNvPr>
                  <p:cNvSpPr/>
                  <p:nvPr/>
                </p:nvSpPr>
                <p:spPr>
                  <a:xfrm>
                    <a:off x="4679420" y="5770278"/>
                    <a:ext cx="15288" cy="16561"/>
                  </a:xfrm>
                  <a:custGeom>
                    <a:avLst/>
                    <a:gdLst>
                      <a:gd name="connsiteX0" fmla="*/ 7644 w 15288"/>
                      <a:gd name="connsiteY0" fmla="*/ 16562 h 16561"/>
                      <a:gd name="connsiteX1" fmla="*/ 0 w 15288"/>
                      <a:gd name="connsiteY1" fmla="*/ 8281 h 16561"/>
                      <a:gd name="connsiteX2" fmla="*/ 7644 w 15288"/>
                      <a:gd name="connsiteY2" fmla="*/ 0 h 16561"/>
                      <a:gd name="connsiteX3" fmla="*/ 15288 w 15288"/>
                      <a:gd name="connsiteY3" fmla="*/ 8281 h 16561"/>
                      <a:gd name="connsiteX4" fmla="*/ 7644 w 15288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46" name="Freeform: Shape 845">
                    <a:extLst>
                      <a:ext uri="{FF2B5EF4-FFF2-40B4-BE49-F238E27FC236}">
                        <a16:creationId xmlns:a16="http://schemas.microsoft.com/office/drawing/2014/main" id="{E8A0A370-0E78-43E2-8AB5-2B3F1BD982E2}"/>
                      </a:ext>
                    </a:extLst>
                  </p:cNvPr>
                  <p:cNvSpPr/>
                  <p:nvPr/>
                </p:nvSpPr>
                <p:spPr>
                  <a:xfrm>
                    <a:off x="4585781" y="5770278"/>
                    <a:ext cx="15287" cy="16561"/>
                  </a:xfrm>
                  <a:custGeom>
                    <a:avLst/>
                    <a:gdLst>
                      <a:gd name="connsiteX0" fmla="*/ 7644 w 15287"/>
                      <a:gd name="connsiteY0" fmla="*/ 16562 h 16561"/>
                      <a:gd name="connsiteX1" fmla="*/ 0 w 15287"/>
                      <a:gd name="connsiteY1" fmla="*/ 8281 h 16561"/>
                      <a:gd name="connsiteX2" fmla="*/ 7644 w 15287"/>
                      <a:gd name="connsiteY2" fmla="*/ 0 h 16561"/>
                      <a:gd name="connsiteX3" fmla="*/ 15288 w 15287"/>
                      <a:gd name="connsiteY3" fmla="*/ 8281 h 16561"/>
                      <a:gd name="connsiteX4" fmla="*/ 7644 w 15287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847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3753855" y="28339"/>
              <a:ext cx="1102014" cy="5959794"/>
              <a:chOff x="3753855" y="28339"/>
              <a:chExt cx="1102014" cy="5959794"/>
            </a:xfrm>
            <a:solidFill>
              <a:schemeClr val="accent1"/>
            </a:solidFill>
          </p:grpSpPr>
          <p:grpSp>
            <p:nvGrpSpPr>
              <p:cNvPr id="848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783530" y="4551751"/>
                <a:ext cx="1019347" cy="1146443"/>
                <a:chOff x="3783530" y="4551751"/>
                <a:chExt cx="1019347" cy="1146443"/>
              </a:xfrm>
              <a:solidFill>
                <a:schemeClr val="accent1"/>
              </a:solidFill>
            </p:grpSpPr>
            <p:grpSp>
              <p:nvGrpSpPr>
                <p:cNvPr id="849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783530" y="4551764"/>
                  <a:ext cx="1019347" cy="1146239"/>
                  <a:chOff x="3783530" y="4551764"/>
                  <a:chExt cx="1019347" cy="1146239"/>
                </a:xfrm>
                <a:solidFill>
                  <a:schemeClr val="accent1"/>
                </a:solidFill>
              </p:grpSpPr>
              <p:grpSp>
                <p:nvGrpSpPr>
                  <p:cNvPr id="85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783530" y="4551764"/>
                    <a:ext cx="1019347" cy="1146239"/>
                    <a:chOff x="3783530" y="4551764"/>
                    <a:chExt cx="1019347" cy="1146239"/>
                  </a:xfrm>
                  <a:solidFill>
                    <a:schemeClr val="accent1"/>
                  </a:solidFill>
                </p:grpSpPr>
                <p:sp>
                  <p:nvSpPr>
                    <p:cNvPr id="851" name="Freeform: Shape 850">
                      <a:extLst>
                        <a:ext uri="{FF2B5EF4-FFF2-40B4-BE49-F238E27FC236}">
                          <a16:creationId xmlns:a16="http://schemas.microsoft.com/office/drawing/2014/main" id="{F0553DB3-1554-48A0-8B49-BF45BDFA8CD1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3568219" y="5082524"/>
                      <a:ext cx="1449770" cy="84718"/>
                    </a:xfrm>
                    <a:custGeom>
                      <a:avLst/>
                      <a:gdLst>
                        <a:gd name="connsiteX0" fmla="*/ 0 w 1449770"/>
                        <a:gd name="connsiteY0" fmla="*/ 0 h 84718"/>
                        <a:gd name="connsiteX1" fmla="*/ 1449771 w 1449770"/>
                        <a:gd name="connsiteY1" fmla="*/ 0 h 84718"/>
                        <a:gd name="connsiteX2" fmla="*/ 1449771 w 1449770"/>
                        <a:gd name="connsiteY2" fmla="*/ 84719 h 84718"/>
                        <a:gd name="connsiteX3" fmla="*/ 0 w 1449770"/>
                        <a:gd name="connsiteY3" fmla="*/ 84719 h 84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84718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84719"/>
                          </a:lnTo>
                          <a:lnTo>
                            <a:pt x="0" y="84719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52" name="Freeform: Shape 851">
                      <a:extLst>
                        <a:ext uri="{FF2B5EF4-FFF2-40B4-BE49-F238E27FC236}">
                          <a16:creationId xmlns:a16="http://schemas.microsoft.com/office/drawing/2014/main" id="{E27B9EAF-A70B-4A92-B83A-5A62631AFF97}"/>
                        </a:ext>
                      </a:extLst>
                    </p:cNvPr>
                    <p:cNvSpPr/>
                    <p:nvPr/>
                  </p:nvSpPr>
                  <p:spPr>
                    <a:xfrm rot="-2926710">
                      <a:off x="3584410" y="5117242"/>
                      <a:ext cx="1449879" cy="42043"/>
                    </a:xfrm>
                    <a:custGeom>
                      <a:avLst/>
                      <a:gdLst>
                        <a:gd name="connsiteX0" fmla="*/ 0 w 1449879"/>
                        <a:gd name="connsiteY0" fmla="*/ 0 h 42043"/>
                        <a:gd name="connsiteX1" fmla="*/ 1449880 w 1449879"/>
                        <a:gd name="connsiteY1" fmla="*/ 0 h 42043"/>
                        <a:gd name="connsiteX2" fmla="*/ 1449880 w 1449879"/>
                        <a:gd name="connsiteY2" fmla="*/ 42044 h 42043"/>
                        <a:gd name="connsiteX3" fmla="*/ 0 w 1449879"/>
                        <a:gd name="connsiteY3" fmla="*/ 42044 h 420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879" h="42043">
                          <a:moveTo>
                            <a:pt x="0" y="0"/>
                          </a:moveTo>
                          <a:lnTo>
                            <a:pt x="1449880" y="0"/>
                          </a:lnTo>
                          <a:lnTo>
                            <a:pt x="1449880" y="42044"/>
                          </a:lnTo>
                          <a:lnTo>
                            <a:pt x="0" y="42044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853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61644" y="5214629"/>
                      <a:ext cx="359899" cy="408047"/>
                      <a:chOff x="3861644" y="5214629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854" name="Freeform: Shape 853">
                        <a:extLst>
                          <a:ext uri="{FF2B5EF4-FFF2-40B4-BE49-F238E27FC236}">
                            <a16:creationId xmlns:a16="http://schemas.microsoft.com/office/drawing/2014/main" id="{B7B204B5-2F25-461D-B208-E25908C14D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04351" y="5214629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55" name="Freeform: Shape 854">
                        <a:extLst>
                          <a:ext uri="{FF2B5EF4-FFF2-40B4-BE49-F238E27FC236}">
                            <a16:creationId xmlns:a16="http://schemas.microsoft.com/office/drawing/2014/main" id="{FB9A785E-0AAF-4B07-ADEB-693589F77A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37466" y="5291069"/>
                        <a:ext cx="16725" cy="16928"/>
                      </a:xfrm>
                      <a:custGeom>
                        <a:avLst/>
                        <a:gdLst>
                          <a:gd name="connsiteX0" fmla="*/ 15153 w 16725"/>
                          <a:gd name="connsiteY0" fmla="*/ 14197 h 16928"/>
                          <a:gd name="connsiteX1" fmla="*/ 3050 w 16725"/>
                          <a:gd name="connsiteY1" fmla="*/ 14834 h 16928"/>
                          <a:gd name="connsiteX2" fmla="*/ 1776 w 16725"/>
                          <a:gd name="connsiteY2" fmla="*/ 2731 h 16928"/>
                          <a:gd name="connsiteX3" fmla="*/ 13879 w 16725"/>
                          <a:gd name="connsiteY3" fmla="*/ 2094 h 16928"/>
                          <a:gd name="connsiteX4" fmla="*/ 15153 w 16725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725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064" y="5279"/>
                              <a:pt x="17701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56" name="Freeform: Shape 855">
                        <a:extLst>
                          <a:ext uri="{FF2B5EF4-FFF2-40B4-BE49-F238E27FC236}">
                            <a16:creationId xmlns:a16="http://schemas.microsoft.com/office/drawing/2014/main" id="{24407236-AA14-4B2F-8EAF-E6E839E2A8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70581" y="536687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57" name="Freeform: Shape 856">
                        <a:extLst>
                          <a:ext uri="{FF2B5EF4-FFF2-40B4-BE49-F238E27FC236}">
                            <a16:creationId xmlns:a16="http://schemas.microsoft.com/office/drawing/2014/main" id="{B6F12C04-80EA-4B1A-AE95-487E931227A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03695" y="5443950"/>
                        <a:ext cx="16928" cy="16928"/>
                      </a:xfrm>
                      <a:custGeom>
                        <a:avLst/>
                        <a:gdLst>
                          <a:gd name="connsiteX0" fmla="*/ 15153 w 16928"/>
                          <a:gd name="connsiteY0" fmla="*/ 14197 h 16928"/>
                          <a:gd name="connsiteX1" fmla="*/ 3050 w 16928"/>
                          <a:gd name="connsiteY1" fmla="*/ 14834 h 16928"/>
                          <a:gd name="connsiteX2" fmla="*/ 1776 w 16928"/>
                          <a:gd name="connsiteY2" fmla="*/ 2731 h 16928"/>
                          <a:gd name="connsiteX3" fmla="*/ 13879 w 16928"/>
                          <a:gd name="connsiteY3" fmla="*/ 2094 h 16928"/>
                          <a:gd name="connsiteX4" fmla="*/ 15153 w 16928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7701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58" name="Freeform: Shape 857">
                        <a:extLst>
                          <a:ext uri="{FF2B5EF4-FFF2-40B4-BE49-F238E27FC236}">
                            <a16:creationId xmlns:a16="http://schemas.microsoft.com/office/drawing/2014/main" id="{D294033A-2D35-4C7F-B514-43DEF228CE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28529" y="5528671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59" name="Freeform: Shape 858">
                        <a:extLst>
                          <a:ext uri="{FF2B5EF4-FFF2-40B4-BE49-F238E27FC236}">
                            <a16:creationId xmlns:a16="http://schemas.microsoft.com/office/drawing/2014/main" id="{1873619A-8C07-4AFB-B417-E66ACE0CE4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61644" y="5605749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86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4254037" y="4613936"/>
                    <a:ext cx="493670" cy="560927"/>
                    <a:chOff x="4254037" y="4613936"/>
                    <a:chExt cx="493670" cy="560927"/>
                  </a:xfrm>
                  <a:solidFill>
                    <a:srgbClr val="696769"/>
                  </a:solidFill>
                </p:grpSpPr>
                <p:sp>
                  <p:nvSpPr>
                    <p:cNvPr id="861" name="Freeform: Shape 860">
                      <a:extLst>
                        <a:ext uri="{FF2B5EF4-FFF2-40B4-BE49-F238E27FC236}">
                          <a16:creationId xmlns:a16="http://schemas.microsoft.com/office/drawing/2014/main" id="{DB40F504-605B-47A7-82B3-47C3805AB1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0515" y="4613936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2" name="Freeform: Shape 861">
                      <a:extLst>
                        <a:ext uri="{FF2B5EF4-FFF2-40B4-BE49-F238E27FC236}">
                          <a16:creationId xmlns:a16="http://schemas.microsoft.com/office/drawing/2014/main" id="{6D7FDBC8-F888-46D4-944C-E8FD7626C0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2993" y="4691013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3" name="Freeform: Shape 862">
                      <a:extLst>
                        <a:ext uri="{FF2B5EF4-FFF2-40B4-BE49-F238E27FC236}">
                          <a16:creationId xmlns:a16="http://schemas.microsoft.com/office/drawing/2014/main" id="{F264AA83-B233-4AD0-AE34-AB97F8C69E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6745" y="4766816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4" name="Freeform: Shape 863">
                      <a:extLst>
                        <a:ext uri="{FF2B5EF4-FFF2-40B4-BE49-F238E27FC236}">
                          <a16:creationId xmlns:a16="http://schemas.microsoft.com/office/drawing/2014/main" id="{A66DEB26-F818-4B10-BE68-90D87B5F9F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222" y="4843257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5" name="Freeform: Shape 864">
                      <a:extLst>
                        <a:ext uri="{FF2B5EF4-FFF2-40B4-BE49-F238E27FC236}">
                          <a16:creationId xmlns:a16="http://schemas.microsoft.com/office/drawing/2014/main" id="{257FE6C7-2BF6-4732-8A24-9F9A45FE7A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54693" y="4928615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6" name="Freeform: Shape 865">
                      <a:extLst>
                        <a:ext uri="{FF2B5EF4-FFF2-40B4-BE49-F238E27FC236}">
                          <a16:creationId xmlns:a16="http://schemas.microsoft.com/office/drawing/2014/main" id="{09E96B86-06CD-4EB7-91C6-C9511B88A1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87808" y="5005055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7" name="Freeform: Shape 866">
                      <a:extLst>
                        <a:ext uri="{FF2B5EF4-FFF2-40B4-BE49-F238E27FC236}">
                          <a16:creationId xmlns:a16="http://schemas.microsoft.com/office/drawing/2014/main" id="{24744B00-583C-4FDA-BD38-85D2B1FB26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0923" y="5080859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8" name="Freeform: Shape 867">
                      <a:extLst>
                        <a:ext uri="{FF2B5EF4-FFF2-40B4-BE49-F238E27FC236}">
                          <a16:creationId xmlns:a16="http://schemas.microsoft.com/office/drawing/2014/main" id="{B2DC41E8-C59B-469B-BB63-E3806350D2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4037" y="5157936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869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783545" y="4551751"/>
                  <a:ext cx="1019148" cy="1146443"/>
                  <a:chOff x="3783545" y="4551751"/>
                  <a:chExt cx="1019148" cy="1146443"/>
                </a:xfrm>
                <a:solidFill>
                  <a:schemeClr val="accent1"/>
                </a:solidFill>
              </p:grpSpPr>
              <p:grpSp>
                <p:nvGrpSpPr>
                  <p:cNvPr id="87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783545" y="4551751"/>
                    <a:ext cx="1019148" cy="1146443"/>
                    <a:chOff x="3783545" y="4551751"/>
                    <a:chExt cx="1019148" cy="1146443"/>
                  </a:xfrm>
                  <a:solidFill>
                    <a:schemeClr val="accent1"/>
                  </a:solidFill>
                </p:grpSpPr>
                <p:sp>
                  <p:nvSpPr>
                    <p:cNvPr id="871" name="Freeform: Shape 870">
                      <a:extLst>
                        <a:ext uri="{FF2B5EF4-FFF2-40B4-BE49-F238E27FC236}">
                          <a16:creationId xmlns:a16="http://schemas.microsoft.com/office/drawing/2014/main" id="{D86B5248-42AD-42D0-A473-BEF9CF0FB4CB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4250760" y="4399986"/>
                      <a:ext cx="84718" cy="1449770"/>
                    </a:xfrm>
                    <a:custGeom>
                      <a:avLst/>
                      <a:gdLst>
                        <a:gd name="connsiteX0" fmla="*/ 0 w 84718"/>
                        <a:gd name="connsiteY0" fmla="*/ 0 h 1449770"/>
                        <a:gd name="connsiteX1" fmla="*/ 84718 w 84718"/>
                        <a:gd name="connsiteY1" fmla="*/ 0 h 1449770"/>
                        <a:gd name="connsiteX2" fmla="*/ 84718 w 84718"/>
                        <a:gd name="connsiteY2" fmla="*/ 1449770 h 1449770"/>
                        <a:gd name="connsiteX3" fmla="*/ 0 w 84718"/>
                        <a:gd name="connsiteY3" fmla="*/ 1449770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718" h="1449770">
                          <a:moveTo>
                            <a:pt x="0" y="0"/>
                          </a:moveTo>
                          <a:lnTo>
                            <a:pt x="84718" y="0"/>
                          </a:lnTo>
                          <a:lnTo>
                            <a:pt x="84718" y="1449770"/>
                          </a:lnTo>
                          <a:lnTo>
                            <a:pt x="0" y="1449770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72" name="Freeform: Shape 871">
                      <a:extLst>
                        <a:ext uri="{FF2B5EF4-FFF2-40B4-BE49-F238E27FC236}">
                          <a16:creationId xmlns:a16="http://schemas.microsoft.com/office/drawing/2014/main" id="{4F36619B-96E6-4893-BDBB-4B173D069802}"/>
                        </a:ext>
                      </a:extLst>
                    </p:cNvPr>
                    <p:cNvSpPr/>
                    <p:nvPr/>
                  </p:nvSpPr>
                  <p:spPr>
                    <a:xfrm rot="-2473290">
                      <a:off x="4256919" y="4414125"/>
                      <a:ext cx="42043" cy="1449879"/>
                    </a:xfrm>
                    <a:custGeom>
                      <a:avLst/>
                      <a:gdLst>
                        <a:gd name="connsiteX0" fmla="*/ 0 w 42043"/>
                        <a:gd name="connsiteY0" fmla="*/ 0 h 1449879"/>
                        <a:gd name="connsiteX1" fmla="*/ 42044 w 42043"/>
                        <a:gd name="connsiteY1" fmla="*/ 0 h 1449879"/>
                        <a:gd name="connsiteX2" fmla="*/ 42044 w 42043"/>
                        <a:gd name="connsiteY2" fmla="*/ 1449880 h 1449879"/>
                        <a:gd name="connsiteX3" fmla="*/ 0 w 42043"/>
                        <a:gd name="connsiteY3" fmla="*/ 1449880 h 144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2043" h="1449879">
                          <a:moveTo>
                            <a:pt x="0" y="0"/>
                          </a:moveTo>
                          <a:lnTo>
                            <a:pt x="42044" y="0"/>
                          </a:lnTo>
                          <a:lnTo>
                            <a:pt x="42044" y="1449880"/>
                          </a:lnTo>
                          <a:lnTo>
                            <a:pt x="0" y="1449880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873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65249" y="5214629"/>
                      <a:ext cx="359899" cy="408047"/>
                      <a:chOff x="4365249" y="5214629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874" name="Freeform: Shape 873">
                        <a:extLst>
                          <a:ext uri="{FF2B5EF4-FFF2-40B4-BE49-F238E27FC236}">
                            <a16:creationId xmlns:a16="http://schemas.microsoft.com/office/drawing/2014/main" id="{5E43A266-E423-4604-94FB-F225D7C0C50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65249" y="5214629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2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75" name="Freeform: Shape 874">
                        <a:extLst>
                          <a:ext uri="{FF2B5EF4-FFF2-40B4-BE49-F238E27FC236}">
                            <a16:creationId xmlns:a16="http://schemas.microsoft.com/office/drawing/2014/main" id="{CF04831A-8876-4A78-AC56-E069ED045B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2398" y="5291069"/>
                        <a:ext cx="16928" cy="16928"/>
                      </a:xfrm>
                      <a:custGeom>
                        <a:avLst/>
                        <a:gdLst>
                          <a:gd name="connsiteX0" fmla="*/ 1776 w 16928"/>
                          <a:gd name="connsiteY0" fmla="*/ 14197 h 16928"/>
                          <a:gd name="connsiteX1" fmla="*/ 13879 w 16928"/>
                          <a:gd name="connsiteY1" fmla="*/ 14834 h 16928"/>
                          <a:gd name="connsiteX2" fmla="*/ 15153 w 16928"/>
                          <a:gd name="connsiteY2" fmla="*/ 2731 h 16928"/>
                          <a:gd name="connsiteX3" fmla="*/ 3050 w 16928"/>
                          <a:gd name="connsiteY3" fmla="*/ 2094 h 16928"/>
                          <a:gd name="connsiteX4" fmla="*/ 1776 w 16928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1776" y="14197"/>
                            </a:moveTo>
                            <a:cubicBezTo>
                              <a:pt x="4961" y="17382"/>
                              <a:pt x="10057" y="18019"/>
                              <a:pt x="13879" y="14834"/>
                            </a:cubicBezTo>
                            <a:cubicBezTo>
                              <a:pt x="17701" y="11649"/>
                              <a:pt x="17701" y="6553"/>
                              <a:pt x="15153" y="2731"/>
                            </a:cubicBezTo>
                            <a:cubicBezTo>
                              <a:pt x="11968" y="-454"/>
                              <a:pt x="6872" y="-1091"/>
                              <a:pt x="3050" y="2094"/>
                            </a:cubicBezTo>
                            <a:cubicBezTo>
                              <a:pt x="-772" y="5279"/>
                              <a:pt x="-772" y="11012"/>
                              <a:pt x="1776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76" name="Freeform: Shape 875">
                        <a:extLst>
                          <a:ext uri="{FF2B5EF4-FFF2-40B4-BE49-F238E27FC236}">
                            <a16:creationId xmlns:a16="http://schemas.microsoft.com/office/drawing/2014/main" id="{48451920-E211-40D1-82F5-AB151FB729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020" y="536687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3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77" name="Freeform: Shape 876">
                        <a:extLst>
                          <a:ext uri="{FF2B5EF4-FFF2-40B4-BE49-F238E27FC236}">
                            <a16:creationId xmlns:a16="http://schemas.microsoft.com/office/drawing/2014/main" id="{037BD822-B11D-478F-AD5D-D8AFDF6162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5905" y="5443950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2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78" name="Freeform: Shape 877">
                        <a:extLst>
                          <a:ext uri="{FF2B5EF4-FFF2-40B4-BE49-F238E27FC236}">
                            <a16:creationId xmlns:a16="http://schemas.microsoft.com/office/drawing/2014/main" id="{4B61E810-8324-4A62-89C4-ACC829C40C5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40698" y="5528671"/>
                        <a:ext cx="16928" cy="16927"/>
                      </a:xfrm>
                      <a:custGeom>
                        <a:avLst/>
                        <a:gdLst>
                          <a:gd name="connsiteX0" fmla="*/ 1776 w 16928"/>
                          <a:gd name="connsiteY0" fmla="*/ 14197 h 16927"/>
                          <a:gd name="connsiteX1" fmla="*/ 13879 w 16928"/>
                          <a:gd name="connsiteY1" fmla="*/ 14834 h 16927"/>
                          <a:gd name="connsiteX2" fmla="*/ 15153 w 16928"/>
                          <a:gd name="connsiteY2" fmla="*/ 2731 h 16927"/>
                          <a:gd name="connsiteX3" fmla="*/ 3050 w 16928"/>
                          <a:gd name="connsiteY3" fmla="*/ 2094 h 16927"/>
                          <a:gd name="connsiteX4" fmla="*/ 1776 w 16928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7">
                            <a:moveTo>
                              <a:pt x="1776" y="14197"/>
                            </a:moveTo>
                            <a:cubicBezTo>
                              <a:pt x="4961" y="17382"/>
                              <a:pt x="10057" y="18019"/>
                              <a:pt x="13879" y="14834"/>
                            </a:cubicBezTo>
                            <a:cubicBezTo>
                              <a:pt x="17701" y="11649"/>
                              <a:pt x="17701" y="6553"/>
                              <a:pt x="15153" y="2731"/>
                            </a:cubicBezTo>
                            <a:cubicBezTo>
                              <a:pt x="11968" y="-454"/>
                              <a:pt x="6872" y="-1091"/>
                              <a:pt x="3050" y="2094"/>
                            </a:cubicBezTo>
                            <a:cubicBezTo>
                              <a:pt x="-772" y="5916"/>
                              <a:pt x="-772" y="11012"/>
                              <a:pt x="1776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79" name="Freeform: Shape 878">
                        <a:extLst>
                          <a:ext uri="{FF2B5EF4-FFF2-40B4-BE49-F238E27FC236}">
                            <a16:creationId xmlns:a16="http://schemas.microsoft.com/office/drawing/2014/main" id="{7CF2F517-C829-4A78-82A7-D38CCEA764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07957" y="5605749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88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839085" y="4613936"/>
                    <a:ext cx="493670" cy="560927"/>
                    <a:chOff x="3839085" y="4613936"/>
                    <a:chExt cx="493670" cy="560927"/>
                  </a:xfrm>
                  <a:solidFill>
                    <a:srgbClr val="696769"/>
                  </a:solidFill>
                </p:grpSpPr>
                <p:sp>
                  <p:nvSpPr>
                    <p:cNvPr id="881" name="Freeform: Shape 880">
                      <a:extLst>
                        <a:ext uri="{FF2B5EF4-FFF2-40B4-BE49-F238E27FC236}">
                          <a16:creationId xmlns:a16="http://schemas.microsoft.com/office/drawing/2014/main" id="{A727A905-43E9-4597-9BF2-DA7DFD9FFF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9085" y="4613936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82" name="Freeform: Shape 881">
                      <a:extLst>
                        <a:ext uri="{FF2B5EF4-FFF2-40B4-BE49-F238E27FC236}">
                          <a16:creationId xmlns:a16="http://schemas.microsoft.com/office/drawing/2014/main" id="{8DA9C58E-71EA-4C8D-BA22-8F73FD525F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06234" y="4691013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0375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83" name="Freeform: Shape 882">
                      <a:extLst>
                        <a:ext uri="{FF2B5EF4-FFF2-40B4-BE49-F238E27FC236}">
                          <a16:creationId xmlns:a16="http://schemas.microsoft.com/office/drawing/2014/main" id="{0FF56DF5-6DA1-4DAA-BD9C-CCB43DB17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2856" y="4766816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84" name="Freeform: Shape 883">
                      <a:extLst>
                        <a:ext uri="{FF2B5EF4-FFF2-40B4-BE49-F238E27FC236}">
                          <a16:creationId xmlns:a16="http://schemas.microsoft.com/office/drawing/2014/main" id="{86A0D336-58DB-42E4-80A6-5EB3308A66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40004" y="4843257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85" name="Freeform: Shape 884">
                      <a:extLst>
                        <a:ext uri="{FF2B5EF4-FFF2-40B4-BE49-F238E27FC236}">
                          <a16:creationId xmlns:a16="http://schemas.microsoft.com/office/drawing/2014/main" id="{D42D099F-2816-4292-BEFB-07543980F9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4737" y="4928615"/>
                      <a:ext cx="16725" cy="16927"/>
                    </a:xfrm>
                    <a:custGeom>
                      <a:avLst/>
                      <a:gdLst>
                        <a:gd name="connsiteX0" fmla="*/ 1572 w 16725"/>
                        <a:gd name="connsiteY0" fmla="*/ 14197 h 16927"/>
                        <a:gd name="connsiteX1" fmla="*/ 13675 w 16725"/>
                        <a:gd name="connsiteY1" fmla="*/ 14834 h 16927"/>
                        <a:gd name="connsiteX2" fmla="*/ 14949 w 16725"/>
                        <a:gd name="connsiteY2" fmla="*/ 2731 h 16927"/>
                        <a:gd name="connsiteX3" fmla="*/ 2846 w 16725"/>
                        <a:gd name="connsiteY3" fmla="*/ 2094 h 16927"/>
                        <a:gd name="connsiteX4" fmla="*/ 1572 w 16725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725" h="16927">
                          <a:moveTo>
                            <a:pt x="1572" y="14197"/>
                          </a:moveTo>
                          <a:cubicBezTo>
                            <a:pt x="4757" y="17382"/>
                            <a:pt x="9853" y="18019"/>
                            <a:pt x="13675" y="14834"/>
                          </a:cubicBezTo>
                          <a:cubicBezTo>
                            <a:pt x="17497" y="11649"/>
                            <a:pt x="17497" y="6553"/>
                            <a:pt x="14949" y="2731"/>
                          </a:cubicBezTo>
                          <a:cubicBezTo>
                            <a:pt x="11764" y="-454"/>
                            <a:pt x="6668" y="-1091"/>
                            <a:pt x="2846" y="2094"/>
                          </a:cubicBezTo>
                          <a:cubicBezTo>
                            <a:pt x="-339" y="5279"/>
                            <a:pt x="-976" y="11012"/>
                            <a:pt x="1572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86" name="Freeform: Shape 885">
                      <a:extLst>
                        <a:ext uri="{FF2B5EF4-FFF2-40B4-BE49-F238E27FC236}">
                          <a16:creationId xmlns:a16="http://schemas.microsoft.com/office/drawing/2014/main" id="{C28B462B-E319-44D4-834C-D5EB3D6D30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1792" y="5005055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2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87" name="Freeform: Shape 886">
                      <a:extLst>
                        <a:ext uri="{FF2B5EF4-FFF2-40B4-BE49-F238E27FC236}">
                          <a16:creationId xmlns:a16="http://schemas.microsoft.com/office/drawing/2014/main" id="{759E9FD4-A9C3-4DED-914C-1D06ACEFD1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8304" y="5080859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916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88" name="Freeform: Shape 887">
                      <a:extLst>
                        <a:ext uri="{FF2B5EF4-FFF2-40B4-BE49-F238E27FC236}">
                          <a16:creationId xmlns:a16="http://schemas.microsoft.com/office/drawing/2014/main" id="{38D510DD-8D4E-465D-8EC5-E5B4FE586C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563" y="5157936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2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889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783357" y="3123138"/>
                <a:ext cx="1019646" cy="1146525"/>
                <a:chOff x="3783357" y="3123138"/>
                <a:chExt cx="1019646" cy="1146525"/>
              </a:xfrm>
              <a:solidFill>
                <a:schemeClr val="accent1"/>
              </a:solidFill>
            </p:grpSpPr>
            <p:grpSp>
              <p:nvGrpSpPr>
                <p:cNvPr id="890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783855" y="3123425"/>
                  <a:ext cx="1019148" cy="1146239"/>
                  <a:chOff x="3783855" y="3123425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89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783855" y="3123425"/>
                    <a:ext cx="1019148" cy="1146239"/>
                    <a:chOff x="3783855" y="3123425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892" name="Freeform: Shape 891">
                      <a:extLst>
                        <a:ext uri="{FF2B5EF4-FFF2-40B4-BE49-F238E27FC236}">
                          <a16:creationId xmlns:a16="http://schemas.microsoft.com/office/drawing/2014/main" id="{07D69B08-FF9E-403E-BF9E-B529B66CFA88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3568544" y="3654185"/>
                      <a:ext cx="1449770" cy="84718"/>
                    </a:xfrm>
                    <a:custGeom>
                      <a:avLst/>
                      <a:gdLst>
                        <a:gd name="connsiteX0" fmla="*/ 0 w 1449770"/>
                        <a:gd name="connsiteY0" fmla="*/ 0 h 84718"/>
                        <a:gd name="connsiteX1" fmla="*/ 1449771 w 1449770"/>
                        <a:gd name="connsiteY1" fmla="*/ 0 h 84718"/>
                        <a:gd name="connsiteX2" fmla="*/ 1449771 w 1449770"/>
                        <a:gd name="connsiteY2" fmla="*/ 84719 h 84718"/>
                        <a:gd name="connsiteX3" fmla="*/ 0 w 1449770"/>
                        <a:gd name="connsiteY3" fmla="*/ 84719 h 84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84718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84719"/>
                          </a:lnTo>
                          <a:lnTo>
                            <a:pt x="0" y="84719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93" name="Freeform: Shape 892">
                      <a:extLst>
                        <a:ext uri="{FF2B5EF4-FFF2-40B4-BE49-F238E27FC236}">
                          <a16:creationId xmlns:a16="http://schemas.microsoft.com/office/drawing/2014/main" id="{FD860D9C-7752-4B98-A6AC-91AD10E5A8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5644" y="3150924"/>
                      <a:ext cx="987353" cy="1118576"/>
                    </a:xfrm>
                    <a:custGeom>
                      <a:avLst/>
                      <a:gdLst>
                        <a:gd name="connsiteX0" fmla="*/ 0 w 987353"/>
                        <a:gd name="connsiteY0" fmla="*/ 1090548 h 1118576"/>
                        <a:gd name="connsiteX1" fmla="*/ 955504 w 987353"/>
                        <a:gd name="connsiteY1" fmla="*/ 0 h 1118576"/>
                        <a:gd name="connsiteX2" fmla="*/ 987354 w 987353"/>
                        <a:gd name="connsiteY2" fmla="*/ 28028 h 1118576"/>
                        <a:gd name="connsiteX3" fmla="*/ 31850 w 987353"/>
                        <a:gd name="connsiteY3" fmla="*/ 1118576 h 11185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87353" h="1118576">
                          <a:moveTo>
                            <a:pt x="0" y="1090548"/>
                          </a:moveTo>
                          <a:lnTo>
                            <a:pt x="955504" y="0"/>
                          </a:lnTo>
                          <a:lnTo>
                            <a:pt x="987354" y="28028"/>
                          </a:lnTo>
                          <a:lnTo>
                            <a:pt x="31850" y="1118576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894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61644" y="3785833"/>
                      <a:ext cx="359899" cy="408047"/>
                      <a:chOff x="3861644" y="3785833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895" name="Freeform: Shape 894">
                        <a:extLst>
                          <a:ext uri="{FF2B5EF4-FFF2-40B4-BE49-F238E27FC236}">
                            <a16:creationId xmlns:a16="http://schemas.microsoft.com/office/drawing/2014/main" id="{E0AD65F8-C331-43DC-B3E2-F0996D1D4E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04351" y="378583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96" name="Freeform: Shape 895">
                        <a:extLst>
                          <a:ext uri="{FF2B5EF4-FFF2-40B4-BE49-F238E27FC236}">
                            <a16:creationId xmlns:a16="http://schemas.microsoft.com/office/drawing/2014/main" id="{DA762221-705A-4FF6-8B90-23E22D63BB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37466" y="3862910"/>
                        <a:ext cx="16725" cy="16927"/>
                      </a:xfrm>
                      <a:custGeom>
                        <a:avLst/>
                        <a:gdLst>
                          <a:gd name="connsiteX0" fmla="*/ 15153 w 16725"/>
                          <a:gd name="connsiteY0" fmla="*/ 14197 h 16927"/>
                          <a:gd name="connsiteX1" fmla="*/ 3050 w 16725"/>
                          <a:gd name="connsiteY1" fmla="*/ 14834 h 16927"/>
                          <a:gd name="connsiteX2" fmla="*/ 1776 w 16725"/>
                          <a:gd name="connsiteY2" fmla="*/ 2731 h 16927"/>
                          <a:gd name="connsiteX3" fmla="*/ 13879 w 16725"/>
                          <a:gd name="connsiteY3" fmla="*/ 2094 h 16927"/>
                          <a:gd name="connsiteX4" fmla="*/ 15153 w 16725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725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064" y="5279"/>
                              <a:pt x="17701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97" name="Freeform: Shape 896">
                        <a:extLst>
                          <a:ext uri="{FF2B5EF4-FFF2-40B4-BE49-F238E27FC236}">
                            <a16:creationId xmlns:a16="http://schemas.microsoft.com/office/drawing/2014/main" id="{7082CAAB-E3FD-43D4-8A30-F9EF732218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70581" y="393871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98" name="Freeform: Shape 897">
                        <a:extLst>
                          <a:ext uri="{FF2B5EF4-FFF2-40B4-BE49-F238E27FC236}">
                            <a16:creationId xmlns:a16="http://schemas.microsoft.com/office/drawing/2014/main" id="{D85112CF-C8B3-4576-B6F4-79B3CED925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03695" y="4015154"/>
                        <a:ext cx="16928" cy="16927"/>
                      </a:xfrm>
                      <a:custGeom>
                        <a:avLst/>
                        <a:gdLst>
                          <a:gd name="connsiteX0" fmla="*/ 15153 w 16928"/>
                          <a:gd name="connsiteY0" fmla="*/ 14197 h 16927"/>
                          <a:gd name="connsiteX1" fmla="*/ 3050 w 16928"/>
                          <a:gd name="connsiteY1" fmla="*/ 14834 h 16927"/>
                          <a:gd name="connsiteX2" fmla="*/ 1776 w 16928"/>
                          <a:gd name="connsiteY2" fmla="*/ 2731 h 16927"/>
                          <a:gd name="connsiteX3" fmla="*/ 13879 w 16928"/>
                          <a:gd name="connsiteY3" fmla="*/ 2094 h 16927"/>
                          <a:gd name="connsiteX4" fmla="*/ 15153 w 16928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7701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99" name="Freeform: Shape 898">
                        <a:extLst>
                          <a:ext uri="{FF2B5EF4-FFF2-40B4-BE49-F238E27FC236}">
                            <a16:creationId xmlns:a16="http://schemas.microsoft.com/office/drawing/2014/main" id="{029F62D9-DDD4-4D5E-9B96-0B5FDF084E0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28529" y="4100512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00" name="Freeform: Shape 899">
                        <a:extLst>
                          <a:ext uri="{FF2B5EF4-FFF2-40B4-BE49-F238E27FC236}">
                            <a16:creationId xmlns:a16="http://schemas.microsoft.com/office/drawing/2014/main" id="{9C8EB5BC-95A5-4BD0-A223-B14CE91D4F8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61644" y="4176952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90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4254037" y="3185776"/>
                    <a:ext cx="493670" cy="560291"/>
                    <a:chOff x="4254037" y="3185776"/>
                    <a:chExt cx="493670" cy="560291"/>
                  </a:xfrm>
                  <a:solidFill>
                    <a:srgbClr val="696769"/>
                  </a:solidFill>
                </p:grpSpPr>
                <p:sp>
                  <p:nvSpPr>
                    <p:cNvPr id="902" name="Freeform: Shape 901">
                      <a:extLst>
                        <a:ext uri="{FF2B5EF4-FFF2-40B4-BE49-F238E27FC236}">
                          <a16:creationId xmlns:a16="http://schemas.microsoft.com/office/drawing/2014/main" id="{8CF7EC11-A3E6-48E5-BDAD-A1FE3088E8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0515" y="3185776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3" name="Freeform: Shape 902">
                      <a:extLst>
                        <a:ext uri="{FF2B5EF4-FFF2-40B4-BE49-F238E27FC236}">
                          <a16:creationId xmlns:a16="http://schemas.microsoft.com/office/drawing/2014/main" id="{BC707357-BFE7-47DA-A3E2-A745785C45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2993" y="3262854"/>
                      <a:ext cx="17192" cy="16290"/>
                    </a:xfrm>
                    <a:custGeom>
                      <a:avLst/>
                      <a:gdLst>
                        <a:gd name="connsiteX0" fmla="*/ 15153 w 17192"/>
                        <a:gd name="connsiteY0" fmla="*/ 13560 h 16290"/>
                        <a:gd name="connsiteX1" fmla="*/ 3050 w 17192"/>
                        <a:gd name="connsiteY1" fmla="*/ 14197 h 16290"/>
                        <a:gd name="connsiteX2" fmla="*/ 1776 w 17192"/>
                        <a:gd name="connsiteY2" fmla="*/ 2731 h 16290"/>
                        <a:gd name="connsiteX3" fmla="*/ 13879 w 17192"/>
                        <a:gd name="connsiteY3" fmla="*/ 2094 h 16290"/>
                        <a:gd name="connsiteX4" fmla="*/ 15153 w 17192"/>
                        <a:gd name="connsiteY4" fmla="*/ 13560 h 16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290">
                          <a:moveTo>
                            <a:pt x="15153" y="13560"/>
                          </a:moveTo>
                          <a:cubicBezTo>
                            <a:pt x="11968" y="16745"/>
                            <a:pt x="6872" y="17382"/>
                            <a:pt x="3050" y="14197"/>
                          </a:cubicBezTo>
                          <a:cubicBezTo>
                            <a:pt x="-772" y="11012"/>
                            <a:pt x="-772" y="5916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4642"/>
                            <a:pt x="18338" y="10375"/>
                            <a:pt x="15153" y="13560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4" name="Freeform: Shape 903">
                      <a:extLst>
                        <a:ext uri="{FF2B5EF4-FFF2-40B4-BE49-F238E27FC236}">
                          <a16:creationId xmlns:a16="http://schemas.microsoft.com/office/drawing/2014/main" id="{E6D25A84-B59D-4C6F-ADB8-4D6C119CAA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6745" y="3338020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5" name="Freeform: Shape 904">
                      <a:extLst>
                        <a:ext uri="{FF2B5EF4-FFF2-40B4-BE49-F238E27FC236}">
                          <a16:creationId xmlns:a16="http://schemas.microsoft.com/office/drawing/2014/main" id="{B5F8797B-9C1A-4019-9E4E-A48848DD6A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222" y="3415097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6" name="Freeform: Shape 905">
                      <a:extLst>
                        <a:ext uri="{FF2B5EF4-FFF2-40B4-BE49-F238E27FC236}">
                          <a16:creationId xmlns:a16="http://schemas.microsoft.com/office/drawing/2014/main" id="{693A619A-61B7-4068-AAEB-5734333469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54693" y="3499819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7" name="Freeform: Shape 906">
                      <a:extLst>
                        <a:ext uri="{FF2B5EF4-FFF2-40B4-BE49-F238E27FC236}">
                          <a16:creationId xmlns:a16="http://schemas.microsoft.com/office/drawing/2014/main" id="{1EF68A85-6D4D-4FD5-8EAD-A0F733D98B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87808" y="3576896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8" name="Freeform: Shape 907">
                      <a:extLst>
                        <a:ext uri="{FF2B5EF4-FFF2-40B4-BE49-F238E27FC236}">
                          <a16:creationId xmlns:a16="http://schemas.microsoft.com/office/drawing/2014/main" id="{9CDA0AAC-0F2A-4CE4-947C-C0691DB291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0923" y="3652699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09" name="Freeform: Shape 908">
                      <a:extLst>
                        <a:ext uri="{FF2B5EF4-FFF2-40B4-BE49-F238E27FC236}">
                          <a16:creationId xmlns:a16="http://schemas.microsoft.com/office/drawing/2014/main" id="{CC99DB46-850E-43C3-86D8-DF80F46449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4037" y="3729140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910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783357" y="3123138"/>
                  <a:ext cx="1019148" cy="1146259"/>
                  <a:chOff x="3783357" y="3123138"/>
                  <a:chExt cx="1019148" cy="1146259"/>
                </a:xfrm>
                <a:solidFill>
                  <a:schemeClr val="accent1"/>
                </a:solidFill>
              </p:grpSpPr>
              <p:grpSp>
                <p:nvGrpSpPr>
                  <p:cNvPr id="91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783357" y="3123138"/>
                    <a:ext cx="1019148" cy="1146259"/>
                    <a:chOff x="3783357" y="3123138"/>
                    <a:chExt cx="1019148" cy="1146259"/>
                  </a:xfrm>
                  <a:solidFill>
                    <a:schemeClr val="accent1"/>
                  </a:solidFill>
                </p:grpSpPr>
                <p:sp>
                  <p:nvSpPr>
                    <p:cNvPr id="912" name="Freeform: Shape 911">
                      <a:extLst>
                        <a:ext uri="{FF2B5EF4-FFF2-40B4-BE49-F238E27FC236}">
                          <a16:creationId xmlns:a16="http://schemas.microsoft.com/office/drawing/2014/main" id="{D0F75CD8-0B34-418A-A663-E6D2A01FFEF3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4250572" y="2971372"/>
                      <a:ext cx="84718" cy="1449770"/>
                    </a:xfrm>
                    <a:custGeom>
                      <a:avLst/>
                      <a:gdLst>
                        <a:gd name="connsiteX0" fmla="*/ 0 w 84718"/>
                        <a:gd name="connsiteY0" fmla="*/ 0 h 1449770"/>
                        <a:gd name="connsiteX1" fmla="*/ 84718 w 84718"/>
                        <a:gd name="connsiteY1" fmla="*/ 0 h 1449770"/>
                        <a:gd name="connsiteX2" fmla="*/ 84718 w 84718"/>
                        <a:gd name="connsiteY2" fmla="*/ 1449771 h 1449770"/>
                        <a:gd name="connsiteX3" fmla="*/ 0 w 84718"/>
                        <a:gd name="connsiteY3" fmla="*/ 1449771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718" h="1449770">
                          <a:moveTo>
                            <a:pt x="0" y="0"/>
                          </a:moveTo>
                          <a:lnTo>
                            <a:pt x="84718" y="0"/>
                          </a:lnTo>
                          <a:lnTo>
                            <a:pt x="84718" y="1449771"/>
                          </a:lnTo>
                          <a:lnTo>
                            <a:pt x="0" y="1449771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13" name="Freeform: Shape 912">
                      <a:extLst>
                        <a:ext uri="{FF2B5EF4-FFF2-40B4-BE49-F238E27FC236}">
                          <a16:creationId xmlns:a16="http://schemas.microsoft.com/office/drawing/2014/main" id="{BA68EDA9-A2FB-40C2-AFF5-0E949211D29F}"/>
                        </a:ext>
                      </a:extLst>
                    </p:cNvPr>
                    <p:cNvSpPr/>
                    <p:nvPr/>
                  </p:nvSpPr>
                  <p:spPr>
                    <a:xfrm rot="-2473290">
                      <a:off x="4256714" y="2985329"/>
                      <a:ext cx="42043" cy="1449879"/>
                    </a:xfrm>
                    <a:custGeom>
                      <a:avLst/>
                      <a:gdLst>
                        <a:gd name="connsiteX0" fmla="*/ 0 w 42043"/>
                        <a:gd name="connsiteY0" fmla="*/ 0 h 1449879"/>
                        <a:gd name="connsiteX1" fmla="*/ 42044 w 42043"/>
                        <a:gd name="connsiteY1" fmla="*/ 0 h 1449879"/>
                        <a:gd name="connsiteX2" fmla="*/ 42044 w 42043"/>
                        <a:gd name="connsiteY2" fmla="*/ 1449880 h 1449879"/>
                        <a:gd name="connsiteX3" fmla="*/ 0 w 42043"/>
                        <a:gd name="connsiteY3" fmla="*/ 1449880 h 144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2043" h="1449879">
                          <a:moveTo>
                            <a:pt x="0" y="0"/>
                          </a:moveTo>
                          <a:lnTo>
                            <a:pt x="42044" y="0"/>
                          </a:lnTo>
                          <a:lnTo>
                            <a:pt x="42044" y="1449880"/>
                          </a:lnTo>
                          <a:lnTo>
                            <a:pt x="0" y="1449880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914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65249" y="3785833"/>
                      <a:ext cx="359899" cy="408047"/>
                      <a:chOff x="4365249" y="3785833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915" name="Freeform: Shape 914">
                        <a:extLst>
                          <a:ext uri="{FF2B5EF4-FFF2-40B4-BE49-F238E27FC236}">
                            <a16:creationId xmlns:a16="http://schemas.microsoft.com/office/drawing/2014/main" id="{1DAD54F3-A8F5-4115-A864-3FD35F8B00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65249" y="378583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3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16" name="Freeform: Shape 915">
                        <a:extLst>
                          <a:ext uri="{FF2B5EF4-FFF2-40B4-BE49-F238E27FC236}">
                            <a16:creationId xmlns:a16="http://schemas.microsoft.com/office/drawing/2014/main" id="{8F00A488-83DA-4E12-8062-465317C424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2398" y="3862910"/>
                        <a:ext cx="16928" cy="16927"/>
                      </a:xfrm>
                      <a:custGeom>
                        <a:avLst/>
                        <a:gdLst>
                          <a:gd name="connsiteX0" fmla="*/ 1776 w 16928"/>
                          <a:gd name="connsiteY0" fmla="*/ 14197 h 16927"/>
                          <a:gd name="connsiteX1" fmla="*/ 13879 w 16928"/>
                          <a:gd name="connsiteY1" fmla="*/ 14834 h 16927"/>
                          <a:gd name="connsiteX2" fmla="*/ 15153 w 16928"/>
                          <a:gd name="connsiteY2" fmla="*/ 2731 h 16927"/>
                          <a:gd name="connsiteX3" fmla="*/ 3050 w 16928"/>
                          <a:gd name="connsiteY3" fmla="*/ 2094 h 16927"/>
                          <a:gd name="connsiteX4" fmla="*/ 1776 w 16928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7">
                            <a:moveTo>
                              <a:pt x="1776" y="14197"/>
                            </a:moveTo>
                            <a:cubicBezTo>
                              <a:pt x="4961" y="17382"/>
                              <a:pt x="10057" y="18019"/>
                              <a:pt x="13879" y="14834"/>
                            </a:cubicBezTo>
                            <a:cubicBezTo>
                              <a:pt x="17701" y="11649"/>
                              <a:pt x="17701" y="6553"/>
                              <a:pt x="15153" y="2731"/>
                            </a:cubicBezTo>
                            <a:cubicBezTo>
                              <a:pt x="11968" y="-454"/>
                              <a:pt x="6872" y="-1091"/>
                              <a:pt x="3050" y="2094"/>
                            </a:cubicBezTo>
                            <a:cubicBezTo>
                              <a:pt x="-772" y="5279"/>
                              <a:pt x="-772" y="10375"/>
                              <a:pt x="1776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17" name="Freeform: Shape 916">
                        <a:extLst>
                          <a:ext uri="{FF2B5EF4-FFF2-40B4-BE49-F238E27FC236}">
                            <a16:creationId xmlns:a16="http://schemas.microsoft.com/office/drawing/2014/main" id="{0DD85D9A-B851-4976-98CC-7E900EBBC0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020" y="393871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3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18" name="Freeform: Shape 917">
                        <a:extLst>
                          <a:ext uri="{FF2B5EF4-FFF2-40B4-BE49-F238E27FC236}">
                            <a16:creationId xmlns:a16="http://schemas.microsoft.com/office/drawing/2014/main" id="{7C6B224C-9CCC-438F-93F5-9242253B50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5905" y="4015154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3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19" name="Freeform: Shape 918">
                        <a:extLst>
                          <a:ext uri="{FF2B5EF4-FFF2-40B4-BE49-F238E27FC236}">
                            <a16:creationId xmlns:a16="http://schemas.microsoft.com/office/drawing/2014/main" id="{2633CEF2-9D56-466C-8031-2606D46B46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40698" y="4100512"/>
                        <a:ext cx="16928" cy="16927"/>
                      </a:xfrm>
                      <a:custGeom>
                        <a:avLst/>
                        <a:gdLst>
                          <a:gd name="connsiteX0" fmla="*/ 1776 w 16928"/>
                          <a:gd name="connsiteY0" fmla="*/ 14197 h 16927"/>
                          <a:gd name="connsiteX1" fmla="*/ 13879 w 16928"/>
                          <a:gd name="connsiteY1" fmla="*/ 14834 h 16927"/>
                          <a:gd name="connsiteX2" fmla="*/ 15153 w 16928"/>
                          <a:gd name="connsiteY2" fmla="*/ 2731 h 16927"/>
                          <a:gd name="connsiteX3" fmla="*/ 3050 w 16928"/>
                          <a:gd name="connsiteY3" fmla="*/ 2094 h 16927"/>
                          <a:gd name="connsiteX4" fmla="*/ 1776 w 16928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7">
                            <a:moveTo>
                              <a:pt x="1776" y="14197"/>
                            </a:moveTo>
                            <a:cubicBezTo>
                              <a:pt x="4961" y="17382"/>
                              <a:pt x="10057" y="18019"/>
                              <a:pt x="13879" y="14834"/>
                            </a:cubicBezTo>
                            <a:cubicBezTo>
                              <a:pt x="17701" y="11649"/>
                              <a:pt x="17701" y="6553"/>
                              <a:pt x="15153" y="2731"/>
                            </a:cubicBezTo>
                            <a:cubicBezTo>
                              <a:pt x="11968" y="-454"/>
                              <a:pt x="6872" y="-1091"/>
                              <a:pt x="3050" y="2094"/>
                            </a:cubicBezTo>
                            <a:cubicBezTo>
                              <a:pt x="-772" y="5279"/>
                              <a:pt x="-772" y="11012"/>
                              <a:pt x="1776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20" name="Freeform: Shape 919">
                        <a:extLst>
                          <a:ext uri="{FF2B5EF4-FFF2-40B4-BE49-F238E27FC236}">
                            <a16:creationId xmlns:a16="http://schemas.microsoft.com/office/drawing/2014/main" id="{10A3E1F4-CC74-4125-A90F-627BD06789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07957" y="4176952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92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839085" y="3185776"/>
                    <a:ext cx="493670" cy="560291"/>
                    <a:chOff x="3839085" y="3185776"/>
                    <a:chExt cx="493670" cy="560291"/>
                  </a:xfrm>
                  <a:solidFill>
                    <a:srgbClr val="696769"/>
                  </a:solidFill>
                </p:grpSpPr>
                <p:sp>
                  <p:nvSpPr>
                    <p:cNvPr id="922" name="Freeform: Shape 921">
                      <a:extLst>
                        <a:ext uri="{FF2B5EF4-FFF2-40B4-BE49-F238E27FC236}">
                          <a16:creationId xmlns:a16="http://schemas.microsoft.com/office/drawing/2014/main" id="{D7C01694-DC11-42D2-A646-DB0BEC2811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9085" y="3185776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23" name="Freeform: Shape 922">
                      <a:extLst>
                        <a:ext uri="{FF2B5EF4-FFF2-40B4-BE49-F238E27FC236}">
                          <a16:creationId xmlns:a16="http://schemas.microsoft.com/office/drawing/2014/main" id="{C499F25A-AB5D-4665-8622-8667B63624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06234" y="3262854"/>
                      <a:ext cx="16928" cy="16290"/>
                    </a:xfrm>
                    <a:custGeom>
                      <a:avLst/>
                      <a:gdLst>
                        <a:gd name="connsiteX0" fmla="*/ 1776 w 16928"/>
                        <a:gd name="connsiteY0" fmla="*/ 13560 h 16290"/>
                        <a:gd name="connsiteX1" fmla="*/ 13879 w 16928"/>
                        <a:gd name="connsiteY1" fmla="*/ 14197 h 16290"/>
                        <a:gd name="connsiteX2" fmla="*/ 15153 w 16928"/>
                        <a:gd name="connsiteY2" fmla="*/ 2731 h 16290"/>
                        <a:gd name="connsiteX3" fmla="*/ 3050 w 16928"/>
                        <a:gd name="connsiteY3" fmla="*/ 2094 h 16290"/>
                        <a:gd name="connsiteX4" fmla="*/ 1776 w 16928"/>
                        <a:gd name="connsiteY4" fmla="*/ 13560 h 16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290">
                          <a:moveTo>
                            <a:pt x="1776" y="13560"/>
                          </a:moveTo>
                          <a:cubicBezTo>
                            <a:pt x="4961" y="16745"/>
                            <a:pt x="10057" y="17382"/>
                            <a:pt x="13879" y="14197"/>
                          </a:cubicBezTo>
                          <a:cubicBezTo>
                            <a:pt x="17701" y="11012"/>
                            <a:pt x="17701" y="5916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4642"/>
                            <a:pt x="-772" y="10375"/>
                            <a:pt x="1776" y="13560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24" name="Freeform: Shape 923">
                      <a:extLst>
                        <a:ext uri="{FF2B5EF4-FFF2-40B4-BE49-F238E27FC236}">
                          <a16:creationId xmlns:a16="http://schemas.microsoft.com/office/drawing/2014/main" id="{20F354B2-5BFE-4733-B505-55990BF085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2856" y="3338020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25" name="Freeform: Shape 924">
                      <a:extLst>
                        <a:ext uri="{FF2B5EF4-FFF2-40B4-BE49-F238E27FC236}">
                          <a16:creationId xmlns:a16="http://schemas.microsoft.com/office/drawing/2014/main" id="{CCB0463E-383C-4946-9D2C-E912AE679E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40004" y="3415097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0375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26" name="Freeform: Shape 925">
                      <a:extLst>
                        <a:ext uri="{FF2B5EF4-FFF2-40B4-BE49-F238E27FC236}">
                          <a16:creationId xmlns:a16="http://schemas.microsoft.com/office/drawing/2014/main" id="{6D6C8E18-41A0-4900-BB3E-B0CDE0D13B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4737" y="3499819"/>
                      <a:ext cx="16725" cy="16927"/>
                    </a:xfrm>
                    <a:custGeom>
                      <a:avLst/>
                      <a:gdLst>
                        <a:gd name="connsiteX0" fmla="*/ 1572 w 16725"/>
                        <a:gd name="connsiteY0" fmla="*/ 14197 h 16927"/>
                        <a:gd name="connsiteX1" fmla="*/ 13675 w 16725"/>
                        <a:gd name="connsiteY1" fmla="*/ 14834 h 16927"/>
                        <a:gd name="connsiteX2" fmla="*/ 14949 w 16725"/>
                        <a:gd name="connsiteY2" fmla="*/ 2731 h 16927"/>
                        <a:gd name="connsiteX3" fmla="*/ 2846 w 16725"/>
                        <a:gd name="connsiteY3" fmla="*/ 2094 h 16927"/>
                        <a:gd name="connsiteX4" fmla="*/ 1572 w 16725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725" h="16927">
                          <a:moveTo>
                            <a:pt x="1572" y="14197"/>
                          </a:moveTo>
                          <a:cubicBezTo>
                            <a:pt x="4757" y="17382"/>
                            <a:pt x="9853" y="18019"/>
                            <a:pt x="13675" y="14834"/>
                          </a:cubicBezTo>
                          <a:cubicBezTo>
                            <a:pt x="17497" y="11649"/>
                            <a:pt x="17497" y="6553"/>
                            <a:pt x="14949" y="2731"/>
                          </a:cubicBezTo>
                          <a:cubicBezTo>
                            <a:pt x="11764" y="-454"/>
                            <a:pt x="6668" y="-1091"/>
                            <a:pt x="2846" y="2094"/>
                          </a:cubicBezTo>
                          <a:cubicBezTo>
                            <a:pt x="-339" y="5916"/>
                            <a:pt x="-976" y="11012"/>
                            <a:pt x="1572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27" name="Freeform: Shape 926">
                      <a:extLst>
                        <a:ext uri="{FF2B5EF4-FFF2-40B4-BE49-F238E27FC236}">
                          <a16:creationId xmlns:a16="http://schemas.microsoft.com/office/drawing/2014/main" id="{1DD309E5-F9A2-41A4-BFBD-F390C0DA6E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1792" y="3576896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2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28" name="Freeform: Shape 927">
                      <a:extLst>
                        <a:ext uri="{FF2B5EF4-FFF2-40B4-BE49-F238E27FC236}">
                          <a16:creationId xmlns:a16="http://schemas.microsoft.com/office/drawing/2014/main" id="{8EC77407-03A3-4FBA-BBE6-CA8BB739EE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8304" y="3652699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29" name="Freeform: Shape 928">
                      <a:extLst>
                        <a:ext uri="{FF2B5EF4-FFF2-40B4-BE49-F238E27FC236}">
                          <a16:creationId xmlns:a16="http://schemas.microsoft.com/office/drawing/2014/main" id="{EBE0B7DE-AEEF-4D55-A72D-0B36B94772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563" y="3729140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2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930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783602" y="1694760"/>
                <a:ext cx="1019278" cy="1146374"/>
                <a:chOff x="3783602" y="1694760"/>
                <a:chExt cx="1019278" cy="1146374"/>
              </a:xfrm>
              <a:solidFill>
                <a:schemeClr val="accent1"/>
              </a:solidFill>
            </p:grpSpPr>
            <p:grpSp>
              <p:nvGrpSpPr>
                <p:cNvPr id="931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783732" y="1694760"/>
                  <a:ext cx="1019148" cy="1146239"/>
                  <a:chOff x="3783732" y="1694760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93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783732" y="1694760"/>
                    <a:ext cx="1019148" cy="1146239"/>
                    <a:chOff x="3783732" y="1694760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933" name="Freeform: Shape 932">
                      <a:extLst>
                        <a:ext uri="{FF2B5EF4-FFF2-40B4-BE49-F238E27FC236}">
                          <a16:creationId xmlns:a16="http://schemas.microsoft.com/office/drawing/2014/main" id="{E43C3177-1BCF-43E9-B01F-F6F348B27CCB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3568421" y="2225521"/>
                      <a:ext cx="1449770" cy="84718"/>
                    </a:xfrm>
                    <a:custGeom>
                      <a:avLst/>
                      <a:gdLst>
                        <a:gd name="connsiteX0" fmla="*/ 0 w 1449770"/>
                        <a:gd name="connsiteY0" fmla="*/ 0 h 84718"/>
                        <a:gd name="connsiteX1" fmla="*/ 1449771 w 1449770"/>
                        <a:gd name="connsiteY1" fmla="*/ 0 h 84718"/>
                        <a:gd name="connsiteX2" fmla="*/ 1449771 w 1449770"/>
                        <a:gd name="connsiteY2" fmla="*/ 84718 h 84718"/>
                        <a:gd name="connsiteX3" fmla="*/ 0 w 1449770"/>
                        <a:gd name="connsiteY3" fmla="*/ 84718 h 84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84718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84718"/>
                          </a:lnTo>
                          <a:lnTo>
                            <a:pt x="0" y="84718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34" name="Freeform: Shape 933">
                      <a:extLst>
                        <a:ext uri="{FF2B5EF4-FFF2-40B4-BE49-F238E27FC236}">
                          <a16:creationId xmlns:a16="http://schemas.microsoft.com/office/drawing/2014/main" id="{BCB59BE5-8F41-4AA2-A7B8-1C064885B2B8}"/>
                        </a:ext>
                      </a:extLst>
                    </p:cNvPr>
                    <p:cNvSpPr/>
                    <p:nvPr/>
                  </p:nvSpPr>
                  <p:spPr>
                    <a:xfrm rot="-2926710">
                      <a:off x="3584343" y="2260227"/>
                      <a:ext cx="1449879" cy="42043"/>
                    </a:xfrm>
                    <a:custGeom>
                      <a:avLst/>
                      <a:gdLst>
                        <a:gd name="connsiteX0" fmla="*/ 0 w 1449879"/>
                        <a:gd name="connsiteY0" fmla="*/ 0 h 42043"/>
                        <a:gd name="connsiteX1" fmla="*/ 1449880 w 1449879"/>
                        <a:gd name="connsiteY1" fmla="*/ 0 h 42043"/>
                        <a:gd name="connsiteX2" fmla="*/ 1449880 w 1449879"/>
                        <a:gd name="connsiteY2" fmla="*/ 42044 h 42043"/>
                        <a:gd name="connsiteX3" fmla="*/ 0 w 1449879"/>
                        <a:gd name="connsiteY3" fmla="*/ 42044 h 420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879" h="42043">
                          <a:moveTo>
                            <a:pt x="0" y="0"/>
                          </a:moveTo>
                          <a:lnTo>
                            <a:pt x="1449880" y="0"/>
                          </a:lnTo>
                          <a:lnTo>
                            <a:pt x="1449880" y="42044"/>
                          </a:lnTo>
                          <a:lnTo>
                            <a:pt x="0" y="42044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935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61644" y="2357673"/>
                      <a:ext cx="359899" cy="408047"/>
                      <a:chOff x="3861644" y="2357673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936" name="Freeform: Shape 935">
                        <a:extLst>
                          <a:ext uri="{FF2B5EF4-FFF2-40B4-BE49-F238E27FC236}">
                            <a16:creationId xmlns:a16="http://schemas.microsoft.com/office/drawing/2014/main" id="{B0D86432-EC76-46A8-B83C-34A0B4E76B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04351" y="235767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37" name="Freeform: Shape 936">
                        <a:extLst>
                          <a:ext uri="{FF2B5EF4-FFF2-40B4-BE49-F238E27FC236}">
                            <a16:creationId xmlns:a16="http://schemas.microsoft.com/office/drawing/2014/main" id="{5C2E8E40-6618-47EB-85DA-716E65E32A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37466" y="2434114"/>
                        <a:ext cx="16725" cy="16927"/>
                      </a:xfrm>
                      <a:custGeom>
                        <a:avLst/>
                        <a:gdLst>
                          <a:gd name="connsiteX0" fmla="*/ 15153 w 16725"/>
                          <a:gd name="connsiteY0" fmla="*/ 14197 h 16927"/>
                          <a:gd name="connsiteX1" fmla="*/ 3050 w 16725"/>
                          <a:gd name="connsiteY1" fmla="*/ 14834 h 16927"/>
                          <a:gd name="connsiteX2" fmla="*/ 1776 w 16725"/>
                          <a:gd name="connsiteY2" fmla="*/ 2731 h 16927"/>
                          <a:gd name="connsiteX3" fmla="*/ 13879 w 16725"/>
                          <a:gd name="connsiteY3" fmla="*/ 2094 h 16927"/>
                          <a:gd name="connsiteX4" fmla="*/ 15153 w 16725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725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064" y="5279"/>
                              <a:pt x="17701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38" name="Freeform: Shape 937">
                        <a:extLst>
                          <a:ext uri="{FF2B5EF4-FFF2-40B4-BE49-F238E27FC236}">
                            <a16:creationId xmlns:a16="http://schemas.microsoft.com/office/drawing/2014/main" id="{3A44CB25-55D5-42E1-B511-E8AF0A70F1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70581" y="2509917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39" name="Freeform: Shape 938">
                        <a:extLst>
                          <a:ext uri="{FF2B5EF4-FFF2-40B4-BE49-F238E27FC236}">
                            <a16:creationId xmlns:a16="http://schemas.microsoft.com/office/drawing/2014/main" id="{B57788A7-4E64-4787-9498-0A88070B569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03695" y="2586994"/>
                        <a:ext cx="16928" cy="16927"/>
                      </a:xfrm>
                      <a:custGeom>
                        <a:avLst/>
                        <a:gdLst>
                          <a:gd name="connsiteX0" fmla="*/ 15153 w 16928"/>
                          <a:gd name="connsiteY0" fmla="*/ 14197 h 16927"/>
                          <a:gd name="connsiteX1" fmla="*/ 3050 w 16928"/>
                          <a:gd name="connsiteY1" fmla="*/ 14834 h 16927"/>
                          <a:gd name="connsiteX2" fmla="*/ 1776 w 16928"/>
                          <a:gd name="connsiteY2" fmla="*/ 2731 h 16927"/>
                          <a:gd name="connsiteX3" fmla="*/ 13879 w 16928"/>
                          <a:gd name="connsiteY3" fmla="*/ 2094 h 16927"/>
                          <a:gd name="connsiteX4" fmla="*/ 15153 w 16928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7701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40" name="Freeform: Shape 939">
                        <a:extLst>
                          <a:ext uri="{FF2B5EF4-FFF2-40B4-BE49-F238E27FC236}">
                            <a16:creationId xmlns:a16="http://schemas.microsoft.com/office/drawing/2014/main" id="{CD36B520-252A-40FA-B544-DA0E9B01EF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28529" y="2671715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41" name="Freeform: Shape 940">
                        <a:extLst>
                          <a:ext uri="{FF2B5EF4-FFF2-40B4-BE49-F238E27FC236}">
                            <a16:creationId xmlns:a16="http://schemas.microsoft.com/office/drawing/2014/main" id="{0779C359-7CA5-4FB2-9B10-53D4A7CEE42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61644" y="274879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94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4254037" y="1756980"/>
                    <a:ext cx="493670" cy="560928"/>
                    <a:chOff x="4254037" y="1756980"/>
                    <a:chExt cx="493670" cy="560928"/>
                  </a:xfrm>
                  <a:solidFill>
                    <a:srgbClr val="696769"/>
                  </a:solidFill>
                </p:grpSpPr>
                <p:sp>
                  <p:nvSpPr>
                    <p:cNvPr id="943" name="Freeform: Shape 942">
                      <a:extLst>
                        <a:ext uri="{FF2B5EF4-FFF2-40B4-BE49-F238E27FC236}">
                          <a16:creationId xmlns:a16="http://schemas.microsoft.com/office/drawing/2014/main" id="{58CF0181-8F05-438D-AF37-63930F469D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0515" y="1756980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4" name="Freeform: Shape 943">
                      <a:extLst>
                        <a:ext uri="{FF2B5EF4-FFF2-40B4-BE49-F238E27FC236}">
                          <a16:creationId xmlns:a16="http://schemas.microsoft.com/office/drawing/2014/main" id="{B6FFE3C5-BB67-45B9-8F6A-FEA6ED8AA7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2993" y="1833420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5" name="Freeform: Shape 944">
                      <a:extLst>
                        <a:ext uri="{FF2B5EF4-FFF2-40B4-BE49-F238E27FC236}">
                          <a16:creationId xmlns:a16="http://schemas.microsoft.com/office/drawing/2014/main" id="{FE9C3AE9-8954-4647-9002-E1CA810CFE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6745" y="1909861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6" name="Freeform: Shape 945">
                      <a:extLst>
                        <a:ext uri="{FF2B5EF4-FFF2-40B4-BE49-F238E27FC236}">
                          <a16:creationId xmlns:a16="http://schemas.microsoft.com/office/drawing/2014/main" id="{6AF1F3B2-EA75-4A4F-875A-535EFB6C0B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222" y="1986301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7" name="Freeform: Shape 946">
                      <a:extLst>
                        <a:ext uri="{FF2B5EF4-FFF2-40B4-BE49-F238E27FC236}">
                          <a16:creationId xmlns:a16="http://schemas.microsoft.com/office/drawing/2014/main" id="{156E4CFA-2638-4C6F-8E61-52427584EC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54693" y="2071659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8" name="Freeform: Shape 947">
                      <a:extLst>
                        <a:ext uri="{FF2B5EF4-FFF2-40B4-BE49-F238E27FC236}">
                          <a16:creationId xmlns:a16="http://schemas.microsoft.com/office/drawing/2014/main" id="{2FD36612-6745-4D97-A765-DE89C4DF2C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87808" y="2148100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49" name="Freeform: Shape 948">
                      <a:extLst>
                        <a:ext uri="{FF2B5EF4-FFF2-40B4-BE49-F238E27FC236}">
                          <a16:creationId xmlns:a16="http://schemas.microsoft.com/office/drawing/2014/main" id="{847BA14D-C2A1-4189-A427-1FCB9921B7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0923" y="2223903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50" name="Freeform: Shape 949">
                      <a:extLst>
                        <a:ext uri="{FF2B5EF4-FFF2-40B4-BE49-F238E27FC236}">
                          <a16:creationId xmlns:a16="http://schemas.microsoft.com/office/drawing/2014/main" id="{B9EC4E60-BC0E-4980-8044-752FC24C54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4037" y="2300980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951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783602" y="1694896"/>
                  <a:ext cx="1019148" cy="1146239"/>
                  <a:chOff x="3783602" y="1694896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95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783602" y="1694896"/>
                    <a:ext cx="1019148" cy="1146239"/>
                    <a:chOff x="3783602" y="1694896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953" name="Freeform: Shape 952">
                      <a:extLst>
                        <a:ext uri="{FF2B5EF4-FFF2-40B4-BE49-F238E27FC236}">
                          <a16:creationId xmlns:a16="http://schemas.microsoft.com/office/drawing/2014/main" id="{0071E75F-5743-4C18-83DC-65A16F581994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4250817" y="1543130"/>
                      <a:ext cx="84718" cy="1449770"/>
                    </a:xfrm>
                    <a:custGeom>
                      <a:avLst/>
                      <a:gdLst>
                        <a:gd name="connsiteX0" fmla="*/ 0 w 84718"/>
                        <a:gd name="connsiteY0" fmla="*/ 0 h 1449770"/>
                        <a:gd name="connsiteX1" fmla="*/ 84718 w 84718"/>
                        <a:gd name="connsiteY1" fmla="*/ 0 h 1449770"/>
                        <a:gd name="connsiteX2" fmla="*/ 84718 w 84718"/>
                        <a:gd name="connsiteY2" fmla="*/ 1449771 h 1449770"/>
                        <a:gd name="connsiteX3" fmla="*/ 0 w 84718"/>
                        <a:gd name="connsiteY3" fmla="*/ 1449771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718" h="1449770">
                          <a:moveTo>
                            <a:pt x="0" y="0"/>
                          </a:moveTo>
                          <a:lnTo>
                            <a:pt x="84718" y="0"/>
                          </a:lnTo>
                          <a:lnTo>
                            <a:pt x="84718" y="1449771"/>
                          </a:lnTo>
                          <a:lnTo>
                            <a:pt x="0" y="1449771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54" name="Freeform: Shape 953">
                      <a:extLst>
                        <a:ext uri="{FF2B5EF4-FFF2-40B4-BE49-F238E27FC236}">
                          <a16:creationId xmlns:a16="http://schemas.microsoft.com/office/drawing/2014/main" id="{6897E41D-2373-41E7-AFDE-73B2EC9B0F54}"/>
                        </a:ext>
                      </a:extLst>
                    </p:cNvPr>
                    <p:cNvSpPr/>
                    <p:nvPr/>
                  </p:nvSpPr>
                  <p:spPr>
                    <a:xfrm rot="-2473290">
                      <a:off x="4256515" y="1556535"/>
                      <a:ext cx="42043" cy="1449879"/>
                    </a:xfrm>
                    <a:custGeom>
                      <a:avLst/>
                      <a:gdLst>
                        <a:gd name="connsiteX0" fmla="*/ 0 w 42043"/>
                        <a:gd name="connsiteY0" fmla="*/ 0 h 1449879"/>
                        <a:gd name="connsiteX1" fmla="*/ 42044 w 42043"/>
                        <a:gd name="connsiteY1" fmla="*/ 0 h 1449879"/>
                        <a:gd name="connsiteX2" fmla="*/ 42044 w 42043"/>
                        <a:gd name="connsiteY2" fmla="*/ 1449880 h 1449879"/>
                        <a:gd name="connsiteX3" fmla="*/ 0 w 42043"/>
                        <a:gd name="connsiteY3" fmla="*/ 1449880 h 144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2043" h="1449879">
                          <a:moveTo>
                            <a:pt x="0" y="0"/>
                          </a:moveTo>
                          <a:lnTo>
                            <a:pt x="42044" y="0"/>
                          </a:lnTo>
                          <a:lnTo>
                            <a:pt x="42044" y="1449880"/>
                          </a:lnTo>
                          <a:lnTo>
                            <a:pt x="0" y="1449880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955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65249" y="2357673"/>
                      <a:ext cx="359899" cy="408047"/>
                      <a:chOff x="4365249" y="2357673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956" name="Freeform: Shape 955">
                        <a:extLst>
                          <a:ext uri="{FF2B5EF4-FFF2-40B4-BE49-F238E27FC236}">
                            <a16:creationId xmlns:a16="http://schemas.microsoft.com/office/drawing/2014/main" id="{E779D591-BADE-463D-8A20-CA22E434AA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65249" y="235767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57" name="Freeform: Shape 956">
                        <a:extLst>
                          <a:ext uri="{FF2B5EF4-FFF2-40B4-BE49-F238E27FC236}">
                            <a16:creationId xmlns:a16="http://schemas.microsoft.com/office/drawing/2014/main" id="{E724543A-95E5-4C60-975C-FF95F45D32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2398" y="2434114"/>
                        <a:ext cx="16928" cy="16927"/>
                      </a:xfrm>
                      <a:custGeom>
                        <a:avLst/>
                        <a:gdLst>
                          <a:gd name="connsiteX0" fmla="*/ 1776 w 16928"/>
                          <a:gd name="connsiteY0" fmla="*/ 14197 h 16927"/>
                          <a:gd name="connsiteX1" fmla="*/ 13879 w 16928"/>
                          <a:gd name="connsiteY1" fmla="*/ 14834 h 16927"/>
                          <a:gd name="connsiteX2" fmla="*/ 15153 w 16928"/>
                          <a:gd name="connsiteY2" fmla="*/ 2731 h 16927"/>
                          <a:gd name="connsiteX3" fmla="*/ 3050 w 16928"/>
                          <a:gd name="connsiteY3" fmla="*/ 2094 h 16927"/>
                          <a:gd name="connsiteX4" fmla="*/ 1776 w 16928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7">
                            <a:moveTo>
                              <a:pt x="1776" y="14197"/>
                            </a:moveTo>
                            <a:cubicBezTo>
                              <a:pt x="4961" y="17382"/>
                              <a:pt x="10057" y="18019"/>
                              <a:pt x="13879" y="14834"/>
                            </a:cubicBezTo>
                            <a:cubicBezTo>
                              <a:pt x="17701" y="11649"/>
                              <a:pt x="17701" y="6553"/>
                              <a:pt x="15153" y="2731"/>
                            </a:cubicBezTo>
                            <a:cubicBezTo>
                              <a:pt x="11968" y="-454"/>
                              <a:pt x="6872" y="-1091"/>
                              <a:pt x="3050" y="2094"/>
                            </a:cubicBezTo>
                            <a:cubicBezTo>
                              <a:pt x="-772" y="5279"/>
                              <a:pt x="-772" y="11012"/>
                              <a:pt x="1776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58" name="Freeform: Shape 957">
                        <a:extLst>
                          <a:ext uri="{FF2B5EF4-FFF2-40B4-BE49-F238E27FC236}">
                            <a16:creationId xmlns:a16="http://schemas.microsoft.com/office/drawing/2014/main" id="{BC16CB99-5CC7-4941-AD27-5A22D47516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020" y="2509917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3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59" name="Freeform: Shape 958">
                        <a:extLst>
                          <a:ext uri="{FF2B5EF4-FFF2-40B4-BE49-F238E27FC236}">
                            <a16:creationId xmlns:a16="http://schemas.microsoft.com/office/drawing/2014/main" id="{E4A2F021-3487-4496-BC19-975C39F4638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5905" y="2586994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60" name="Freeform: Shape 959">
                        <a:extLst>
                          <a:ext uri="{FF2B5EF4-FFF2-40B4-BE49-F238E27FC236}">
                            <a16:creationId xmlns:a16="http://schemas.microsoft.com/office/drawing/2014/main" id="{093DA061-AC38-4577-B6C6-934418E45B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40698" y="2671715"/>
                        <a:ext cx="16928" cy="16928"/>
                      </a:xfrm>
                      <a:custGeom>
                        <a:avLst/>
                        <a:gdLst>
                          <a:gd name="connsiteX0" fmla="*/ 1776 w 16928"/>
                          <a:gd name="connsiteY0" fmla="*/ 14197 h 16928"/>
                          <a:gd name="connsiteX1" fmla="*/ 13879 w 16928"/>
                          <a:gd name="connsiteY1" fmla="*/ 14834 h 16928"/>
                          <a:gd name="connsiteX2" fmla="*/ 15153 w 16928"/>
                          <a:gd name="connsiteY2" fmla="*/ 2731 h 16928"/>
                          <a:gd name="connsiteX3" fmla="*/ 3050 w 16928"/>
                          <a:gd name="connsiteY3" fmla="*/ 2094 h 16928"/>
                          <a:gd name="connsiteX4" fmla="*/ 1776 w 16928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1776" y="14197"/>
                            </a:moveTo>
                            <a:cubicBezTo>
                              <a:pt x="4961" y="17382"/>
                              <a:pt x="10057" y="18019"/>
                              <a:pt x="13879" y="14834"/>
                            </a:cubicBezTo>
                            <a:cubicBezTo>
                              <a:pt x="17701" y="11649"/>
                              <a:pt x="17701" y="6553"/>
                              <a:pt x="15153" y="2731"/>
                            </a:cubicBezTo>
                            <a:cubicBezTo>
                              <a:pt x="11968" y="-454"/>
                              <a:pt x="6872" y="-1091"/>
                              <a:pt x="3050" y="2094"/>
                            </a:cubicBezTo>
                            <a:cubicBezTo>
                              <a:pt x="-772" y="5916"/>
                              <a:pt x="-772" y="11012"/>
                              <a:pt x="1776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61" name="Freeform: Shape 960">
                        <a:extLst>
                          <a:ext uri="{FF2B5EF4-FFF2-40B4-BE49-F238E27FC236}">
                            <a16:creationId xmlns:a16="http://schemas.microsoft.com/office/drawing/2014/main" id="{57F22F1D-E961-4BA3-B4C6-80811C9C4B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07957" y="274879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96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839085" y="1756980"/>
                    <a:ext cx="493670" cy="560928"/>
                    <a:chOff x="3839085" y="1756980"/>
                    <a:chExt cx="493670" cy="560928"/>
                  </a:xfrm>
                  <a:solidFill>
                    <a:srgbClr val="696769"/>
                  </a:solidFill>
                </p:grpSpPr>
                <p:sp>
                  <p:nvSpPr>
                    <p:cNvPr id="963" name="Freeform: Shape 962">
                      <a:extLst>
                        <a:ext uri="{FF2B5EF4-FFF2-40B4-BE49-F238E27FC236}">
                          <a16:creationId xmlns:a16="http://schemas.microsoft.com/office/drawing/2014/main" id="{65670B9D-1A8D-4DF8-98BC-C4F95688CE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9085" y="1756980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3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4" name="Freeform: Shape 963">
                      <a:extLst>
                        <a:ext uri="{FF2B5EF4-FFF2-40B4-BE49-F238E27FC236}">
                          <a16:creationId xmlns:a16="http://schemas.microsoft.com/office/drawing/2014/main" id="{0584E907-293C-4C58-80C7-E620FBD42E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06234" y="1833420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916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5" name="Freeform: Shape 964">
                      <a:extLst>
                        <a:ext uri="{FF2B5EF4-FFF2-40B4-BE49-F238E27FC236}">
                          <a16:creationId xmlns:a16="http://schemas.microsoft.com/office/drawing/2014/main" id="{4A4EC523-1FA4-4951-94CB-6B5DF77A69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2856" y="1909861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3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6" name="Freeform: Shape 965">
                      <a:extLst>
                        <a:ext uri="{FF2B5EF4-FFF2-40B4-BE49-F238E27FC236}">
                          <a16:creationId xmlns:a16="http://schemas.microsoft.com/office/drawing/2014/main" id="{2426DD80-B848-47E8-BE63-6AB21AAB58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40004" y="1986301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7" name="Freeform: Shape 966">
                      <a:extLst>
                        <a:ext uri="{FF2B5EF4-FFF2-40B4-BE49-F238E27FC236}">
                          <a16:creationId xmlns:a16="http://schemas.microsoft.com/office/drawing/2014/main" id="{756FB3D9-CAEF-434B-875E-2F78A97A0F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4737" y="2071659"/>
                      <a:ext cx="16725" cy="16927"/>
                    </a:xfrm>
                    <a:custGeom>
                      <a:avLst/>
                      <a:gdLst>
                        <a:gd name="connsiteX0" fmla="*/ 1572 w 16725"/>
                        <a:gd name="connsiteY0" fmla="*/ 14197 h 16927"/>
                        <a:gd name="connsiteX1" fmla="*/ 13675 w 16725"/>
                        <a:gd name="connsiteY1" fmla="*/ 14834 h 16927"/>
                        <a:gd name="connsiteX2" fmla="*/ 14949 w 16725"/>
                        <a:gd name="connsiteY2" fmla="*/ 2731 h 16927"/>
                        <a:gd name="connsiteX3" fmla="*/ 2846 w 16725"/>
                        <a:gd name="connsiteY3" fmla="*/ 2094 h 16927"/>
                        <a:gd name="connsiteX4" fmla="*/ 1572 w 16725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725" h="16927">
                          <a:moveTo>
                            <a:pt x="1572" y="14197"/>
                          </a:moveTo>
                          <a:cubicBezTo>
                            <a:pt x="4757" y="17382"/>
                            <a:pt x="9853" y="18019"/>
                            <a:pt x="13675" y="14834"/>
                          </a:cubicBezTo>
                          <a:cubicBezTo>
                            <a:pt x="17497" y="11649"/>
                            <a:pt x="17497" y="6553"/>
                            <a:pt x="14949" y="2731"/>
                          </a:cubicBezTo>
                          <a:cubicBezTo>
                            <a:pt x="11764" y="-454"/>
                            <a:pt x="6668" y="-1091"/>
                            <a:pt x="2846" y="2094"/>
                          </a:cubicBezTo>
                          <a:cubicBezTo>
                            <a:pt x="-339" y="5279"/>
                            <a:pt x="-976" y="10375"/>
                            <a:pt x="1572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8" name="Freeform: Shape 967">
                      <a:extLst>
                        <a:ext uri="{FF2B5EF4-FFF2-40B4-BE49-F238E27FC236}">
                          <a16:creationId xmlns:a16="http://schemas.microsoft.com/office/drawing/2014/main" id="{5DECE0A2-E27A-405B-93FC-D2A8AB8EF1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1792" y="2148100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2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69" name="Freeform: Shape 968">
                      <a:extLst>
                        <a:ext uri="{FF2B5EF4-FFF2-40B4-BE49-F238E27FC236}">
                          <a16:creationId xmlns:a16="http://schemas.microsoft.com/office/drawing/2014/main" id="{651E316D-A52E-4119-B84A-024BE9062A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8304" y="2223903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916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70" name="Freeform: Shape 969">
                      <a:extLst>
                        <a:ext uri="{FF2B5EF4-FFF2-40B4-BE49-F238E27FC236}">
                          <a16:creationId xmlns:a16="http://schemas.microsoft.com/office/drawing/2014/main" id="{FE4B65AC-E12D-4EB5-BE9D-44C7369ADD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563" y="2300980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2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971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783420" y="266229"/>
                <a:ext cx="1019800" cy="1146479"/>
                <a:chOff x="3783420" y="266229"/>
                <a:chExt cx="1019800" cy="1146479"/>
              </a:xfrm>
              <a:solidFill>
                <a:schemeClr val="accent1"/>
              </a:solidFill>
            </p:grpSpPr>
            <p:grpSp>
              <p:nvGrpSpPr>
                <p:cNvPr id="972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784071" y="266469"/>
                  <a:ext cx="1019148" cy="1146239"/>
                  <a:chOff x="3784071" y="266469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973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784071" y="266469"/>
                    <a:ext cx="1019148" cy="1146239"/>
                    <a:chOff x="3784071" y="266469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974" name="Freeform: Shape 973">
                      <a:extLst>
                        <a:ext uri="{FF2B5EF4-FFF2-40B4-BE49-F238E27FC236}">
                          <a16:creationId xmlns:a16="http://schemas.microsoft.com/office/drawing/2014/main" id="{A178B37D-1B2B-4D80-8166-B535274260FD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3568760" y="797229"/>
                      <a:ext cx="1449770" cy="84718"/>
                    </a:xfrm>
                    <a:custGeom>
                      <a:avLst/>
                      <a:gdLst>
                        <a:gd name="connsiteX0" fmla="*/ 0 w 1449770"/>
                        <a:gd name="connsiteY0" fmla="*/ 0 h 84718"/>
                        <a:gd name="connsiteX1" fmla="*/ 1449771 w 1449770"/>
                        <a:gd name="connsiteY1" fmla="*/ 0 h 84718"/>
                        <a:gd name="connsiteX2" fmla="*/ 1449771 w 1449770"/>
                        <a:gd name="connsiteY2" fmla="*/ 84719 h 84718"/>
                        <a:gd name="connsiteX3" fmla="*/ 0 w 1449770"/>
                        <a:gd name="connsiteY3" fmla="*/ 84719 h 84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84718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84719"/>
                          </a:lnTo>
                          <a:lnTo>
                            <a:pt x="0" y="84719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75" name="Freeform: Shape 974">
                      <a:extLst>
                        <a:ext uri="{FF2B5EF4-FFF2-40B4-BE49-F238E27FC236}">
                          <a16:creationId xmlns:a16="http://schemas.microsoft.com/office/drawing/2014/main" id="{263B57C9-7AC7-4AF0-8DAB-C9F78B22C185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3584490" y="832324"/>
                      <a:ext cx="1449770" cy="42040"/>
                    </a:xfrm>
                    <a:custGeom>
                      <a:avLst/>
                      <a:gdLst>
                        <a:gd name="connsiteX0" fmla="*/ 0 w 1449770"/>
                        <a:gd name="connsiteY0" fmla="*/ 0 h 42040"/>
                        <a:gd name="connsiteX1" fmla="*/ 1449771 w 1449770"/>
                        <a:gd name="connsiteY1" fmla="*/ 0 h 42040"/>
                        <a:gd name="connsiteX2" fmla="*/ 1449771 w 1449770"/>
                        <a:gd name="connsiteY2" fmla="*/ 42041 h 42040"/>
                        <a:gd name="connsiteX3" fmla="*/ 0 w 1449770"/>
                        <a:gd name="connsiteY3" fmla="*/ 42041 h 420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42040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42041"/>
                          </a:lnTo>
                          <a:lnTo>
                            <a:pt x="0" y="42041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976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61644" y="929514"/>
                      <a:ext cx="359899" cy="407410"/>
                      <a:chOff x="3861644" y="929514"/>
                      <a:chExt cx="359899" cy="407410"/>
                    </a:xfrm>
                    <a:solidFill>
                      <a:srgbClr val="696769"/>
                    </a:solidFill>
                  </p:grpSpPr>
                  <p:sp>
                    <p:nvSpPr>
                      <p:cNvPr id="977" name="Freeform: Shape 976">
                        <a:extLst>
                          <a:ext uri="{FF2B5EF4-FFF2-40B4-BE49-F238E27FC236}">
                            <a16:creationId xmlns:a16="http://schemas.microsoft.com/office/drawing/2014/main" id="{04D2C2C6-F525-4EA8-89CA-A5A5A48963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04351" y="929514"/>
                        <a:ext cx="17192" cy="16291"/>
                      </a:xfrm>
                      <a:custGeom>
                        <a:avLst/>
                        <a:gdLst>
                          <a:gd name="connsiteX0" fmla="*/ 15153 w 17192"/>
                          <a:gd name="connsiteY0" fmla="*/ 13560 h 16291"/>
                          <a:gd name="connsiteX1" fmla="*/ 3050 w 17192"/>
                          <a:gd name="connsiteY1" fmla="*/ 14197 h 16291"/>
                          <a:gd name="connsiteX2" fmla="*/ 1776 w 17192"/>
                          <a:gd name="connsiteY2" fmla="*/ 2731 h 16291"/>
                          <a:gd name="connsiteX3" fmla="*/ 13879 w 17192"/>
                          <a:gd name="connsiteY3" fmla="*/ 2094 h 16291"/>
                          <a:gd name="connsiteX4" fmla="*/ 15153 w 17192"/>
                          <a:gd name="connsiteY4" fmla="*/ 13560 h 162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291">
                            <a:moveTo>
                              <a:pt x="15153" y="13560"/>
                            </a:moveTo>
                            <a:cubicBezTo>
                              <a:pt x="11968" y="16745"/>
                              <a:pt x="6872" y="17382"/>
                              <a:pt x="3050" y="14197"/>
                            </a:cubicBezTo>
                            <a:cubicBezTo>
                              <a:pt x="-772" y="11012"/>
                              <a:pt x="-772" y="5916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4642"/>
                              <a:pt x="18338" y="10375"/>
                              <a:pt x="15153" y="13560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78" name="Freeform: Shape 977">
                        <a:extLst>
                          <a:ext uri="{FF2B5EF4-FFF2-40B4-BE49-F238E27FC236}">
                            <a16:creationId xmlns:a16="http://schemas.microsoft.com/office/drawing/2014/main" id="{3C3E2973-F729-4598-B0A7-C1D202F744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37466" y="1005317"/>
                        <a:ext cx="16725" cy="16928"/>
                      </a:xfrm>
                      <a:custGeom>
                        <a:avLst/>
                        <a:gdLst>
                          <a:gd name="connsiteX0" fmla="*/ 15153 w 16725"/>
                          <a:gd name="connsiteY0" fmla="*/ 14197 h 16928"/>
                          <a:gd name="connsiteX1" fmla="*/ 3050 w 16725"/>
                          <a:gd name="connsiteY1" fmla="*/ 14834 h 16928"/>
                          <a:gd name="connsiteX2" fmla="*/ 1776 w 16725"/>
                          <a:gd name="connsiteY2" fmla="*/ 2731 h 16928"/>
                          <a:gd name="connsiteX3" fmla="*/ 13879 w 16725"/>
                          <a:gd name="connsiteY3" fmla="*/ 2094 h 16928"/>
                          <a:gd name="connsiteX4" fmla="*/ 15153 w 16725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725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064" y="5916"/>
                              <a:pt x="17701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79" name="Freeform: Shape 978">
                        <a:extLst>
                          <a:ext uri="{FF2B5EF4-FFF2-40B4-BE49-F238E27FC236}">
                            <a16:creationId xmlns:a16="http://schemas.microsoft.com/office/drawing/2014/main" id="{F851210A-26B0-485C-BD48-6A431ABCBC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70581" y="1081757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80" name="Freeform: Shape 979">
                        <a:extLst>
                          <a:ext uri="{FF2B5EF4-FFF2-40B4-BE49-F238E27FC236}">
                            <a16:creationId xmlns:a16="http://schemas.microsoft.com/office/drawing/2014/main" id="{49186C97-B494-483B-8832-7504B8FD8A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03695" y="1158198"/>
                        <a:ext cx="16928" cy="16928"/>
                      </a:xfrm>
                      <a:custGeom>
                        <a:avLst/>
                        <a:gdLst>
                          <a:gd name="connsiteX0" fmla="*/ 15153 w 16928"/>
                          <a:gd name="connsiteY0" fmla="*/ 14197 h 16928"/>
                          <a:gd name="connsiteX1" fmla="*/ 3050 w 16928"/>
                          <a:gd name="connsiteY1" fmla="*/ 14834 h 16928"/>
                          <a:gd name="connsiteX2" fmla="*/ 1776 w 16928"/>
                          <a:gd name="connsiteY2" fmla="*/ 2731 h 16928"/>
                          <a:gd name="connsiteX3" fmla="*/ 13879 w 16928"/>
                          <a:gd name="connsiteY3" fmla="*/ 2094 h 16928"/>
                          <a:gd name="connsiteX4" fmla="*/ 15153 w 16928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7701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81" name="Freeform: Shape 980">
                        <a:extLst>
                          <a:ext uri="{FF2B5EF4-FFF2-40B4-BE49-F238E27FC236}">
                            <a16:creationId xmlns:a16="http://schemas.microsoft.com/office/drawing/2014/main" id="{1945B879-D26E-4E12-9F94-D37715234F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28529" y="1243556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82" name="Freeform: Shape 981">
                        <a:extLst>
                          <a:ext uri="{FF2B5EF4-FFF2-40B4-BE49-F238E27FC236}">
                            <a16:creationId xmlns:a16="http://schemas.microsoft.com/office/drawing/2014/main" id="{221FCB2F-1DE7-4F0F-A4B1-CA590DBEAE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61644" y="1319996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983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4254037" y="328821"/>
                    <a:ext cx="493670" cy="560291"/>
                    <a:chOff x="4254037" y="328821"/>
                    <a:chExt cx="493670" cy="560291"/>
                  </a:xfrm>
                  <a:solidFill>
                    <a:srgbClr val="696769"/>
                  </a:solidFill>
                </p:grpSpPr>
                <p:sp>
                  <p:nvSpPr>
                    <p:cNvPr id="984" name="Freeform: Shape 983">
                      <a:extLst>
                        <a:ext uri="{FF2B5EF4-FFF2-40B4-BE49-F238E27FC236}">
                          <a16:creationId xmlns:a16="http://schemas.microsoft.com/office/drawing/2014/main" id="{A689A4F9-D400-443E-A501-5DDF67774D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0515" y="328821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85" name="Freeform: Shape 984">
                      <a:extLst>
                        <a:ext uri="{FF2B5EF4-FFF2-40B4-BE49-F238E27FC236}">
                          <a16:creationId xmlns:a16="http://schemas.microsoft.com/office/drawing/2014/main" id="{43194B87-1B82-4029-B9D8-36EAAEC0A4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62993" y="405261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86" name="Freeform: Shape 985">
                      <a:extLst>
                        <a:ext uri="{FF2B5EF4-FFF2-40B4-BE49-F238E27FC236}">
                          <a16:creationId xmlns:a16="http://schemas.microsoft.com/office/drawing/2014/main" id="{1BEAA22D-85F8-4F18-BD51-EA3D81EE02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6745" y="481064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87" name="Freeform: Shape 986">
                      <a:extLst>
                        <a:ext uri="{FF2B5EF4-FFF2-40B4-BE49-F238E27FC236}">
                          <a16:creationId xmlns:a16="http://schemas.microsoft.com/office/drawing/2014/main" id="{BF8E6FFE-6410-40E6-84BF-6FFFAB69E9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29222" y="557505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88" name="Freeform: Shape 987">
                      <a:extLst>
                        <a:ext uri="{FF2B5EF4-FFF2-40B4-BE49-F238E27FC236}">
                          <a16:creationId xmlns:a16="http://schemas.microsoft.com/office/drawing/2014/main" id="{16E5066B-1E94-497C-9F9F-FB20EAC63C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54693" y="642863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89" name="Freeform: Shape 988">
                      <a:extLst>
                        <a:ext uri="{FF2B5EF4-FFF2-40B4-BE49-F238E27FC236}">
                          <a16:creationId xmlns:a16="http://schemas.microsoft.com/office/drawing/2014/main" id="{B6F8694F-7938-429E-A0CE-E2E6564FBA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87808" y="719303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0" name="Freeform: Shape 989">
                      <a:extLst>
                        <a:ext uri="{FF2B5EF4-FFF2-40B4-BE49-F238E27FC236}">
                          <a16:creationId xmlns:a16="http://schemas.microsoft.com/office/drawing/2014/main" id="{252EAAE2-0D43-4D50-883C-000876B054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20923" y="795743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1" name="Freeform: Shape 990">
                      <a:extLst>
                        <a:ext uri="{FF2B5EF4-FFF2-40B4-BE49-F238E27FC236}">
                          <a16:creationId xmlns:a16="http://schemas.microsoft.com/office/drawing/2014/main" id="{AA5505E5-23A0-45DC-8E24-CC615D3FB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4037" y="872184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992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783420" y="266229"/>
                  <a:ext cx="1019148" cy="1146239"/>
                  <a:chOff x="3783420" y="266229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993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783420" y="266229"/>
                    <a:ext cx="1019148" cy="1146239"/>
                    <a:chOff x="3783420" y="266229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994" name="Freeform: Shape 993">
                      <a:extLst>
                        <a:ext uri="{FF2B5EF4-FFF2-40B4-BE49-F238E27FC236}">
                          <a16:creationId xmlns:a16="http://schemas.microsoft.com/office/drawing/2014/main" id="{3E351C96-F917-4225-BD69-583EE3738883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4250635" y="114463"/>
                      <a:ext cx="84718" cy="1449770"/>
                    </a:xfrm>
                    <a:custGeom>
                      <a:avLst/>
                      <a:gdLst>
                        <a:gd name="connsiteX0" fmla="*/ 0 w 84718"/>
                        <a:gd name="connsiteY0" fmla="*/ 0 h 1449770"/>
                        <a:gd name="connsiteX1" fmla="*/ 84718 w 84718"/>
                        <a:gd name="connsiteY1" fmla="*/ 0 h 1449770"/>
                        <a:gd name="connsiteX2" fmla="*/ 84718 w 84718"/>
                        <a:gd name="connsiteY2" fmla="*/ 1449771 h 1449770"/>
                        <a:gd name="connsiteX3" fmla="*/ 0 w 84718"/>
                        <a:gd name="connsiteY3" fmla="*/ 1449771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718" h="1449770">
                          <a:moveTo>
                            <a:pt x="0" y="0"/>
                          </a:moveTo>
                          <a:lnTo>
                            <a:pt x="84718" y="0"/>
                          </a:lnTo>
                          <a:lnTo>
                            <a:pt x="84718" y="1449771"/>
                          </a:lnTo>
                          <a:lnTo>
                            <a:pt x="0" y="1449771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5" name="Freeform: Shape 994">
                      <a:extLst>
                        <a:ext uri="{FF2B5EF4-FFF2-40B4-BE49-F238E27FC236}">
                          <a16:creationId xmlns:a16="http://schemas.microsoft.com/office/drawing/2014/main" id="{EB310DE0-C07E-42A8-BD28-98C38A9D70D6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4256325" y="128233"/>
                      <a:ext cx="42040" cy="1449770"/>
                    </a:xfrm>
                    <a:custGeom>
                      <a:avLst/>
                      <a:gdLst>
                        <a:gd name="connsiteX0" fmla="*/ 0 w 42040"/>
                        <a:gd name="connsiteY0" fmla="*/ 0 h 1449770"/>
                        <a:gd name="connsiteX1" fmla="*/ 42041 w 42040"/>
                        <a:gd name="connsiteY1" fmla="*/ 0 h 1449770"/>
                        <a:gd name="connsiteX2" fmla="*/ 42041 w 42040"/>
                        <a:gd name="connsiteY2" fmla="*/ 1449771 h 1449770"/>
                        <a:gd name="connsiteX3" fmla="*/ 0 w 42040"/>
                        <a:gd name="connsiteY3" fmla="*/ 1449771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2040" h="1449770">
                          <a:moveTo>
                            <a:pt x="0" y="0"/>
                          </a:moveTo>
                          <a:lnTo>
                            <a:pt x="42041" y="0"/>
                          </a:lnTo>
                          <a:lnTo>
                            <a:pt x="42041" y="1449771"/>
                          </a:lnTo>
                          <a:lnTo>
                            <a:pt x="0" y="1449771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996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65249" y="929514"/>
                      <a:ext cx="359899" cy="407410"/>
                      <a:chOff x="4365249" y="929514"/>
                      <a:chExt cx="359899" cy="407410"/>
                    </a:xfrm>
                    <a:solidFill>
                      <a:srgbClr val="696769"/>
                    </a:solidFill>
                  </p:grpSpPr>
                  <p:sp>
                    <p:nvSpPr>
                      <p:cNvPr id="997" name="Freeform: Shape 996">
                        <a:extLst>
                          <a:ext uri="{FF2B5EF4-FFF2-40B4-BE49-F238E27FC236}">
                            <a16:creationId xmlns:a16="http://schemas.microsoft.com/office/drawing/2014/main" id="{5651DD58-CF3E-469B-926D-0F241DC66A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65249" y="929514"/>
                        <a:ext cx="17192" cy="16291"/>
                      </a:xfrm>
                      <a:custGeom>
                        <a:avLst/>
                        <a:gdLst>
                          <a:gd name="connsiteX0" fmla="*/ 2039 w 17192"/>
                          <a:gd name="connsiteY0" fmla="*/ 13560 h 16291"/>
                          <a:gd name="connsiteX1" fmla="*/ 14142 w 17192"/>
                          <a:gd name="connsiteY1" fmla="*/ 14197 h 16291"/>
                          <a:gd name="connsiteX2" fmla="*/ 15416 w 17192"/>
                          <a:gd name="connsiteY2" fmla="*/ 2731 h 16291"/>
                          <a:gd name="connsiteX3" fmla="*/ 3313 w 17192"/>
                          <a:gd name="connsiteY3" fmla="*/ 2094 h 16291"/>
                          <a:gd name="connsiteX4" fmla="*/ 2039 w 17192"/>
                          <a:gd name="connsiteY4" fmla="*/ 13560 h 162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291">
                            <a:moveTo>
                              <a:pt x="2039" y="13560"/>
                            </a:moveTo>
                            <a:cubicBezTo>
                              <a:pt x="5224" y="16745"/>
                              <a:pt x="10321" y="17382"/>
                              <a:pt x="14142" y="14197"/>
                            </a:cubicBezTo>
                            <a:cubicBezTo>
                              <a:pt x="17964" y="11012"/>
                              <a:pt x="17964" y="5916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3" y="2094"/>
                            </a:cubicBezTo>
                            <a:cubicBezTo>
                              <a:pt x="-509" y="4642"/>
                              <a:pt x="-1146" y="10375"/>
                              <a:pt x="2039" y="13560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98" name="Freeform: Shape 997">
                        <a:extLst>
                          <a:ext uri="{FF2B5EF4-FFF2-40B4-BE49-F238E27FC236}">
                            <a16:creationId xmlns:a16="http://schemas.microsoft.com/office/drawing/2014/main" id="{EE547887-6CB3-43FF-A002-A820B04029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32398" y="1005317"/>
                        <a:ext cx="16928" cy="16928"/>
                      </a:xfrm>
                      <a:custGeom>
                        <a:avLst/>
                        <a:gdLst>
                          <a:gd name="connsiteX0" fmla="*/ 1776 w 16928"/>
                          <a:gd name="connsiteY0" fmla="*/ 14197 h 16928"/>
                          <a:gd name="connsiteX1" fmla="*/ 13879 w 16928"/>
                          <a:gd name="connsiteY1" fmla="*/ 14834 h 16928"/>
                          <a:gd name="connsiteX2" fmla="*/ 15153 w 16928"/>
                          <a:gd name="connsiteY2" fmla="*/ 2731 h 16928"/>
                          <a:gd name="connsiteX3" fmla="*/ 3050 w 16928"/>
                          <a:gd name="connsiteY3" fmla="*/ 2094 h 16928"/>
                          <a:gd name="connsiteX4" fmla="*/ 1776 w 16928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1776" y="14197"/>
                            </a:moveTo>
                            <a:cubicBezTo>
                              <a:pt x="4961" y="17382"/>
                              <a:pt x="10057" y="18019"/>
                              <a:pt x="13879" y="14834"/>
                            </a:cubicBezTo>
                            <a:cubicBezTo>
                              <a:pt x="17701" y="11649"/>
                              <a:pt x="17701" y="6553"/>
                              <a:pt x="15153" y="2731"/>
                            </a:cubicBezTo>
                            <a:cubicBezTo>
                              <a:pt x="11968" y="-454"/>
                              <a:pt x="6872" y="-1091"/>
                              <a:pt x="3050" y="2094"/>
                            </a:cubicBezTo>
                            <a:cubicBezTo>
                              <a:pt x="-772" y="5916"/>
                              <a:pt x="-772" y="11012"/>
                              <a:pt x="1776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99" name="Freeform: Shape 998">
                        <a:extLst>
                          <a:ext uri="{FF2B5EF4-FFF2-40B4-BE49-F238E27FC236}">
                            <a16:creationId xmlns:a16="http://schemas.microsoft.com/office/drawing/2014/main" id="{B850D7FA-79B6-451A-AD7E-03FB9B15A7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99020" y="1081757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2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00" name="Freeform: Shape 999">
                        <a:extLst>
                          <a:ext uri="{FF2B5EF4-FFF2-40B4-BE49-F238E27FC236}">
                            <a16:creationId xmlns:a16="http://schemas.microsoft.com/office/drawing/2014/main" id="{9239CEEC-AB32-4794-BD07-F70CCB6C9A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65905" y="1158198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2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3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01" name="Freeform: Shape 1000">
                        <a:extLst>
                          <a:ext uri="{FF2B5EF4-FFF2-40B4-BE49-F238E27FC236}">
                            <a16:creationId xmlns:a16="http://schemas.microsoft.com/office/drawing/2014/main" id="{47503A6E-480F-411E-97E4-CC0871C2CAC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40698" y="1243556"/>
                        <a:ext cx="16928" cy="16928"/>
                      </a:xfrm>
                      <a:custGeom>
                        <a:avLst/>
                        <a:gdLst>
                          <a:gd name="connsiteX0" fmla="*/ 1776 w 16928"/>
                          <a:gd name="connsiteY0" fmla="*/ 14197 h 16928"/>
                          <a:gd name="connsiteX1" fmla="*/ 13879 w 16928"/>
                          <a:gd name="connsiteY1" fmla="*/ 14834 h 16928"/>
                          <a:gd name="connsiteX2" fmla="*/ 15153 w 16928"/>
                          <a:gd name="connsiteY2" fmla="*/ 2731 h 16928"/>
                          <a:gd name="connsiteX3" fmla="*/ 3050 w 16928"/>
                          <a:gd name="connsiteY3" fmla="*/ 2094 h 16928"/>
                          <a:gd name="connsiteX4" fmla="*/ 1776 w 16928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1776" y="14197"/>
                            </a:moveTo>
                            <a:cubicBezTo>
                              <a:pt x="4961" y="17382"/>
                              <a:pt x="10057" y="18019"/>
                              <a:pt x="13879" y="14834"/>
                            </a:cubicBezTo>
                            <a:cubicBezTo>
                              <a:pt x="17701" y="11649"/>
                              <a:pt x="17701" y="6553"/>
                              <a:pt x="15153" y="2731"/>
                            </a:cubicBezTo>
                            <a:cubicBezTo>
                              <a:pt x="11968" y="-454"/>
                              <a:pt x="6872" y="-1091"/>
                              <a:pt x="3050" y="2094"/>
                            </a:cubicBezTo>
                            <a:cubicBezTo>
                              <a:pt x="-772" y="5279"/>
                              <a:pt x="-772" y="10375"/>
                              <a:pt x="1776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02" name="Freeform: Shape 1001">
                        <a:extLst>
                          <a:ext uri="{FF2B5EF4-FFF2-40B4-BE49-F238E27FC236}">
                            <a16:creationId xmlns:a16="http://schemas.microsoft.com/office/drawing/2014/main" id="{879FF48D-86AE-4F4F-9602-78A2D1A1B5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07957" y="1319996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2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003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839085" y="328821"/>
                    <a:ext cx="493670" cy="560291"/>
                    <a:chOff x="3839085" y="328821"/>
                    <a:chExt cx="493670" cy="560291"/>
                  </a:xfrm>
                  <a:solidFill>
                    <a:srgbClr val="696769"/>
                  </a:solidFill>
                </p:grpSpPr>
                <p:sp>
                  <p:nvSpPr>
                    <p:cNvPr id="1004" name="Freeform: Shape 1003">
                      <a:extLst>
                        <a:ext uri="{FF2B5EF4-FFF2-40B4-BE49-F238E27FC236}">
                          <a16:creationId xmlns:a16="http://schemas.microsoft.com/office/drawing/2014/main" id="{5C61F323-0B89-4179-8323-F91401F492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9085" y="328821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3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5" name="Freeform: Shape 1004">
                      <a:extLst>
                        <a:ext uri="{FF2B5EF4-FFF2-40B4-BE49-F238E27FC236}">
                          <a16:creationId xmlns:a16="http://schemas.microsoft.com/office/drawing/2014/main" id="{AAA3DB3B-2DD3-4804-9C2F-AB6C7CEF95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06234" y="405261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6" name="Freeform: Shape 1005">
                      <a:extLst>
                        <a:ext uri="{FF2B5EF4-FFF2-40B4-BE49-F238E27FC236}">
                          <a16:creationId xmlns:a16="http://schemas.microsoft.com/office/drawing/2014/main" id="{B226B21F-8444-4454-9DA7-303F3352A5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2856" y="481064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3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7" name="Freeform: Shape 1006">
                      <a:extLst>
                        <a:ext uri="{FF2B5EF4-FFF2-40B4-BE49-F238E27FC236}">
                          <a16:creationId xmlns:a16="http://schemas.microsoft.com/office/drawing/2014/main" id="{315ED907-2E98-4851-A634-B7ABD870DE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40004" y="557505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916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8" name="Freeform: Shape 1007">
                      <a:extLst>
                        <a:ext uri="{FF2B5EF4-FFF2-40B4-BE49-F238E27FC236}">
                          <a16:creationId xmlns:a16="http://schemas.microsoft.com/office/drawing/2014/main" id="{FFE1C170-E1A2-4621-9763-4CD23BE889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14737" y="642863"/>
                      <a:ext cx="16725" cy="16928"/>
                    </a:xfrm>
                    <a:custGeom>
                      <a:avLst/>
                      <a:gdLst>
                        <a:gd name="connsiteX0" fmla="*/ 1572 w 16725"/>
                        <a:gd name="connsiteY0" fmla="*/ 14197 h 16928"/>
                        <a:gd name="connsiteX1" fmla="*/ 13675 w 16725"/>
                        <a:gd name="connsiteY1" fmla="*/ 14834 h 16928"/>
                        <a:gd name="connsiteX2" fmla="*/ 14949 w 16725"/>
                        <a:gd name="connsiteY2" fmla="*/ 2731 h 16928"/>
                        <a:gd name="connsiteX3" fmla="*/ 2846 w 16725"/>
                        <a:gd name="connsiteY3" fmla="*/ 2094 h 16928"/>
                        <a:gd name="connsiteX4" fmla="*/ 1572 w 16725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725" h="16928">
                          <a:moveTo>
                            <a:pt x="1572" y="14197"/>
                          </a:moveTo>
                          <a:cubicBezTo>
                            <a:pt x="4757" y="17382"/>
                            <a:pt x="9853" y="18019"/>
                            <a:pt x="13675" y="14834"/>
                          </a:cubicBezTo>
                          <a:cubicBezTo>
                            <a:pt x="17497" y="11649"/>
                            <a:pt x="17497" y="6553"/>
                            <a:pt x="14949" y="2731"/>
                          </a:cubicBezTo>
                          <a:cubicBezTo>
                            <a:pt x="11764" y="-454"/>
                            <a:pt x="6668" y="-1091"/>
                            <a:pt x="2846" y="2094"/>
                          </a:cubicBezTo>
                          <a:cubicBezTo>
                            <a:pt x="-339" y="5279"/>
                            <a:pt x="-976" y="11012"/>
                            <a:pt x="1572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9" name="Freeform: Shape 1008">
                      <a:extLst>
                        <a:ext uri="{FF2B5EF4-FFF2-40B4-BE49-F238E27FC236}">
                          <a16:creationId xmlns:a16="http://schemas.microsoft.com/office/drawing/2014/main" id="{690AFADC-C354-4D2B-B7F6-D56CDE5FD0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1792" y="719303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10" name="Freeform: Shape 1009">
                      <a:extLst>
                        <a:ext uri="{FF2B5EF4-FFF2-40B4-BE49-F238E27FC236}">
                          <a16:creationId xmlns:a16="http://schemas.microsoft.com/office/drawing/2014/main" id="{64F2E43C-A123-472B-B436-570660EEFD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48304" y="795743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0375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11" name="Freeform: Shape 1010">
                      <a:extLst>
                        <a:ext uri="{FF2B5EF4-FFF2-40B4-BE49-F238E27FC236}">
                          <a16:creationId xmlns:a16="http://schemas.microsoft.com/office/drawing/2014/main" id="{1E05C4F1-5D1A-44EC-9FAE-42D7C5E0B3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5563" y="872184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5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012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753855" y="28339"/>
                <a:ext cx="174538" cy="5959794"/>
                <a:chOff x="3753855" y="28339"/>
                <a:chExt cx="174538" cy="5959794"/>
              </a:xfrm>
              <a:solidFill>
                <a:schemeClr val="accent1"/>
              </a:solidFill>
            </p:grpSpPr>
            <p:grpSp>
              <p:nvGrpSpPr>
                <p:cNvPr id="1013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753855" y="28339"/>
                  <a:ext cx="174538" cy="2989452"/>
                  <a:chOff x="3753855" y="28339"/>
                  <a:chExt cx="174538" cy="2989452"/>
                </a:xfrm>
                <a:solidFill>
                  <a:schemeClr val="accent1"/>
                </a:solidFill>
              </p:grpSpPr>
              <p:grpSp>
                <p:nvGrpSpPr>
                  <p:cNvPr id="1014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753855" y="28339"/>
                    <a:ext cx="174538" cy="2989452"/>
                    <a:chOff x="3753855" y="28339"/>
                    <a:chExt cx="174538" cy="2989452"/>
                  </a:xfrm>
                  <a:solidFill>
                    <a:schemeClr val="accent1"/>
                  </a:solidFill>
                </p:grpSpPr>
                <p:sp>
                  <p:nvSpPr>
                    <p:cNvPr id="1015" name="Freeform: Shape 1014">
                      <a:extLst>
                        <a:ext uri="{FF2B5EF4-FFF2-40B4-BE49-F238E27FC236}">
                          <a16:creationId xmlns:a16="http://schemas.microsoft.com/office/drawing/2014/main" id="{0EB8D04F-CB4F-40EA-99A6-2A10438F33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3855" y="28339"/>
                      <a:ext cx="174538" cy="2989452"/>
                    </a:xfrm>
                    <a:custGeom>
                      <a:avLst/>
                      <a:gdLst>
                        <a:gd name="connsiteX0" fmla="*/ 0 w 174538"/>
                        <a:gd name="connsiteY0" fmla="*/ 0 h 2989452"/>
                        <a:gd name="connsiteX1" fmla="*/ 174539 w 174538"/>
                        <a:gd name="connsiteY1" fmla="*/ 0 h 2989452"/>
                        <a:gd name="connsiteX2" fmla="*/ 174539 w 174538"/>
                        <a:gd name="connsiteY2" fmla="*/ 2989452 h 2989452"/>
                        <a:gd name="connsiteX3" fmla="*/ 0 w 174538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4538" h="2989452">
                          <a:moveTo>
                            <a:pt x="0" y="0"/>
                          </a:moveTo>
                          <a:lnTo>
                            <a:pt x="174539" y="0"/>
                          </a:lnTo>
                          <a:lnTo>
                            <a:pt x="17453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16" name="Freeform: Shape 1015">
                      <a:extLst>
                        <a:ext uri="{FF2B5EF4-FFF2-40B4-BE49-F238E27FC236}">
                          <a16:creationId xmlns:a16="http://schemas.microsoft.com/office/drawing/2014/main" id="{468B25FA-164F-4E7B-8333-012AE8888A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40487" y="28339"/>
                      <a:ext cx="87269" cy="2989452"/>
                    </a:xfrm>
                    <a:custGeom>
                      <a:avLst/>
                      <a:gdLst>
                        <a:gd name="connsiteX0" fmla="*/ 0 w 87269"/>
                        <a:gd name="connsiteY0" fmla="*/ 0 h 2989452"/>
                        <a:gd name="connsiteX1" fmla="*/ 87270 w 87269"/>
                        <a:gd name="connsiteY1" fmla="*/ 0 h 2989452"/>
                        <a:gd name="connsiteX2" fmla="*/ 87270 w 87269"/>
                        <a:gd name="connsiteY2" fmla="*/ 2989452 h 2989452"/>
                        <a:gd name="connsiteX3" fmla="*/ 0 w 87269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269" h="2989452">
                          <a:moveTo>
                            <a:pt x="0" y="0"/>
                          </a:moveTo>
                          <a:lnTo>
                            <a:pt x="87270" y="0"/>
                          </a:lnTo>
                          <a:lnTo>
                            <a:pt x="87270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01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32206" y="1767992"/>
                      <a:ext cx="35672" cy="1105836"/>
                      <a:chOff x="3832206" y="1767992"/>
                      <a:chExt cx="35672" cy="1105836"/>
                    </a:xfrm>
                    <a:solidFill>
                      <a:srgbClr val="696769"/>
                    </a:solidFill>
                  </p:grpSpPr>
                  <p:sp>
                    <p:nvSpPr>
                      <p:cNvPr id="1018" name="Freeform: Shape 1017">
                        <a:extLst>
                          <a:ext uri="{FF2B5EF4-FFF2-40B4-BE49-F238E27FC236}">
                            <a16:creationId xmlns:a16="http://schemas.microsoft.com/office/drawing/2014/main" id="{D8924818-6800-4232-8DDF-FDF8357D36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32206" y="1767992"/>
                        <a:ext cx="35672" cy="33124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2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19" name="Freeform: Shape 1018">
                        <a:extLst>
                          <a:ext uri="{FF2B5EF4-FFF2-40B4-BE49-F238E27FC236}">
                            <a16:creationId xmlns:a16="http://schemas.microsoft.com/office/drawing/2014/main" id="{1016B99A-A148-4775-AF72-E03C7843C7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32206" y="1978203"/>
                        <a:ext cx="35672" cy="33124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2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20" name="Freeform: Shape 1019">
                        <a:extLst>
                          <a:ext uri="{FF2B5EF4-FFF2-40B4-BE49-F238E27FC236}">
                            <a16:creationId xmlns:a16="http://schemas.microsoft.com/office/drawing/2014/main" id="{E4A57398-4C5A-4147-B508-9A7A3060A9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32206" y="2186503"/>
                        <a:ext cx="35672" cy="33124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2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21" name="Freeform: Shape 1020">
                        <a:extLst>
                          <a:ext uri="{FF2B5EF4-FFF2-40B4-BE49-F238E27FC236}">
                            <a16:creationId xmlns:a16="http://schemas.microsoft.com/office/drawing/2014/main" id="{866086F5-2578-479E-A4B2-41F655BDD9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32206" y="2396713"/>
                        <a:ext cx="35672" cy="33124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2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22" name="Freeform: Shape 1021">
                        <a:extLst>
                          <a:ext uri="{FF2B5EF4-FFF2-40B4-BE49-F238E27FC236}">
                            <a16:creationId xmlns:a16="http://schemas.microsoft.com/office/drawing/2014/main" id="{F885CB9C-0429-4404-BF87-65EB51B230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32206" y="2630456"/>
                        <a:ext cx="35672" cy="33161"/>
                      </a:xfrm>
                      <a:custGeom>
                        <a:avLst/>
                        <a:gdLst>
                          <a:gd name="connsiteX0" fmla="*/ 35672 w 35672"/>
                          <a:gd name="connsiteY0" fmla="*/ 16599 h 33161"/>
                          <a:gd name="connsiteX1" fmla="*/ 17836 w 35672"/>
                          <a:gd name="connsiteY1" fmla="*/ 33161 h 33161"/>
                          <a:gd name="connsiteX2" fmla="*/ 0 w 35672"/>
                          <a:gd name="connsiteY2" fmla="*/ 16599 h 33161"/>
                          <a:gd name="connsiteX3" fmla="*/ 17836 w 35672"/>
                          <a:gd name="connsiteY3" fmla="*/ 37 h 33161"/>
                          <a:gd name="connsiteX4" fmla="*/ 35672 w 35672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7391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23" name="Freeform: Shape 1022">
                        <a:extLst>
                          <a:ext uri="{FF2B5EF4-FFF2-40B4-BE49-F238E27FC236}">
                            <a16:creationId xmlns:a16="http://schemas.microsoft.com/office/drawing/2014/main" id="{04121856-D3C2-42F1-83F4-2DA3AE13FA9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32206" y="2840667"/>
                        <a:ext cx="35672" cy="33161"/>
                      </a:xfrm>
                      <a:custGeom>
                        <a:avLst/>
                        <a:gdLst>
                          <a:gd name="connsiteX0" fmla="*/ 35672 w 35672"/>
                          <a:gd name="connsiteY0" fmla="*/ 16599 h 33161"/>
                          <a:gd name="connsiteX1" fmla="*/ 17836 w 35672"/>
                          <a:gd name="connsiteY1" fmla="*/ 33161 h 33161"/>
                          <a:gd name="connsiteX2" fmla="*/ 0 w 35672"/>
                          <a:gd name="connsiteY2" fmla="*/ 16599 h 33161"/>
                          <a:gd name="connsiteX3" fmla="*/ 17836 w 35672"/>
                          <a:gd name="connsiteY3" fmla="*/ 37 h 33161"/>
                          <a:gd name="connsiteX4" fmla="*/ 35672 w 35672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7391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024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832206" y="121941"/>
                    <a:ext cx="35672" cy="1523746"/>
                    <a:chOff x="3832206" y="121941"/>
                    <a:chExt cx="35672" cy="1523746"/>
                  </a:xfrm>
                  <a:solidFill>
                    <a:srgbClr val="696769"/>
                  </a:solidFill>
                </p:grpSpPr>
                <p:sp>
                  <p:nvSpPr>
                    <p:cNvPr id="1025" name="Freeform: Shape 1024">
                      <a:extLst>
                        <a:ext uri="{FF2B5EF4-FFF2-40B4-BE49-F238E27FC236}">
                          <a16:creationId xmlns:a16="http://schemas.microsoft.com/office/drawing/2014/main" id="{F30160DF-006E-4D38-A3C8-620D350A06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121941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6" name="Freeform: Shape 1025">
                      <a:extLst>
                        <a:ext uri="{FF2B5EF4-FFF2-40B4-BE49-F238E27FC236}">
                          <a16:creationId xmlns:a16="http://schemas.microsoft.com/office/drawing/2014/main" id="{519511C6-8867-49EC-8025-6BDF1E45DB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332152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681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7" name="Freeform: Shape 1026">
                      <a:extLst>
                        <a:ext uri="{FF2B5EF4-FFF2-40B4-BE49-F238E27FC236}">
                          <a16:creationId xmlns:a16="http://schemas.microsoft.com/office/drawing/2014/main" id="{EE46BB96-6946-4BDB-BEC8-4F10D414E4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540451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8" name="Freeform: Shape 1027">
                      <a:extLst>
                        <a:ext uri="{FF2B5EF4-FFF2-40B4-BE49-F238E27FC236}">
                          <a16:creationId xmlns:a16="http://schemas.microsoft.com/office/drawing/2014/main" id="{5EB35B95-6E57-431E-A37D-CA644D881A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750662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9" name="Freeform: Shape 1028">
                      <a:extLst>
                        <a:ext uri="{FF2B5EF4-FFF2-40B4-BE49-F238E27FC236}">
                          <a16:creationId xmlns:a16="http://schemas.microsoft.com/office/drawing/2014/main" id="{9F71CEE3-7CFC-4D06-BE9C-66994F97F5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983842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0" name="Freeform: Shape 1029">
                      <a:extLst>
                        <a:ext uri="{FF2B5EF4-FFF2-40B4-BE49-F238E27FC236}">
                          <a16:creationId xmlns:a16="http://schemas.microsoft.com/office/drawing/2014/main" id="{B6DE7D67-936B-45CE-8266-BB53977BF8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1194053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1" name="Freeform: Shape 1030">
                      <a:extLst>
                        <a:ext uri="{FF2B5EF4-FFF2-40B4-BE49-F238E27FC236}">
                          <a16:creationId xmlns:a16="http://schemas.microsoft.com/office/drawing/2014/main" id="{94A38395-A697-4083-AA22-2122DAB655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1402353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644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2" name="Freeform: Shape 1031">
                      <a:extLst>
                        <a:ext uri="{FF2B5EF4-FFF2-40B4-BE49-F238E27FC236}">
                          <a16:creationId xmlns:a16="http://schemas.microsoft.com/office/drawing/2014/main" id="{246025AA-E836-4205-85C1-022B15DD28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1612563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033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753855" y="2998681"/>
                  <a:ext cx="174538" cy="2989452"/>
                  <a:chOff x="3753855" y="2998681"/>
                  <a:chExt cx="174538" cy="2989452"/>
                </a:xfrm>
                <a:solidFill>
                  <a:schemeClr val="accent1"/>
                </a:solidFill>
              </p:grpSpPr>
              <p:grpSp>
                <p:nvGrpSpPr>
                  <p:cNvPr id="1034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753855" y="2998681"/>
                    <a:ext cx="174538" cy="2989452"/>
                    <a:chOff x="3753855" y="2998681"/>
                    <a:chExt cx="174538" cy="2989452"/>
                  </a:xfrm>
                  <a:solidFill>
                    <a:schemeClr val="accent1"/>
                  </a:solidFill>
                </p:grpSpPr>
                <p:sp>
                  <p:nvSpPr>
                    <p:cNvPr id="1035" name="Freeform: Shape 1034">
                      <a:extLst>
                        <a:ext uri="{FF2B5EF4-FFF2-40B4-BE49-F238E27FC236}">
                          <a16:creationId xmlns:a16="http://schemas.microsoft.com/office/drawing/2014/main" id="{435707D4-13AB-40F2-8298-826A41446E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3855" y="2998681"/>
                      <a:ext cx="174538" cy="2989452"/>
                    </a:xfrm>
                    <a:custGeom>
                      <a:avLst/>
                      <a:gdLst>
                        <a:gd name="connsiteX0" fmla="*/ 0 w 174538"/>
                        <a:gd name="connsiteY0" fmla="*/ 0 h 2989452"/>
                        <a:gd name="connsiteX1" fmla="*/ 174539 w 174538"/>
                        <a:gd name="connsiteY1" fmla="*/ 0 h 2989452"/>
                        <a:gd name="connsiteX2" fmla="*/ 174539 w 174538"/>
                        <a:gd name="connsiteY2" fmla="*/ 2989452 h 2989452"/>
                        <a:gd name="connsiteX3" fmla="*/ 0 w 174538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4538" h="2989452">
                          <a:moveTo>
                            <a:pt x="0" y="0"/>
                          </a:moveTo>
                          <a:lnTo>
                            <a:pt x="174539" y="0"/>
                          </a:lnTo>
                          <a:lnTo>
                            <a:pt x="17453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6" name="Freeform: Shape 1035">
                      <a:extLst>
                        <a:ext uri="{FF2B5EF4-FFF2-40B4-BE49-F238E27FC236}">
                          <a16:creationId xmlns:a16="http://schemas.microsoft.com/office/drawing/2014/main" id="{79732799-F76E-4564-97CC-07A94EBEBB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40487" y="2998681"/>
                      <a:ext cx="87269" cy="2989452"/>
                    </a:xfrm>
                    <a:custGeom>
                      <a:avLst/>
                      <a:gdLst>
                        <a:gd name="connsiteX0" fmla="*/ 0 w 87269"/>
                        <a:gd name="connsiteY0" fmla="*/ 0 h 2989452"/>
                        <a:gd name="connsiteX1" fmla="*/ 87270 w 87269"/>
                        <a:gd name="connsiteY1" fmla="*/ 0 h 2989452"/>
                        <a:gd name="connsiteX2" fmla="*/ 87270 w 87269"/>
                        <a:gd name="connsiteY2" fmla="*/ 2989452 h 2989452"/>
                        <a:gd name="connsiteX3" fmla="*/ 0 w 87269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269" h="2989452">
                          <a:moveTo>
                            <a:pt x="0" y="0"/>
                          </a:moveTo>
                          <a:lnTo>
                            <a:pt x="87270" y="0"/>
                          </a:lnTo>
                          <a:lnTo>
                            <a:pt x="87270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03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32206" y="4738334"/>
                      <a:ext cx="35672" cy="1105836"/>
                      <a:chOff x="3832206" y="4738334"/>
                      <a:chExt cx="35672" cy="1105836"/>
                    </a:xfrm>
                    <a:solidFill>
                      <a:srgbClr val="696769"/>
                    </a:solidFill>
                  </p:grpSpPr>
                  <p:sp>
                    <p:nvSpPr>
                      <p:cNvPr id="1038" name="Freeform: Shape 1037">
                        <a:extLst>
                          <a:ext uri="{FF2B5EF4-FFF2-40B4-BE49-F238E27FC236}">
                            <a16:creationId xmlns:a16="http://schemas.microsoft.com/office/drawing/2014/main" id="{9C94373B-CA08-4319-B60E-7016079EBC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32206" y="4738334"/>
                        <a:ext cx="35672" cy="33123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3"/>
                          <a:gd name="connsiteX1" fmla="*/ 17836 w 35672"/>
                          <a:gd name="connsiteY1" fmla="*/ 33124 h 33123"/>
                          <a:gd name="connsiteX2" fmla="*/ 0 w 35672"/>
                          <a:gd name="connsiteY2" fmla="*/ 16562 h 33123"/>
                          <a:gd name="connsiteX3" fmla="*/ 17836 w 35672"/>
                          <a:gd name="connsiteY3" fmla="*/ 0 h 33123"/>
                          <a:gd name="connsiteX4" fmla="*/ 35672 w 35672"/>
                          <a:gd name="connsiteY4" fmla="*/ 16562 h 33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3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39" name="Freeform: Shape 1038">
                        <a:extLst>
                          <a:ext uri="{FF2B5EF4-FFF2-40B4-BE49-F238E27FC236}">
                            <a16:creationId xmlns:a16="http://schemas.microsoft.com/office/drawing/2014/main" id="{574EEA05-10E7-444E-AADC-4670B791A4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32206" y="4948545"/>
                        <a:ext cx="35672" cy="33123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3"/>
                          <a:gd name="connsiteX1" fmla="*/ 17836 w 35672"/>
                          <a:gd name="connsiteY1" fmla="*/ 33124 h 33123"/>
                          <a:gd name="connsiteX2" fmla="*/ 0 w 35672"/>
                          <a:gd name="connsiteY2" fmla="*/ 16562 h 33123"/>
                          <a:gd name="connsiteX3" fmla="*/ 17836 w 35672"/>
                          <a:gd name="connsiteY3" fmla="*/ 0 h 33123"/>
                          <a:gd name="connsiteX4" fmla="*/ 35672 w 35672"/>
                          <a:gd name="connsiteY4" fmla="*/ 16562 h 33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3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40" name="Freeform: Shape 1039">
                        <a:extLst>
                          <a:ext uri="{FF2B5EF4-FFF2-40B4-BE49-F238E27FC236}">
                            <a16:creationId xmlns:a16="http://schemas.microsoft.com/office/drawing/2014/main" id="{E8F52E7A-D00A-43AB-882C-938FBFE140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32206" y="5156845"/>
                        <a:ext cx="35672" cy="33124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2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41" name="Freeform: Shape 1040">
                        <a:extLst>
                          <a:ext uri="{FF2B5EF4-FFF2-40B4-BE49-F238E27FC236}">
                            <a16:creationId xmlns:a16="http://schemas.microsoft.com/office/drawing/2014/main" id="{61065F1E-3677-4D9A-BA77-D2CF1E9838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32206" y="5367056"/>
                        <a:ext cx="35672" cy="33761"/>
                      </a:xfrm>
                      <a:custGeom>
                        <a:avLst/>
                        <a:gdLst>
                          <a:gd name="connsiteX0" fmla="*/ 35672 w 35672"/>
                          <a:gd name="connsiteY0" fmla="*/ 16562 h 33761"/>
                          <a:gd name="connsiteX1" fmla="*/ 17836 w 35672"/>
                          <a:gd name="connsiteY1" fmla="*/ 33761 h 33761"/>
                          <a:gd name="connsiteX2" fmla="*/ 0 w 35672"/>
                          <a:gd name="connsiteY2" fmla="*/ 16562 h 33761"/>
                          <a:gd name="connsiteX3" fmla="*/ 17836 w 35672"/>
                          <a:gd name="connsiteY3" fmla="*/ 0 h 33761"/>
                          <a:gd name="connsiteX4" fmla="*/ 35672 w 35672"/>
                          <a:gd name="connsiteY4" fmla="*/ 16562 h 337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761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761"/>
                              <a:pt x="17836" y="33761"/>
                            </a:cubicBezTo>
                            <a:cubicBezTo>
                              <a:pt x="8281" y="33761"/>
                              <a:pt x="0" y="26117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42" name="Freeform: Shape 1041">
                        <a:extLst>
                          <a:ext uri="{FF2B5EF4-FFF2-40B4-BE49-F238E27FC236}">
                            <a16:creationId xmlns:a16="http://schemas.microsoft.com/office/drawing/2014/main" id="{6F97E2AB-6C6C-45B0-AD95-938799672F8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32206" y="5600798"/>
                        <a:ext cx="35672" cy="33161"/>
                      </a:xfrm>
                      <a:custGeom>
                        <a:avLst/>
                        <a:gdLst>
                          <a:gd name="connsiteX0" fmla="*/ 35672 w 35672"/>
                          <a:gd name="connsiteY0" fmla="*/ 16599 h 33161"/>
                          <a:gd name="connsiteX1" fmla="*/ 17836 w 35672"/>
                          <a:gd name="connsiteY1" fmla="*/ 33161 h 33161"/>
                          <a:gd name="connsiteX2" fmla="*/ 0 w 35672"/>
                          <a:gd name="connsiteY2" fmla="*/ 16599 h 33161"/>
                          <a:gd name="connsiteX3" fmla="*/ 17836 w 35672"/>
                          <a:gd name="connsiteY3" fmla="*/ 37 h 33161"/>
                          <a:gd name="connsiteX4" fmla="*/ 35672 w 35672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7391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43" name="Freeform: Shape 1042">
                        <a:extLst>
                          <a:ext uri="{FF2B5EF4-FFF2-40B4-BE49-F238E27FC236}">
                            <a16:creationId xmlns:a16="http://schemas.microsoft.com/office/drawing/2014/main" id="{913A794A-1E5E-421E-8A80-E6D00386BF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32206" y="5811009"/>
                        <a:ext cx="35672" cy="33161"/>
                      </a:xfrm>
                      <a:custGeom>
                        <a:avLst/>
                        <a:gdLst>
                          <a:gd name="connsiteX0" fmla="*/ 35672 w 35672"/>
                          <a:gd name="connsiteY0" fmla="*/ 16599 h 33161"/>
                          <a:gd name="connsiteX1" fmla="*/ 17836 w 35672"/>
                          <a:gd name="connsiteY1" fmla="*/ 33161 h 33161"/>
                          <a:gd name="connsiteX2" fmla="*/ 0 w 35672"/>
                          <a:gd name="connsiteY2" fmla="*/ 16599 h 33161"/>
                          <a:gd name="connsiteX3" fmla="*/ 17836 w 35672"/>
                          <a:gd name="connsiteY3" fmla="*/ 37 h 33161"/>
                          <a:gd name="connsiteX4" fmla="*/ 35672 w 35672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7391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044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832206" y="3092283"/>
                    <a:ext cx="35672" cy="1523746"/>
                    <a:chOff x="3832206" y="3092283"/>
                    <a:chExt cx="35672" cy="1523746"/>
                  </a:xfrm>
                  <a:solidFill>
                    <a:srgbClr val="696769"/>
                  </a:solidFill>
                </p:grpSpPr>
                <p:sp>
                  <p:nvSpPr>
                    <p:cNvPr id="1045" name="Freeform: Shape 1044">
                      <a:extLst>
                        <a:ext uri="{FF2B5EF4-FFF2-40B4-BE49-F238E27FC236}">
                          <a16:creationId xmlns:a16="http://schemas.microsoft.com/office/drawing/2014/main" id="{2018BE60-3027-47B6-BAE2-2D440BA6B8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3092283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6" name="Freeform: Shape 1045">
                      <a:extLst>
                        <a:ext uri="{FF2B5EF4-FFF2-40B4-BE49-F238E27FC236}">
                          <a16:creationId xmlns:a16="http://schemas.microsoft.com/office/drawing/2014/main" id="{F33EC2DB-F449-4099-A12E-BA02015AD3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3302494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7" name="Freeform: Shape 1046">
                      <a:extLst>
                        <a:ext uri="{FF2B5EF4-FFF2-40B4-BE49-F238E27FC236}">
                          <a16:creationId xmlns:a16="http://schemas.microsoft.com/office/drawing/2014/main" id="{7E939965-0782-4012-A01A-182D011A93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3510794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8" name="Freeform: Shape 1047">
                      <a:extLst>
                        <a:ext uri="{FF2B5EF4-FFF2-40B4-BE49-F238E27FC236}">
                          <a16:creationId xmlns:a16="http://schemas.microsoft.com/office/drawing/2014/main" id="{414E8404-E698-4487-B0A5-39BD6B222B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3721004"/>
                      <a:ext cx="35672" cy="33161"/>
                    </a:xfrm>
                    <a:custGeom>
                      <a:avLst/>
                      <a:gdLst>
                        <a:gd name="connsiteX0" fmla="*/ 35672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2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9" name="Freeform: Shape 1048">
                      <a:extLst>
                        <a:ext uri="{FF2B5EF4-FFF2-40B4-BE49-F238E27FC236}">
                          <a16:creationId xmlns:a16="http://schemas.microsoft.com/office/drawing/2014/main" id="{8D7AD3C1-783D-4D9A-A4FA-849FD6956D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3954184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0" name="Freeform: Shape 1049">
                      <a:extLst>
                        <a:ext uri="{FF2B5EF4-FFF2-40B4-BE49-F238E27FC236}">
                          <a16:creationId xmlns:a16="http://schemas.microsoft.com/office/drawing/2014/main" id="{2DCC3AF8-3B9F-409A-BCE3-C6CF5A4058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4164395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1" name="Freeform: Shape 1050">
                      <a:extLst>
                        <a:ext uri="{FF2B5EF4-FFF2-40B4-BE49-F238E27FC236}">
                          <a16:creationId xmlns:a16="http://schemas.microsoft.com/office/drawing/2014/main" id="{6D41C877-0BBA-46CE-9A92-18291A0CB0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4372695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2" name="Freeform: Shape 1051">
                      <a:extLst>
                        <a:ext uri="{FF2B5EF4-FFF2-40B4-BE49-F238E27FC236}">
                          <a16:creationId xmlns:a16="http://schemas.microsoft.com/office/drawing/2014/main" id="{4EA72551-6E6D-4BD1-BE15-CB4C7B0AED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2206" y="4582906"/>
                      <a:ext cx="35672" cy="33124"/>
                    </a:xfrm>
                    <a:custGeom>
                      <a:avLst/>
                      <a:gdLst>
                        <a:gd name="connsiteX0" fmla="*/ 35672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2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053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4681331" y="28339"/>
                <a:ext cx="174538" cy="5959794"/>
                <a:chOff x="4681331" y="28339"/>
                <a:chExt cx="174538" cy="5959794"/>
              </a:xfrm>
              <a:solidFill>
                <a:schemeClr val="accent1"/>
              </a:solidFill>
            </p:grpSpPr>
            <p:grpSp>
              <p:nvGrpSpPr>
                <p:cNvPr id="1054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4681331" y="28339"/>
                  <a:ext cx="174538" cy="2989452"/>
                  <a:chOff x="4681331" y="28339"/>
                  <a:chExt cx="174538" cy="2989452"/>
                </a:xfrm>
                <a:solidFill>
                  <a:schemeClr val="accent1"/>
                </a:solidFill>
              </p:grpSpPr>
              <p:grpSp>
                <p:nvGrpSpPr>
                  <p:cNvPr id="105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4681331" y="28339"/>
                    <a:ext cx="174538" cy="2989452"/>
                    <a:chOff x="4681331" y="28339"/>
                    <a:chExt cx="174538" cy="2989452"/>
                  </a:xfrm>
                  <a:solidFill>
                    <a:schemeClr val="accent1"/>
                  </a:solidFill>
                </p:grpSpPr>
                <p:sp>
                  <p:nvSpPr>
                    <p:cNvPr id="1056" name="Freeform: Shape 1055">
                      <a:extLst>
                        <a:ext uri="{FF2B5EF4-FFF2-40B4-BE49-F238E27FC236}">
                          <a16:creationId xmlns:a16="http://schemas.microsoft.com/office/drawing/2014/main" id="{ACE541EE-DE42-4E9E-BEE3-90E2433BE2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1331" y="28339"/>
                      <a:ext cx="174538" cy="2989452"/>
                    </a:xfrm>
                    <a:custGeom>
                      <a:avLst/>
                      <a:gdLst>
                        <a:gd name="connsiteX0" fmla="*/ 0 w 174538"/>
                        <a:gd name="connsiteY0" fmla="*/ 0 h 2989452"/>
                        <a:gd name="connsiteX1" fmla="*/ 174539 w 174538"/>
                        <a:gd name="connsiteY1" fmla="*/ 0 h 2989452"/>
                        <a:gd name="connsiteX2" fmla="*/ 174539 w 174538"/>
                        <a:gd name="connsiteY2" fmla="*/ 2989452 h 2989452"/>
                        <a:gd name="connsiteX3" fmla="*/ 0 w 174538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4538" h="2989452">
                          <a:moveTo>
                            <a:pt x="0" y="0"/>
                          </a:moveTo>
                          <a:lnTo>
                            <a:pt x="174539" y="0"/>
                          </a:lnTo>
                          <a:lnTo>
                            <a:pt x="17453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7" name="Freeform: Shape 1056">
                      <a:extLst>
                        <a:ext uri="{FF2B5EF4-FFF2-40B4-BE49-F238E27FC236}">
                          <a16:creationId xmlns:a16="http://schemas.microsoft.com/office/drawing/2014/main" id="{F8EA1A61-E07D-4EE3-9D41-227A766793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8600" y="28339"/>
                      <a:ext cx="87269" cy="2989452"/>
                    </a:xfrm>
                    <a:custGeom>
                      <a:avLst/>
                      <a:gdLst>
                        <a:gd name="connsiteX0" fmla="*/ 0 w 87269"/>
                        <a:gd name="connsiteY0" fmla="*/ 0 h 2989452"/>
                        <a:gd name="connsiteX1" fmla="*/ 87269 w 87269"/>
                        <a:gd name="connsiteY1" fmla="*/ 0 h 2989452"/>
                        <a:gd name="connsiteX2" fmla="*/ 87269 w 87269"/>
                        <a:gd name="connsiteY2" fmla="*/ 2989452 h 2989452"/>
                        <a:gd name="connsiteX3" fmla="*/ 0 w 87269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269" h="2989452">
                          <a:moveTo>
                            <a:pt x="0" y="0"/>
                          </a:moveTo>
                          <a:lnTo>
                            <a:pt x="87269" y="0"/>
                          </a:lnTo>
                          <a:lnTo>
                            <a:pt x="8726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058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759682" y="1767992"/>
                      <a:ext cx="35671" cy="1105836"/>
                      <a:chOff x="4759682" y="1767992"/>
                      <a:chExt cx="35671" cy="1105836"/>
                    </a:xfrm>
                    <a:solidFill>
                      <a:srgbClr val="696769"/>
                    </a:solidFill>
                  </p:grpSpPr>
                  <p:sp>
                    <p:nvSpPr>
                      <p:cNvPr id="1059" name="Freeform: Shape 1058">
                        <a:extLst>
                          <a:ext uri="{FF2B5EF4-FFF2-40B4-BE49-F238E27FC236}">
                            <a16:creationId xmlns:a16="http://schemas.microsoft.com/office/drawing/2014/main" id="{38DA4448-9BF6-4AC4-A253-FD493AB24D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59682" y="1767992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60" name="Freeform: Shape 1059">
                        <a:extLst>
                          <a:ext uri="{FF2B5EF4-FFF2-40B4-BE49-F238E27FC236}">
                            <a16:creationId xmlns:a16="http://schemas.microsoft.com/office/drawing/2014/main" id="{34A2C3BC-7C2E-4EFA-A0DA-65F7CE8687E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59682" y="1978203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61" name="Freeform: Shape 1060">
                        <a:extLst>
                          <a:ext uri="{FF2B5EF4-FFF2-40B4-BE49-F238E27FC236}">
                            <a16:creationId xmlns:a16="http://schemas.microsoft.com/office/drawing/2014/main" id="{C00AD2DD-BE0B-47FF-97CB-4EE515EBBD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59682" y="2186503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62" name="Freeform: Shape 1061">
                        <a:extLst>
                          <a:ext uri="{FF2B5EF4-FFF2-40B4-BE49-F238E27FC236}">
                            <a16:creationId xmlns:a16="http://schemas.microsoft.com/office/drawing/2014/main" id="{1D428468-8D2B-4FF6-BAA7-6DB13F8B8A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59682" y="2396713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63" name="Freeform: Shape 1062">
                        <a:extLst>
                          <a:ext uri="{FF2B5EF4-FFF2-40B4-BE49-F238E27FC236}">
                            <a16:creationId xmlns:a16="http://schemas.microsoft.com/office/drawing/2014/main" id="{6CE4F6C3-265D-4B46-87E3-729282ED690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59682" y="2630456"/>
                        <a:ext cx="35671" cy="331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99 h 33161"/>
                          <a:gd name="connsiteX1" fmla="*/ 17836 w 35671"/>
                          <a:gd name="connsiteY1" fmla="*/ 33161 h 33161"/>
                          <a:gd name="connsiteX2" fmla="*/ 0 w 35671"/>
                          <a:gd name="connsiteY2" fmla="*/ 16599 h 33161"/>
                          <a:gd name="connsiteX3" fmla="*/ 17836 w 35671"/>
                          <a:gd name="connsiteY3" fmla="*/ 37 h 33161"/>
                          <a:gd name="connsiteX4" fmla="*/ 35672 w 35671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8028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64" name="Freeform: Shape 1063">
                        <a:extLst>
                          <a:ext uri="{FF2B5EF4-FFF2-40B4-BE49-F238E27FC236}">
                            <a16:creationId xmlns:a16="http://schemas.microsoft.com/office/drawing/2014/main" id="{D19CA487-8823-426E-80BC-C427DC1441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59682" y="2840667"/>
                        <a:ext cx="35671" cy="331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99 h 33161"/>
                          <a:gd name="connsiteX1" fmla="*/ 17836 w 35671"/>
                          <a:gd name="connsiteY1" fmla="*/ 33161 h 33161"/>
                          <a:gd name="connsiteX2" fmla="*/ 0 w 35671"/>
                          <a:gd name="connsiteY2" fmla="*/ 16599 h 33161"/>
                          <a:gd name="connsiteX3" fmla="*/ 17836 w 35671"/>
                          <a:gd name="connsiteY3" fmla="*/ 37 h 33161"/>
                          <a:gd name="connsiteX4" fmla="*/ 35672 w 35671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8028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06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4759682" y="121941"/>
                    <a:ext cx="35671" cy="1523746"/>
                    <a:chOff x="4759682" y="121941"/>
                    <a:chExt cx="35671" cy="1523746"/>
                  </a:xfrm>
                  <a:solidFill>
                    <a:srgbClr val="696769"/>
                  </a:solidFill>
                </p:grpSpPr>
                <p:sp>
                  <p:nvSpPr>
                    <p:cNvPr id="1066" name="Freeform: Shape 1065">
                      <a:extLst>
                        <a:ext uri="{FF2B5EF4-FFF2-40B4-BE49-F238E27FC236}">
                          <a16:creationId xmlns:a16="http://schemas.microsoft.com/office/drawing/2014/main" id="{404D823D-2C62-46D9-A4DA-A94A47C24E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121941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7" name="Freeform: Shape 1066">
                      <a:extLst>
                        <a:ext uri="{FF2B5EF4-FFF2-40B4-BE49-F238E27FC236}">
                          <a16:creationId xmlns:a16="http://schemas.microsoft.com/office/drawing/2014/main" id="{64229BF9-84AA-4543-A5BF-A0362EAF6F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332152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681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8" name="Freeform: Shape 1067">
                      <a:extLst>
                        <a:ext uri="{FF2B5EF4-FFF2-40B4-BE49-F238E27FC236}">
                          <a16:creationId xmlns:a16="http://schemas.microsoft.com/office/drawing/2014/main" id="{F1D19C65-4619-4D10-8417-9FD701E58F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540451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9" name="Freeform: Shape 1068">
                      <a:extLst>
                        <a:ext uri="{FF2B5EF4-FFF2-40B4-BE49-F238E27FC236}">
                          <a16:creationId xmlns:a16="http://schemas.microsoft.com/office/drawing/2014/main" id="{3C001B21-C559-4811-BEB9-B79A754A96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750662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70" name="Freeform: Shape 1069">
                      <a:extLst>
                        <a:ext uri="{FF2B5EF4-FFF2-40B4-BE49-F238E27FC236}">
                          <a16:creationId xmlns:a16="http://schemas.microsoft.com/office/drawing/2014/main" id="{51C789FC-CE6F-4D7C-8FE5-26192E44E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983842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71" name="Freeform: Shape 1070">
                      <a:extLst>
                        <a:ext uri="{FF2B5EF4-FFF2-40B4-BE49-F238E27FC236}">
                          <a16:creationId xmlns:a16="http://schemas.microsoft.com/office/drawing/2014/main" id="{51374C8E-AF9C-472D-9A91-9A12F95590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1194053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72" name="Freeform: Shape 1071">
                      <a:extLst>
                        <a:ext uri="{FF2B5EF4-FFF2-40B4-BE49-F238E27FC236}">
                          <a16:creationId xmlns:a16="http://schemas.microsoft.com/office/drawing/2014/main" id="{79A3BFDD-FBEF-4721-8AED-D599F4BD8F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1402353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644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73" name="Freeform: Shape 1072">
                      <a:extLst>
                        <a:ext uri="{FF2B5EF4-FFF2-40B4-BE49-F238E27FC236}">
                          <a16:creationId xmlns:a16="http://schemas.microsoft.com/office/drawing/2014/main" id="{5B009B2E-188A-454F-A396-84B0C9EFA7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1612563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074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4681331" y="2998681"/>
                  <a:ext cx="174538" cy="2989452"/>
                  <a:chOff x="4681331" y="2998681"/>
                  <a:chExt cx="174538" cy="2989452"/>
                </a:xfrm>
                <a:solidFill>
                  <a:schemeClr val="accent1"/>
                </a:solidFill>
              </p:grpSpPr>
              <p:grpSp>
                <p:nvGrpSpPr>
                  <p:cNvPr id="107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4681331" y="2998681"/>
                    <a:ext cx="174538" cy="2989452"/>
                    <a:chOff x="4681331" y="2998681"/>
                    <a:chExt cx="174538" cy="2989452"/>
                  </a:xfrm>
                  <a:solidFill>
                    <a:schemeClr val="accent1"/>
                  </a:solidFill>
                </p:grpSpPr>
                <p:sp>
                  <p:nvSpPr>
                    <p:cNvPr id="1076" name="Freeform: Shape 1075">
                      <a:extLst>
                        <a:ext uri="{FF2B5EF4-FFF2-40B4-BE49-F238E27FC236}">
                          <a16:creationId xmlns:a16="http://schemas.microsoft.com/office/drawing/2014/main" id="{63E798C0-58F4-4F7F-8440-42D1A1DF60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1331" y="2998681"/>
                      <a:ext cx="174538" cy="2989452"/>
                    </a:xfrm>
                    <a:custGeom>
                      <a:avLst/>
                      <a:gdLst>
                        <a:gd name="connsiteX0" fmla="*/ 0 w 174538"/>
                        <a:gd name="connsiteY0" fmla="*/ 0 h 2989452"/>
                        <a:gd name="connsiteX1" fmla="*/ 174539 w 174538"/>
                        <a:gd name="connsiteY1" fmla="*/ 0 h 2989452"/>
                        <a:gd name="connsiteX2" fmla="*/ 174539 w 174538"/>
                        <a:gd name="connsiteY2" fmla="*/ 2989452 h 2989452"/>
                        <a:gd name="connsiteX3" fmla="*/ 0 w 174538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4538" h="2989452">
                          <a:moveTo>
                            <a:pt x="0" y="0"/>
                          </a:moveTo>
                          <a:lnTo>
                            <a:pt x="174539" y="0"/>
                          </a:lnTo>
                          <a:lnTo>
                            <a:pt x="17453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77" name="Freeform: Shape 1076">
                      <a:extLst>
                        <a:ext uri="{FF2B5EF4-FFF2-40B4-BE49-F238E27FC236}">
                          <a16:creationId xmlns:a16="http://schemas.microsoft.com/office/drawing/2014/main" id="{141F1408-401D-4391-8C38-39F658DBF8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8600" y="2998681"/>
                      <a:ext cx="87269" cy="2989452"/>
                    </a:xfrm>
                    <a:custGeom>
                      <a:avLst/>
                      <a:gdLst>
                        <a:gd name="connsiteX0" fmla="*/ 0 w 87269"/>
                        <a:gd name="connsiteY0" fmla="*/ 0 h 2989452"/>
                        <a:gd name="connsiteX1" fmla="*/ 87269 w 87269"/>
                        <a:gd name="connsiteY1" fmla="*/ 0 h 2989452"/>
                        <a:gd name="connsiteX2" fmla="*/ 87269 w 87269"/>
                        <a:gd name="connsiteY2" fmla="*/ 2989452 h 2989452"/>
                        <a:gd name="connsiteX3" fmla="*/ 0 w 87269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269" h="2989452">
                          <a:moveTo>
                            <a:pt x="0" y="0"/>
                          </a:moveTo>
                          <a:lnTo>
                            <a:pt x="87269" y="0"/>
                          </a:lnTo>
                          <a:lnTo>
                            <a:pt x="8726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078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759682" y="4738334"/>
                      <a:ext cx="35671" cy="1105836"/>
                      <a:chOff x="4759682" y="4738334"/>
                      <a:chExt cx="35671" cy="1105836"/>
                    </a:xfrm>
                    <a:solidFill>
                      <a:srgbClr val="696769"/>
                    </a:solidFill>
                  </p:grpSpPr>
                  <p:sp>
                    <p:nvSpPr>
                      <p:cNvPr id="1079" name="Freeform: Shape 1078">
                        <a:extLst>
                          <a:ext uri="{FF2B5EF4-FFF2-40B4-BE49-F238E27FC236}">
                            <a16:creationId xmlns:a16="http://schemas.microsoft.com/office/drawing/2014/main" id="{B5CBA8A8-4AF4-44F4-919C-773875C2D8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59682" y="4738334"/>
                        <a:ext cx="35671" cy="33123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3"/>
                          <a:gd name="connsiteX1" fmla="*/ 17836 w 35671"/>
                          <a:gd name="connsiteY1" fmla="*/ 33124 h 33123"/>
                          <a:gd name="connsiteX2" fmla="*/ 0 w 35671"/>
                          <a:gd name="connsiteY2" fmla="*/ 16562 h 33123"/>
                          <a:gd name="connsiteX3" fmla="*/ 17836 w 35671"/>
                          <a:gd name="connsiteY3" fmla="*/ 0 h 33123"/>
                          <a:gd name="connsiteX4" fmla="*/ 35672 w 35671"/>
                          <a:gd name="connsiteY4" fmla="*/ 16562 h 33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3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80" name="Freeform: Shape 1079">
                        <a:extLst>
                          <a:ext uri="{FF2B5EF4-FFF2-40B4-BE49-F238E27FC236}">
                            <a16:creationId xmlns:a16="http://schemas.microsoft.com/office/drawing/2014/main" id="{86BD0F30-D145-4E54-B454-4E240F8742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59682" y="4948545"/>
                        <a:ext cx="35671" cy="33123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3"/>
                          <a:gd name="connsiteX1" fmla="*/ 17836 w 35671"/>
                          <a:gd name="connsiteY1" fmla="*/ 33124 h 33123"/>
                          <a:gd name="connsiteX2" fmla="*/ 0 w 35671"/>
                          <a:gd name="connsiteY2" fmla="*/ 16562 h 33123"/>
                          <a:gd name="connsiteX3" fmla="*/ 17836 w 35671"/>
                          <a:gd name="connsiteY3" fmla="*/ 0 h 33123"/>
                          <a:gd name="connsiteX4" fmla="*/ 35672 w 35671"/>
                          <a:gd name="connsiteY4" fmla="*/ 16562 h 33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3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81" name="Freeform: Shape 1080">
                        <a:extLst>
                          <a:ext uri="{FF2B5EF4-FFF2-40B4-BE49-F238E27FC236}">
                            <a16:creationId xmlns:a16="http://schemas.microsoft.com/office/drawing/2014/main" id="{14A1E754-DFBF-465F-99F3-2713F1AC39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59682" y="5156845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82" name="Freeform: Shape 1081">
                        <a:extLst>
                          <a:ext uri="{FF2B5EF4-FFF2-40B4-BE49-F238E27FC236}">
                            <a16:creationId xmlns:a16="http://schemas.microsoft.com/office/drawing/2014/main" id="{23D47B25-E3E8-45C4-A6DD-CC0C53D7C2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59682" y="5367056"/>
                        <a:ext cx="35671" cy="337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761"/>
                          <a:gd name="connsiteX1" fmla="*/ 17836 w 35671"/>
                          <a:gd name="connsiteY1" fmla="*/ 33761 h 33761"/>
                          <a:gd name="connsiteX2" fmla="*/ 0 w 35671"/>
                          <a:gd name="connsiteY2" fmla="*/ 16562 h 33761"/>
                          <a:gd name="connsiteX3" fmla="*/ 17836 w 35671"/>
                          <a:gd name="connsiteY3" fmla="*/ 0 h 33761"/>
                          <a:gd name="connsiteX4" fmla="*/ 35672 w 35671"/>
                          <a:gd name="connsiteY4" fmla="*/ 16562 h 337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761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761"/>
                              <a:pt x="17836" y="33761"/>
                            </a:cubicBezTo>
                            <a:cubicBezTo>
                              <a:pt x="8281" y="33761"/>
                              <a:pt x="0" y="26117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83" name="Freeform: Shape 1082">
                        <a:extLst>
                          <a:ext uri="{FF2B5EF4-FFF2-40B4-BE49-F238E27FC236}">
                            <a16:creationId xmlns:a16="http://schemas.microsoft.com/office/drawing/2014/main" id="{E610DB43-A3F7-4948-80D1-8EA3B5E7FC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59682" y="5600798"/>
                        <a:ext cx="35671" cy="331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99 h 33161"/>
                          <a:gd name="connsiteX1" fmla="*/ 17836 w 35671"/>
                          <a:gd name="connsiteY1" fmla="*/ 33161 h 33161"/>
                          <a:gd name="connsiteX2" fmla="*/ 0 w 35671"/>
                          <a:gd name="connsiteY2" fmla="*/ 16599 h 33161"/>
                          <a:gd name="connsiteX3" fmla="*/ 17836 w 35671"/>
                          <a:gd name="connsiteY3" fmla="*/ 37 h 33161"/>
                          <a:gd name="connsiteX4" fmla="*/ 35672 w 35671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8028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84" name="Freeform: Shape 1083">
                        <a:extLst>
                          <a:ext uri="{FF2B5EF4-FFF2-40B4-BE49-F238E27FC236}">
                            <a16:creationId xmlns:a16="http://schemas.microsoft.com/office/drawing/2014/main" id="{9E31D629-D8A5-4A5F-A4AC-0ADFE1B6C7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59682" y="5811009"/>
                        <a:ext cx="35671" cy="331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99 h 33161"/>
                          <a:gd name="connsiteX1" fmla="*/ 17836 w 35671"/>
                          <a:gd name="connsiteY1" fmla="*/ 33161 h 33161"/>
                          <a:gd name="connsiteX2" fmla="*/ 0 w 35671"/>
                          <a:gd name="connsiteY2" fmla="*/ 16599 h 33161"/>
                          <a:gd name="connsiteX3" fmla="*/ 17836 w 35671"/>
                          <a:gd name="connsiteY3" fmla="*/ 37 h 33161"/>
                          <a:gd name="connsiteX4" fmla="*/ 35672 w 35671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8028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08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4759682" y="3092283"/>
                    <a:ext cx="35671" cy="1523746"/>
                    <a:chOff x="4759682" y="3092283"/>
                    <a:chExt cx="35671" cy="1523746"/>
                  </a:xfrm>
                  <a:solidFill>
                    <a:srgbClr val="696769"/>
                  </a:solidFill>
                </p:grpSpPr>
                <p:sp>
                  <p:nvSpPr>
                    <p:cNvPr id="1086" name="Freeform: Shape 1085">
                      <a:extLst>
                        <a:ext uri="{FF2B5EF4-FFF2-40B4-BE49-F238E27FC236}">
                          <a16:creationId xmlns:a16="http://schemas.microsoft.com/office/drawing/2014/main" id="{5AC2EA3F-D923-40C1-8C7E-D3423869A6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3092283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87" name="Freeform: Shape 1086">
                      <a:extLst>
                        <a:ext uri="{FF2B5EF4-FFF2-40B4-BE49-F238E27FC236}">
                          <a16:creationId xmlns:a16="http://schemas.microsoft.com/office/drawing/2014/main" id="{E8329327-22F1-41F2-B414-599014A118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3302494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88" name="Freeform: Shape 1087">
                      <a:extLst>
                        <a:ext uri="{FF2B5EF4-FFF2-40B4-BE49-F238E27FC236}">
                          <a16:creationId xmlns:a16="http://schemas.microsoft.com/office/drawing/2014/main" id="{FD272DF5-C907-4AA2-A182-F004CCBF06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3510794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89" name="Freeform: Shape 1088">
                      <a:extLst>
                        <a:ext uri="{FF2B5EF4-FFF2-40B4-BE49-F238E27FC236}">
                          <a16:creationId xmlns:a16="http://schemas.microsoft.com/office/drawing/2014/main" id="{C11540C3-2553-4199-9569-28EE2DB703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3721004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0" name="Freeform: Shape 1089">
                      <a:extLst>
                        <a:ext uri="{FF2B5EF4-FFF2-40B4-BE49-F238E27FC236}">
                          <a16:creationId xmlns:a16="http://schemas.microsoft.com/office/drawing/2014/main" id="{06CD35D1-5ACE-4B4A-AF26-4F04B33510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3954184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1" name="Freeform: Shape 1090">
                      <a:extLst>
                        <a:ext uri="{FF2B5EF4-FFF2-40B4-BE49-F238E27FC236}">
                          <a16:creationId xmlns:a16="http://schemas.microsoft.com/office/drawing/2014/main" id="{BBA55929-F2DD-4313-ABC5-0E0BA05BDB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4164395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2" name="Freeform: Shape 1091">
                      <a:extLst>
                        <a:ext uri="{FF2B5EF4-FFF2-40B4-BE49-F238E27FC236}">
                          <a16:creationId xmlns:a16="http://schemas.microsoft.com/office/drawing/2014/main" id="{08ABA966-39F7-49EB-93B2-C532A4070B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4372695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93" name="Freeform: Shape 1092">
                      <a:extLst>
                        <a:ext uri="{FF2B5EF4-FFF2-40B4-BE49-F238E27FC236}">
                          <a16:creationId xmlns:a16="http://schemas.microsoft.com/office/drawing/2014/main" id="{115C34AA-AED2-4B3E-8118-B794853F22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59682" y="4582906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</p:grpSp>
      <p:grpSp>
        <p:nvGrpSpPr>
          <p:cNvPr id="1094" name="-">
            <a:extLst>
              <a:ext uri="{FF2B5EF4-FFF2-40B4-BE49-F238E27FC236}">
                <a16:creationId xmlns:a16="http://schemas.microsoft.com/office/drawing/2014/main" id="{C409176D-341D-4DA5-A39C-7664F66E15BA}"/>
              </a:ext>
            </a:extLst>
          </p:cNvPr>
          <p:cNvGrpSpPr/>
          <p:nvPr/>
        </p:nvGrpSpPr>
        <p:grpSpPr>
          <a:xfrm>
            <a:off x="10602906" y="-7757"/>
            <a:ext cx="1102014" cy="5959794"/>
            <a:chOff x="10602906" y="28339"/>
            <a:chExt cx="1102014" cy="5959794"/>
          </a:xfrm>
          <a:solidFill>
            <a:schemeClr val="accent1"/>
          </a:solidFill>
        </p:grpSpPr>
        <p:grpSp>
          <p:nvGrpSpPr>
            <p:cNvPr id="1095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10722662" y="183130"/>
              <a:ext cx="888618" cy="5631101"/>
              <a:chOff x="10722662" y="183130"/>
              <a:chExt cx="888618" cy="5631101"/>
            </a:xfrm>
            <a:solidFill>
              <a:schemeClr val="accent1"/>
            </a:solidFill>
          </p:grpSpPr>
          <p:grpSp>
            <p:nvGrpSpPr>
              <p:cNvPr id="1096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0722662" y="2959187"/>
                <a:ext cx="888618" cy="78988"/>
                <a:chOff x="10722662" y="2959187"/>
                <a:chExt cx="888618" cy="78988"/>
              </a:xfrm>
              <a:solidFill>
                <a:schemeClr val="accent1"/>
              </a:solidFill>
            </p:grpSpPr>
            <p:grpSp>
              <p:nvGrpSpPr>
                <p:cNvPr id="1097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722662" y="2959187"/>
                  <a:ext cx="888618" cy="78988"/>
                  <a:chOff x="10722662" y="2959187"/>
                  <a:chExt cx="888618" cy="78988"/>
                </a:xfrm>
                <a:solidFill>
                  <a:schemeClr val="accent1"/>
                </a:solidFill>
              </p:grpSpPr>
              <p:sp>
                <p:nvSpPr>
                  <p:cNvPr id="1098" name="Freeform: Shape 1097">
                    <a:extLst>
                      <a:ext uri="{FF2B5EF4-FFF2-40B4-BE49-F238E27FC236}">
                        <a16:creationId xmlns:a16="http://schemas.microsoft.com/office/drawing/2014/main" id="{710F6F3A-C4E6-48A0-8225-9192943429C7}"/>
                      </a:ext>
                    </a:extLst>
                  </p:cNvPr>
                  <p:cNvSpPr/>
                  <p:nvPr/>
                </p:nvSpPr>
                <p:spPr>
                  <a:xfrm>
                    <a:off x="10722662" y="2959187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9 w 888618"/>
                      <a:gd name="connsiteY1" fmla="*/ 0 h 78351"/>
                      <a:gd name="connsiteX2" fmla="*/ 888619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99" name="Freeform: Shape 1098">
                    <a:extLst>
                      <a:ext uri="{FF2B5EF4-FFF2-40B4-BE49-F238E27FC236}">
                        <a16:creationId xmlns:a16="http://schemas.microsoft.com/office/drawing/2014/main" id="{2E21C319-485F-4037-8E3B-C7360E1A9D6E}"/>
                      </a:ext>
                    </a:extLst>
                  </p:cNvPr>
                  <p:cNvSpPr/>
                  <p:nvPr/>
                </p:nvSpPr>
                <p:spPr>
                  <a:xfrm>
                    <a:off x="10722662" y="2998681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9 w 888618"/>
                      <a:gd name="connsiteY1" fmla="*/ 0 h 39494"/>
                      <a:gd name="connsiteX2" fmla="*/ 888619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10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787636" y="2994222"/>
                    <a:ext cx="498135" cy="16562"/>
                    <a:chOff x="10787636" y="2994222"/>
                    <a:chExt cx="498135" cy="16562"/>
                  </a:xfrm>
                  <a:solidFill>
                    <a:srgbClr val="696769"/>
                  </a:solidFill>
                </p:grpSpPr>
                <p:sp>
                  <p:nvSpPr>
                    <p:cNvPr id="1101" name="Freeform: Shape 1100">
                      <a:extLst>
                        <a:ext uri="{FF2B5EF4-FFF2-40B4-BE49-F238E27FC236}">
                          <a16:creationId xmlns:a16="http://schemas.microsoft.com/office/drawing/2014/main" id="{A58DB8B3-2BEE-4196-A15C-F81BD70D10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70485" y="2994222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7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2" y="0"/>
                            <a:pt x="15287" y="3822"/>
                            <a:pt x="15287" y="8281"/>
                          </a:cubicBezTo>
                          <a:cubicBezTo>
                            <a:pt x="15287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2" name="Freeform: Shape 1101">
                      <a:extLst>
                        <a:ext uri="{FF2B5EF4-FFF2-40B4-BE49-F238E27FC236}">
                          <a16:creationId xmlns:a16="http://schemas.microsoft.com/office/drawing/2014/main" id="{ABA13451-0305-4214-96C9-5DAD9B7212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75571" y="2994222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3" name="Freeform: Shape 1102">
                      <a:extLst>
                        <a:ext uri="{FF2B5EF4-FFF2-40B4-BE49-F238E27FC236}">
                          <a16:creationId xmlns:a16="http://schemas.microsoft.com/office/drawing/2014/main" id="{786AE2AC-99B4-4E0C-80E2-497F696129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81931" y="2994222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4" name="Freeform: Shape 1103">
                      <a:extLst>
                        <a:ext uri="{FF2B5EF4-FFF2-40B4-BE49-F238E27FC236}">
                          <a16:creationId xmlns:a16="http://schemas.microsoft.com/office/drawing/2014/main" id="{83506461-6EB9-4693-A203-147A7BB171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87655" y="2994222"/>
                      <a:ext cx="15288" cy="16562"/>
                    </a:xfrm>
                    <a:custGeom>
                      <a:avLst/>
                      <a:gdLst>
                        <a:gd name="connsiteX0" fmla="*/ 15288 w 15288"/>
                        <a:gd name="connsiteY0" fmla="*/ 8281 h 16562"/>
                        <a:gd name="connsiteX1" fmla="*/ 7645 w 15288"/>
                        <a:gd name="connsiteY1" fmla="*/ 16562 h 16562"/>
                        <a:gd name="connsiteX2" fmla="*/ 1 w 15288"/>
                        <a:gd name="connsiteY2" fmla="*/ 8281 h 16562"/>
                        <a:gd name="connsiteX3" fmla="*/ 7645 w 15288"/>
                        <a:gd name="connsiteY3" fmla="*/ 0 h 16562"/>
                        <a:gd name="connsiteX4" fmla="*/ 15288 w 15288"/>
                        <a:gd name="connsiteY4" fmla="*/ 8281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15288" y="8281"/>
                          </a:moveTo>
                          <a:cubicBezTo>
                            <a:pt x="15288" y="12854"/>
                            <a:pt x="11866" y="16562"/>
                            <a:pt x="7645" y="16562"/>
                          </a:cubicBezTo>
                          <a:cubicBezTo>
                            <a:pt x="3423" y="16562"/>
                            <a:pt x="1" y="12854"/>
                            <a:pt x="1" y="8281"/>
                          </a:cubicBezTo>
                          <a:cubicBezTo>
                            <a:pt x="1" y="3708"/>
                            <a:pt x="3423" y="0"/>
                            <a:pt x="7645" y="0"/>
                          </a:cubicBezTo>
                          <a:cubicBezTo>
                            <a:pt x="11866" y="0"/>
                            <a:pt x="15288" y="3708"/>
                            <a:pt x="15288" y="8281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5" name="Freeform: Shape 1104">
                      <a:extLst>
                        <a:ext uri="{FF2B5EF4-FFF2-40B4-BE49-F238E27FC236}">
                          <a16:creationId xmlns:a16="http://schemas.microsoft.com/office/drawing/2014/main" id="{BFF2F7B8-3947-4A9F-9823-F7538C299B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82550" y="2994222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6" name="Freeform: Shape 1105">
                      <a:extLst>
                        <a:ext uri="{FF2B5EF4-FFF2-40B4-BE49-F238E27FC236}">
                          <a16:creationId xmlns:a16="http://schemas.microsoft.com/office/drawing/2014/main" id="{FD7A22CA-F978-4ABF-A865-D99BE27C79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87636" y="2994222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107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1340555" y="2994222"/>
                  <a:ext cx="203203" cy="16562"/>
                  <a:chOff x="11340555" y="2994222"/>
                  <a:chExt cx="203203" cy="16562"/>
                </a:xfrm>
                <a:solidFill>
                  <a:srgbClr val="696769"/>
                </a:solidFill>
              </p:grpSpPr>
              <p:sp>
                <p:nvSpPr>
                  <p:cNvPr id="1108" name="Freeform: Shape 1107">
                    <a:extLst>
                      <a:ext uri="{FF2B5EF4-FFF2-40B4-BE49-F238E27FC236}">
                        <a16:creationId xmlns:a16="http://schemas.microsoft.com/office/drawing/2014/main" id="{ADFFD397-634F-4D0A-BB00-DD8D12FC8DBD}"/>
                      </a:ext>
                    </a:extLst>
                  </p:cNvPr>
                  <p:cNvSpPr/>
                  <p:nvPr/>
                </p:nvSpPr>
                <p:spPr>
                  <a:xfrm>
                    <a:off x="11340555" y="2994222"/>
                    <a:ext cx="15287" cy="16562"/>
                  </a:xfrm>
                  <a:custGeom>
                    <a:avLst/>
                    <a:gdLst>
                      <a:gd name="connsiteX0" fmla="*/ 7644 w 15287"/>
                      <a:gd name="connsiteY0" fmla="*/ 16562 h 16562"/>
                      <a:gd name="connsiteX1" fmla="*/ 0 w 15287"/>
                      <a:gd name="connsiteY1" fmla="*/ 8281 h 16562"/>
                      <a:gd name="connsiteX2" fmla="*/ 7644 w 15287"/>
                      <a:gd name="connsiteY2" fmla="*/ 0 h 16562"/>
                      <a:gd name="connsiteX3" fmla="*/ 15287 w 15287"/>
                      <a:gd name="connsiteY3" fmla="*/ 8281 h 16562"/>
                      <a:gd name="connsiteX4" fmla="*/ 7644 w 15287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4651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09" name="Freeform: Shape 1108">
                    <a:extLst>
                      <a:ext uri="{FF2B5EF4-FFF2-40B4-BE49-F238E27FC236}">
                        <a16:creationId xmlns:a16="http://schemas.microsoft.com/office/drawing/2014/main" id="{C942F502-B5D0-4DFA-BF3F-33B35980BC18}"/>
                      </a:ext>
                    </a:extLst>
                  </p:cNvPr>
                  <p:cNvSpPr/>
                  <p:nvPr/>
                </p:nvSpPr>
                <p:spPr>
                  <a:xfrm>
                    <a:off x="11528470" y="2994222"/>
                    <a:ext cx="15288" cy="16562"/>
                  </a:xfrm>
                  <a:custGeom>
                    <a:avLst/>
                    <a:gdLst>
                      <a:gd name="connsiteX0" fmla="*/ 15288 w 15288"/>
                      <a:gd name="connsiteY0" fmla="*/ 8281 h 16562"/>
                      <a:gd name="connsiteX1" fmla="*/ 7644 w 15288"/>
                      <a:gd name="connsiteY1" fmla="*/ 16562 h 16562"/>
                      <a:gd name="connsiteX2" fmla="*/ 0 w 15288"/>
                      <a:gd name="connsiteY2" fmla="*/ 8281 h 16562"/>
                      <a:gd name="connsiteX3" fmla="*/ 7644 w 15288"/>
                      <a:gd name="connsiteY3" fmla="*/ 0 h 16562"/>
                      <a:gd name="connsiteX4" fmla="*/ 15288 w 15288"/>
                      <a:gd name="connsiteY4" fmla="*/ 8281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15288" y="8281"/>
                        </a:moveTo>
                        <a:cubicBezTo>
                          <a:pt x="15288" y="12854"/>
                          <a:pt x="11866" y="16562"/>
                          <a:pt x="7644" y="16562"/>
                        </a:cubicBezTo>
                        <a:cubicBezTo>
                          <a:pt x="3422" y="16562"/>
                          <a:pt x="0" y="12854"/>
                          <a:pt x="0" y="8281"/>
                        </a:cubicBezTo>
                        <a:cubicBezTo>
                          <a:pt x="0" y="3708"/>
                          <a:pt x="3422" y="0"/>
                          <a:pt x="7644" y="0"/>
                        </a:cubicBezTo>
                        <a:cubicBezTo>
                          <a:pt x="11866" y="0"/>
                          <a:pt x="15288" y="3708"/>
                          <a:pt x="15288" y="8281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10" name="Freeform: Shape 1109">
                    <a:extLst>
                      <a:ext uri="{FF2B5EF4-FFF2-40B4-BE49-F238E27FC236}">
                        <a16:creationId xmlns:a16="http://schemas.microsoft.com/office/drawing/2014/main" id="{C7E7A67B-3CF1-42F6-85B0-D5CC8C7245B6}"/>
                      </a:ext>
                    </a:extLst>
                  </p:cNvPr>
                  <p:cNvSpPr/>
                  <p:nvPr/>
                </p:nvSpPr>
                <p:spPr>
                  <a:xfrm>
                    <a:off x="11434831" y="2994222"/>
                    <a:ext cx="15288" cy="16562"/>
                  </a:xfrm>
                  <a:custGeom>
                    <a:avLst/>
                    <a:gdLst>
                      <a:gd name="connsiteX0" fmla="*/ 7644 w 15288"/>
                      <a:gd name="connsiteY0" fmla="*/ 16562 h 16562"/>
                      <a:gd name="connsiteX1" fmla="*/ 0 w 15288"/>
                      <a:gd name="connsiteY1" fmla="*/ 8281 h 16562"/>
                      <a:gd name="connsiteX2" fmla="*/ 7644 w 15288"/>
                      <a:gd name="connsiteY2" fmla="*/ 0 h 16562"/>
                      <a:gd name="connsiteX3" fmla="*/ 15288 w 15288"/>
                      <a:gd name="connsiteY3" fmla="*/ 8281 h 16562"/>
                      <a:gd name="connsiteX4" fmla="*/ 7644 w 15288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11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0722662" y="183130"/>
                <a:ext cx="888618" cy="78988"/>
                <a:chOff x="10722662" y="183130"/>
                <a:chExt cx="888618" cy="78988"/>
              </a:xfrm>
              <a:solidFill>
                <a:schemeClr val="accent1"/>
              </a:solidFill>
            </p:grpSpPr>
            <p:grpSp>
              <p:nvGrpSpPr>
                <p:cNvPr id="1112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722662" y="183130"/>
                  <a:ext cx="888618" cy="78988"/>
                  <a:chOff x="10722662" y="183130"/>
                  <a:chExt cx="888618" cy="78988"/>
                </a:xfrm>
                <a:solidFill>
                  <a:schemeClr val="accent1"/>
                </a:solidFill>
              </p:grpSpPr>
              <p:sp>
                <p:nvSpPr>
                  <p:cNvPr id="1113" name="Freeform: Shape 1112">
                    <a:extLst>
                      <a:ext uri="{FF2B5EF4-FFF2-40B4-BE49-F238E27FC236}">
                        <a16:creationId xmlns:a16="http://schemas.microsoft.com/office/drawing/2014/main" id="{EE10AFDC-A0D1-46BB-BC54-990699542EE5}"/>
                      </a:ext>
                    </a:extLst>
                  </p:cNvPr>
                  <p:cNvSpPr/>
                  <p:nvPr/>
                </p:nvSpPr>
                <p:spPr>
                  <a:xfrm>
                    <a:off x="10722662" y="183130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9 w 888618"/>
                      <a:gd name="connsiteY1" fmla="*/ 0 h 78351"/>
                      <a:gd name="connsiteX2" fmla="*/ 888619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14" name="Freeform: Shape 1113">
                    <a:extLst>
                      <a:ext uri="{FF2B5EF4-FFF2-40B4-BE49-F238E27FC236}">
                        <a16:creationId xmlns:a16="http://schemas.microsoft.com/office/drawing/2014/main" id="{09ABFE60-307D-4D85-99E3-CC9504174122}"/>
                      </a:ext>
                    </a:extLst>
                  </p:cNvPr>
                  <p:cNvSpPr/>
                  <p:nvPr/>
                </p:nvSpPr>
                <p:spPr>
                  <a:xfrm>
                    <a:off x="10722662" y="222624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9 w 888618"/>
                      <a:gd name="connsiteY1" fmla="*/ 0 h 39494"/>
                      <a:gd name="connsiteX2" fmla="*/ 888619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11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787636" y="218165"/>
                    <a:ext cx="498135" cy="16562"/>
                    <a:chOff x="10787636" y="218165"/>
                    <a:chExt cx="498135" cy="16562"/>
                  </a:xfrm>
                  <a:solidFill>
                    <a:srgbClr val="696769"/>
                  </a:solidFill>
                </p:grpSpPr>
                <p:sp>
                  <p:nvSpPr>
                    <p:cNvPr id="1116" name="Freeform: Shape 1115">
                      <a:extLst>
                        <a:ext uri="{FF2B5EF4-FFF2-40B4-BE49-F238E27FC236}">
                          <a16:creationId xmlns:a16="http://schemas.microsoft.com/office/drawing/2014/main" id="{97F3F108-DC52-408C-A75C-5F8195F2F3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70485" y="218165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7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2" y="0"/>
                            <a:pt x="15287" y="3822"/>
                            <a:pt x="15287" y="8281"/>
                          </a:cubicBezTo>
                          <a:cubicBezTo>
                            <a:pt x="15287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17" name="Freeform: Shape 1116">
                      <a:extLst>
                        <a:ext uri="{FF2B5EF4-FFF2-40B4-BE49-F238E27FC236}">
                          <a16:creationId xmlns:a16="http://schemas.microsoft.com/office/drawing/2014/main" id="{9E158015-7038-4473-9450-4958ED07C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75571" y="218165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18" name="Freeform: Shape 1117">
                      <a:extLst>
                        <a:ext uri="{FF2B5EF4-FFF2-40B4-BE49-F238E27FC236}">
                          <a16:creationId xmlns:a16="http://schemas.microsoft.com/office/drawing/2014/main" id="{64D1FD09-8F4F-40C8-B38E-6175D5E155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81931" y="218165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19" name="Freeform: Shape 1118">
                      <a:extLst>
                        <a:ext uri="{FF2B5EF4-FFF2-40B4-BE49-F238E27FC236}">
                          <a16:creationId xmlns:a16="http://schemas.microsoft.com/office/drawing/2014/main" id="{836348A1-EAB5-47AD-AA47-F92E20318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87655" y="218165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20" name="Freeform: Shape 1119">
                      <a:extLst>
                        <a:ext uri="{FF2B5EF4-FFF2-40B4-BE49-F238E27FC236}">
                          <a16:creationId xmlns:a16="http://schemas.microsoft.com/office/drawing/2014/main" id="{BC303FE9-35DA-45E2-A8E4-504B667223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82550" y="218165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21" name="Freeform: Shape 1120">
                      <a:extLst>
                        <a:ext uri="{FF2B5EF4-FFF2-40B4-BE49-F238E27FC236}">
                          <a16:creationId xmlns:a16="http://schemas.microsoft.com/office/drawing/2014/main" id="{0AE73F81-0462-4819-B5B6-2248FF9C3F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87636" y="218165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122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1340555" y="218165"/>
                  <a:ext cx="203203" cy="16562"/>
                  <a:chOff x="11340555" y="218165"/>
                  <a:chExt cx="203203" cy="16562"/>
                </a:xfrm>
                <a:solidFill>
                  <a:srgbClr val="696769"/>
                </a:solidFill>
              </p:grpSpPr>
              <p:sp>
                <p:nvSpPr>
                  <p:cNvPr id="1123" name="Freeform: Shape 1122">
                    <a:extLst>
                      <a:ext uri="{FF2B5EF4-FFF2-40B4-BE49-F238E27FC236}">
                        <a16:creationId xmlns:a16="http://schemas.microsoft.com/office/drawing/2014/main" id="{FC1E3B62-6CF4-4531-AD27-D4EEBC22242F}"/>
                      </a:ext>
                    </a:extLst>
                  </p:cNvPr>
                  <p:cNvSpPr/>
                  <p:nvPr/>
                </p:nvSpPr>
                <p:spPr>
                  <a:xfrm>
                    <a:off x="11340555" y="218165"/>
                    <a:ext cx="15287" cy="16562"/>
                  </a:xfrm>
                  <a:custGeom>
                    <a:avLst/>
                    <a:gdLst>
                      <a:gd name="connsiteX0" fmla="*/ 7644 w 15287"/>
                      <a:gd name="connsiteY0" fmla="*/ 16562 h 16562"/>
                      <a:gd name="connsiteX1" fmla="*/ 0 w 15287"/>
                      <a:gd name="connsiteY1" fmla="*/ 8281 h 16562"/>
                      <a:gd name="connsiteX2" fmla="*/ 7644 w 15287"/>
                      <a:gd name="connsiteY2" fmla="*/ 0 h 16562"/>
                      <a:gd name="connsiteX3" fmla="*/ 15287 w 15287"/>
                      <a:gd name="connsiteY3" fmla="*/ 8281 h 16562"/>
                      <a:gd name="connsiteX4" fmla="*/ 7644 w 15287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4651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24" name="Freeform: Shape 1123">
                    <a:extLst>
                      <a:ext uri="{FF2B5EF4-FFF2-40B4-BE49-F238E27FC236}">
                        <a16:creationId xmlns:a16="http://schemas.microsoft.com/office/drawing/2014/main" id="{BF8BDB58-3DCC-4C40-8B65-13F221167752}"/>
                      </a:ext>
                    </a:extLst>
                  </p:cNvPr>
                  <p:cNvSpPr/>
                  <p:nvPr/>
                </p:nvSpPr>
                <p:spPr>
                  <a:xfrm>
                    <a:off x="11528471" y="218165"/>
                    <a:ext cx="15287" cy="16562"/>
                  </a:xfrm>
                  <a:custGeom>
                    <a:avLst/>
                    <a:gdLst>
                      <a:gd name="connsiteX0" fmla="*/ 7644 w 15287"/>
                      <a:gd name="connsiteY0" fmla="*/ 16562 h 16562"/>
                      <a:gd name="connsiteX1" fmla="*/ 0 w 15287"/>
                      <a:gd name="connsiteY1" fmla="*/ 8281 h 16562"/>
                      <a:gd name="connsiteX2" fmla="*/ 7644 w 15287"/>
                      <a:gd name="connsiteY2" fmla="*/ 0 h 16562"/>
                      <a:gd name="connsiteX3" fmla="*/ 15287 w 15287"/>
                      <a:gd name="connsiteY3" fmla="*/ 8281 h 16562"/>
                      <a:gd name="connsiteX4" fmla="*/ 7644 w 15287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5287" y="12740"/>
                          <a:pt x="12102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25" name="Freeform: Shape 1124">
                    <a:extLst>
                      <a:ext uri="{FF2B5EF4-FFF2-40B4-BE49-F238E27FC236}">
                        <a16:creationId xmlns:a16="http://schemas.microsoft.com/office/drawing/2014/main" id="{D62BB56A-5065-4674-A99D-326789E86B60}"/>
                      </a:ext>
                    </a:extLst>
                  </p:cNvPr>
                  <p:cNvSpPr/>
                  <p:nvPr/>
                </p:nvSpPr>
                <p:spPr>
                  <a:xfrm>
                    <a:off x="11434831" y="218165"/>
                    <a:ext cx="15288" cy="16562"/>
                  </a:xfrm>
                  <a:custGeom>
                    <a:avLst/>
                    <a:gdLst>
                      <a:gd name="connsiteX0" fmla="*/ 7644 w 15288"/>
                      <a:gd name="connsiteY0" fmla="*/ 16562 h 16562"/>
                      <a:gd name="connsiteX1" fmla="*/ 0 w 15288"/>
                      <a:gd name="connsiteY1" fmla="*/ 8281 h 16562"/>
                      <a:gd name="connsiteX2" fmla="*/ 7644 w 15288"/>
                      <a:gd name="connsiteY2" fmla="*/ 0 h 16562"/>
                      <a:gd name="connsiteX3" fmla="*/ 15288 w 15288"/>
                      <a:gd name="connsiteY3" fmla="*/ 8281 h 16562"/>
                      <a:gd name="connsiteX4" fmla="*/ 7644 w 15288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26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0722662" y="1571158"/>
                <a:ext cx="888618" cy="78988"/>
                <a:chOff x="10722662" y="1571158"/>
                <a:chExt cx="888618" cy="78988"/>
              </a:xfrm>
              <a:solidFill>
                <a:schemeClr val="accent1"/>
              </a:solidFill>
            </p:grpSpPr>
            <p:grpSp>
              <p:nvGrpSpPr>
                <p:cNvPr id="1127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722662" y="1571158"/>
                  <a:ext cx="888618" cy="78988"/>
                  <a:chOff x="10722662" y="1571158"/>
                  <a:chExt cx="888618" cy="78988"/>
                </a:xfrm>
                <a:solidFill>
                  <a:schemeClr val="accent1"/>
                </a:solidFill>
              </p:grpSpPr>
              <p:sp>
                <p:nvSpPr>
                  <p:cNvPr id="1128" name="Freeform: Shape 1127">
                    <a:extLst>
                      <a:ext uri="{FF2B5EF4-FFF2-40B4-BE49-F238E27FC236}">
                        <a16:creationId xmlns:a16="http://schemas.microsoft.com/office/drawing/2014/main" id="{D9BFA2F9-3245-4CC8-869C-ED282A6A8AEF}"/>
                      </a:ext>
                    </a:extLst>
                  </p:cNvPr>
                  <p:cNvSpPr/>
                  <p:nvPr/>
                </p:nvSpPr>
                <p:spPr>
                  <a:xfrm>
                    <a:off x="10722662" y="1571158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9 w 888618"/>
                      <a:gd name="connsiteY1" fmla="*/ 0 h 78351"/>
                      <a:gd name="connsiteX2" fmla="*/ 888619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29" name="Freeform: Shape 1128">
                    <a:extLst>
                      <a:ext uri="{FF2B5EF4-FFF2-40B4-BE49-F238E27FC236}">
                        <a16:creationId xmlns:a16="http://schemas.microsoft.com/office/drawing/2014/main" id="{275D416B-B3F5-4BDB-B42A-86216398145F}"/>
                      </a:ext>
                    </a:extLst>
                  </p:cNvPr>
                  <p:cNvSpPr/>
                  <p:nvPr/>
                </p:nvSpPr>
                <p:spPr>
                  <a:xfrm>
                    <a:off x="10722662" y="1610652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9 w 888618"/>
                      <a:gd name="connsiteY1" fmla="*/ 0 h 39494"/>
                      <a:gd name="connsiteX2" fmla="*/ 888619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13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787636" y="1606193"/>
                    <a:ext cx="498135" cy="16562"/>
                    <a:chOff x="10787636" y="1606193"/>
                    <a:chExt cx="498135" cy="16562"/>
                  </a:xfrm>
                  <a:solidFill>
                    <a:srgbClr val="696769"/>
                  </a:solidFill>
                </p:grpSpPr>
                <p:sp>
                  <p:nvSpPr>
                    <p:cNvPr id="1131" name="Freeform: Shape 1130">
                      <a:extLst>
                        <a:ext uri="{FF2B5EF4-FFF2-40B4-BE49-F238E27FC236}">
                          <a16:creationId xmlns:a16="http://schemas.microsoft.com/office/drawing/2014/main" id="{E6977E79-0110-49A6-8C85-E5CDE4EC1E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70485" y="1606193"/>
                      <a:ext cx="15287" cy="16562"/>
                    </a:xfrm>
                    <a:custGeom>
                      <a:avLst/>
                      <a:gdLst>
                        <a:gd name="connsiteX0" fmla="*/ 7644 w 15287"/>
                        <a:gd name="connsiteY0" fmla="*/ 16562 h 16562"/>
                        <a:gd name="connsiteX1" fmla="*/ 0 w 15287"/>
                        <a:gd name="connsiteY1" fmla="*/ 8281 h 16562"/>
                        <a:gd name="connsiteX2" fmla="*/ 7644 w 15287"/>
                        <a:gd name="connsiteY2" fmla="*/ 0 h 16562"/>
                        <a:gd name="connsiteX3" fmla="*/ 15287 w 15287"/>
                        <a:gd name="connsiteY3" fmla="*/ 8281 h 16562"/>
                        <a:gd name="connsiteX4" fmla="*/ 7644 w 15287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2" y="0"/>
                            <a:pt x="15287" y="3822"/>
                            <a:pt x="15287" y="8281"/>
                          </a:cubicBezTo>
                          <a:cubicBezTo>
                            <a:pt x="15287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2" name="Freeform: Shape 1131">
                      <a:extLst>
                        <a:ext uri="{FF2B5EF4-FFF2-40B4-BE49-F238E27FC236}">
                          <a16:creationId xmlns:a16="http://schemas.microsoft.com/office/drawing/2014/main" id="{CAA97A48-C3FB-40F9-BF85-AD44D67CA3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75571" y="1606193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3" name="Freeform: Shape 1132">
                      <a:extLst>
                        <a:ext uri="{FF2B5EF4-FFF2-40B4-BE49-F238E27FC236}">
                          <a16:creationId xmlns:a16="http://schemas.microsoft.com/office/drawing/2014/main" id="{BB462EDB-F7C6-411D-BD4A-FC989F2915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81931" y="1606193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4" name="Freeform: Shape 1133">
                      <a:extLst>
                        <a:ext uri="{FF2B5EF4-FFF2-40B4-BE49-F238E27FC236}">
                          <a16:creationId xmlns:a16="http://schemas.microsoft.com/office/drawing/2014/main" id="{7A474AA1-47B2-4418-BFA9-9EF9CF2250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87655" y="1606193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5" name="Freeform: Shape 1134">
                      <a:extLst>
                        <a:ext uri="{FF2B5EF4-FFF2-40B4-BE49-F238E27FC236}">
                          <a16:creationId xmlns:a16="http://schemas.microsoft.com/office/drawing/2014/main" id="{6017DBF5-3CE6-4E97-997C-86081B8936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82550" y="1606193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6" name="Freeform: Shape 1135">
                      <a:extLst>
                        <a:ext uri="{FF2B5EF4-FFF2-40B4-BE49-F238E27FC236}">
                          <a16:creationId xmlns:a16="http://schemas.microsoft.com/office/drawing/2014/main" id="{E050A404-CB22-485B-9A98-8FFFA92E22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87636" y="1606193"/>
                      <a:ext cx="15288" cy="16562"/>
                    </a:xfrm>
                    <a:custGeom>
                      <a:avLst/>
                      <a:gdLst>
                        <a:gd name="connsiteX0" fmla="*/ 7644 w 15288"/>
                        <a:gd name="connsiteY0" fmla="*/ 16562 h 16562"/>
                        <a:gd name="connsiteX1" fmla="*/ 0 w 15288"/>
                        <a:gd name="connsiteY1" fmla="*/ 8281 h 16562"/>
                        <a:gd name="connsiteX2" fmla="*/ 7644 w 15288"/>
                        <a:gd name="connsiteY2" fmla="*/ 0 h 16562"/>
                        <a:gd name="connsiteX3" fmla="*/ 15288 w 15288"/>
                        <a:gd name="connsiteY3" fmla="*/ 8281 h 16562"/>
                        <a:gd name="connsiteX4" fmla="*/ 7644 w 15288"/>
                        <a:gd name="connsiteY4" fmla="*/ 16562 h 165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2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137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1340555" y="1606193"/>
                  <a:ext cx="203203" cy="16562"/>
                  <a:chOff x="11340555" y="1606193"/>
                  <a:chExt cx="203203" cy="16562"/>
                </a:xfrm>
                <a:solidFill>
                  <a:srgbClr val="696769"/>
                </a:solidFill>
              </p:grpSpPr>
              <p:sp>
                <p:nvSpPr>
                  <p:cNvPr id="1138" name="Freeform: Shape 1137">
                    <a:extLst>
                      <a:ext uri="{FF2B5EF4-FFF2-40B4-BE49-F238E27FC236}">
                        <a16:creationId xmlns:a16="http://schemas.microsoft.com/office/drawing/2014/main" id="{088167E3-C781-4E36-8D6E-C0E4ECF90814}"/>
                      </a:ext>
                    </a:extLst>
                  </p:cNvPr>
                  <p:cNvSpPr/>
                  <p:nvPr/>
                </p:nvSpPr>
                <p:spPr>
                  <a:xfrm>
                    <a:off x="11340555" y="1606193"/>
                    <a:ext cx="15287" cy="16562"/>
                  </a:xfrm>
                  <a:custGeom>
                    <a:avLst/>
                    <a:gdLst>
                      <a:gd name="connsiteX0" fmla="*/ 7644 w 15287"/>
                      <a:gd name="connsiteY0" fmla="*/ 16562 h 16562"/>
                      <a:gd name="connsiteX1" fmla="*/ 0 w 15287"/>
                      <a:gd name="connsiteY1" fmla="*/ 8281 h 16562"/>
                      <a:gd name="connsiteX2" fmla="*/ 7644 w 15287"/>
                      <a:gd name="connsiteY2" fmla="*/ 0 h 16562"/>
                      <a:gd name="connsiteX3" fmla="*/ 15287 w 15287"/>
                      <a:gd name="connsiteY3" fmla="*/ 8281 h 16562"/>
                      <a:gd name="connsiteX4" fmla="*/ 7644 w 15287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4651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39" name="Freeform: Shape 1138">
                    <a:extLst>
                      <a:ext uri="{FF2B5EF4-FFF2-40B4-BE49-F238E27FC236}">
                        <a16:creationId xmlns:a16="http://schemas.microsoft.com/office/drawing/2014/main" id="{C08C3844-341C-4B13-9932-06BBD6DB72FC}"/>
                      </a:ext>
                    </a:extLst>
                  </p:cNvPr>
                  <p:cNvSpPr/>
                  <p:nvPr/>
                </p:nvSpPr>
                <p:spPr>
                  <a:xfrm>
                    <a:off x="11528471" y="1606193"/>
                    <a:ext cx="15287" cy="16562"/>
                  </a:xfrm>
                  <a:custGeom>
                    <a:avLst/>
                    <a:gdLst>
                      <a:gd name="connsiteX0" fmla="*/ 7644 w 15287"/>
                      <a:gd name="connsiteY0" fmla="*/ 16562 h 16562"/>
                      <a:gd name="connsiteX1" fmla="*/ 0 w 15287"/>
                      <a:gd name="connsiteY1" fmla="*/ 8281 h 16562"/>
                      <a:gd name="connsiteX2" fmla="*/ 7644 w 15287"/>
                      <a:gd name="connsiteY2" fmla="*/ 0 h 16562"/>
                      <a:gd name="connsiteX3" fmla="*/ 15287 w 15287"/>
                      <a:gd name="connsiteY3" fmla="*/ 8281 h 16562"/>
                      <a:gd name="connsiteX4" fmla="*/ 7644 w 15287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5287" y="12740"/>
                          <a:pt x="12102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40" name="Freeform: Shape 1139">
                    <a:extLst>
                      <a:ext uri="{FF2B5EF4-FFF2-40B4-BE49-F238E27FC236}">
                        <a16:creationId xmlns:a16="http://schemas.microsoft.com/office/drawing/2014/main" id="{05D18532-6354-4433-9182-5073FFD421C4}"/>
                      </a:ext>
                    </a:extLst>
                  </p:cNvPr>
                  <p:cNvSpPr/>
                  <p:nvPr/>
                </p:nvSpPr>
                <p:spPr>
                  <a:xfrm>
                    <a:off x="11434831" y="1606193"/>
                    <a:ext cx="15288" cy="16562"/>
                  </a:xfrm>
                  <a:custGeom>
                    <a:avLst/>
                    <a:gdLst>
                      <a:gd name="connsiteX0" fmla="*/ 7644 w 15288"/>
                      <a:gd name="connsiteY0" fmla="*/ 16562 h 16562"/>
                      <a:gd name="connsiteX1" fmla="*/ 0 w 15288"/>
                      <a:gd name="connsiteY1" fmla="*/ 8281 h 16562"/>
                      <a:gd name="connsiteX2" fmla="*/ 7644 w 15288"/>
                      <a:gd name="connsiteY2" fmla="*/ 0 h 16562"/>
                      <a:gd name="connsiteX3" fmla="*/ 15288 w 15288"/>
                      <a:gd name="connsiteY3" fmla="*/ 8281 h 16562"/>
                      <a:gd name="connsiteX4" fmla="*/ 7644 w 15288"/>
                      <a:gd name="connsiteY4" fmla="*/ 16562 h 16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2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41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0722662" y="4347852"/>
                <a:ext cx="888618" cy="78351"/>
                <a:chOff x="10722662" y="4347852"/>
                <a:chExt cx="888618" cy="78351"/>
              </a:xfrm>
              <a:solidFill>
                <a:schemeClr val="accent1"/>
              </a:solidFill>
            </p:grpSpPr>
            <p:grpSp>
              <p:nvGrpSpPr>
                <p:cNvPr id="1142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722662" y="4347852"/>
                  <a:ext cx="888618" cy="78351"/>
                  <a:chOff x="10722662" y="4347852"/>
                  <a:chExt cx="888618" cy="78351"/>
                </a:xfrm>
                <a:solidFill>
                  <a:schemeClr val="accent1"/>
                </a:solidFill>
              </p:grpSpPr>
              <p:sp>
                <p:nvSpPr>
                  <p:cNvPr id="1143" name="Freeform: Shape 1142">
                    <a:extLst>
                      <a:ext uri="{FF2B5EF4-FFF2-40B4-BE49-F238E27FC236}">
                        <a16:creationId xmlns:a16="http://schemas.microsoft.com/office/drawing/2014/main" id="{F9C30E4C-F972-49A0-BE22-7E6C078123C3}"/>
                      </a:ext>
                    </a:extLst>
                  </p:cNvPr>
                  <p:cNvSpPr/>
                  <p:nvPr/>
                </p:nvSpPr>
                <p:spPr>
                  <a:xfrm>
                    <a:off x="10722662" y="4347852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9 w 888618"/>
                      <a:gd name="connsiteY1" fmla="*/ 0 h 78351"/>
                      <a:gd name="connsiteX2" fmla="*/ 888619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44" name="Freeform: Shape 1143">
                    <a:extLst>
                      <a:ext uri="{FF2B5EF4-FFF2-40B4-BE49-F238E27FC236}">
                        <a16:creationId xmlns:a16="http://schemas.microsoft.com/office/drawing/2014/main" id="{E68B921C-3579-4EBF-8CBB-968BC8D408AB}"/>
                      </a:ext>
                    </a:extLst>
                  </p:cNvPr>
                  <p:cNvSpPr/>
                  <p:nvPr/>
                </p:nvSpPr>
                <p:spPr>
                  <a:xfrm>
                    <a:off x="10722662" y="4386709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9 w 888618"/>
                      <a:gd name="connsiteY1" fmla="*/ 0 h 39494"/>
                      <a:gd name="connsiteX2" fmla="*/ 888619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14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787636" y="4382250"/>
                    <a:ext cx="498135" cy="16561"/>
                    <a:chOff x="10787636" y="4382250"/>
                    <a:chExt cx="498135" cy="16561"/>
                  </a:xfrm>
                  <a:solidFill>
                    <a:srgbClr val="696769"/>
                  </a:solidFill>
                </p:grpSpPr>
                <p:sp>
                  <p:nvSpPr>
                    <p:cNvPr id="1146" name="Freeform: Shape 1145">
                      <a:extLst>
                        <a:ext uri="{FF2B5EF4-FFF2-40B4-BE49-F238E27FC236}">
                          <a16:creationId xmlns:a16="http://schemas.microsoft.com/office/drawing/2014/main" id="{68CEA6AA-C57D-4395-9CED-B6B2AB0FCC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70485" y="4382250"/>
                      <a:ext cx="15287" cy="16561"/>
                    </a:xfrm>
                    <a:custGeom>
                      <a:avLst/>
                      <a:gdLst>
                        <a:gd name="connsiteX0" fmla="*/ 7644 w 15287"/>
                        <a:gd name="connsiteY0" fmla="*/ 16562 h 16561"/>
                        <a:gd name="connsiteX1" fmla="*/ 0 w 15287"/>
                        <a:gd name="connsiteY1" fmla="*/ 8281 h 16561"/>
                        <a:gd name="connsiteX2" fmla="*/ 7644 w 15287"/>
                        <a:gd name="connsiteY2" fmla="*/ 0 h 16561"/>
                        <a:gd name="connsiteX3" fmla="*/ 15287 w 15287"/>
                        <a:gd name="connsiteY3" fmla="*/ 8281 h 16561"/>
                        <a:gd name="connsiteX4" fmla="*/ 7644 w 15287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2" y="0"/>
                            <a:pt x="15287" y="3822"/>
                            <a:pt x="15287" y="8281"/>
                          </a:cubicBezTo>
                          <a:cubicBezTo>
                            <a:pt x="15287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47" name="Freeform: Shape 1146">
                      <a:extLst>
                        <a:ext uri="{FF2B5EF4-FFF2-40B4-BE49-F238E27FC236}">
                          <a16:creationId xmlns:a16="http://schemas.microsoft.com/office/drawing/2014/main" id="{EF99B568-7E24-44C8-B034-5420663FF3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75571" y="4382250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48" name="Freeform: Shape 1147">
                      <a:extLst>
                        <a:ext uri="{FF2B5EF4-FFF2-40B4-BE49-F238E27FC236}">
                          <a16:creationId xmlns:a16="http://schemas.microsoft.com/office/drawing/2014/main" id="{D7D1334D-7613-420B-99C8-E1E4BC16D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81931" y="4382250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49" name="Freeform: Shape 1148">
                      <a:extLst>
                        <a:ext uri="{FF2B5EF4-FFF2-40B4-BE49-F238E27FC236}">
                          <a16:creationId xmlns:a16="http://schemas.microsoft.com/office/drawing/2014/main" id="{D29D2E4A-9A47-4756-AB9D-6A0B261CA5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87655" y="4382250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50" name="Freeform: Shape 1149">
                      <a:extLst>
                        <a:ext uri="{FF2B5EF4-FFF2-40B4-BE49-F238E27FC236}">
                          <a16:creationId xmlns:a16="http://schemas.microsoft.com/office/drawing/2014/main" id="{3A755EA3-EBDB-47BA-8073-CDE20DB6BF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82550" y="4382250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51" name="Freeform: Shape 1150">
                      <a:extLst>
                        <a:ext uri="{FF2B5EF4-FFF2-40B4-BE49-F238E27FC236}">
                          <a16:creationId xmlns:a16="http://schemas.microsoft.com/office/drawing/2014/main" id="{CF17D9D0-5CB5-4071-BE83-681AE3159C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87636" y="4382250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152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1340555" y="4382250"/>
                  <a:ext cx="203203" cy="16561"/>
                  <a:chOff x="11340555" y="4382250"/>
                  <a:chExt cx="203203" cy="16561"/>
                </a:xfrm>
                <a:solidFill>
                  <a:srgbClr val="696769"/>
                </a:solidFill>
              </p:grpSpPr>
              <p:sp>
                <p:nvSpPr>
                  <p:cNvPr id="1153" name="Freeform: Shape 1152">
                    <a:extLst>
                      <a:ext uri="{FF2B5EF4-FFF2-40B4-BE49-F238E27FC236}">
                        <a16:creationId xmlns:a16="http://schemas.microsoft.com/office/drawing/2014/main" id="{37A7EA34-4B73-4E00-BE5A-CD7869FA4675}"/>
                      </a:ext>
                    </a:extLst>
                  </p:cNvPr>
                  <p:cNvSpPr/>
                  <p:nvPr/>
                </p:nvSpPr>
                <p:spPr>
                  <a:xfrm>
                    <a:off x="11340555" y="4382250"/>
                    <a:ext cx="15287" cy="16561"/>
                  </a:xfrm>
                  <a:custGeom>
                    <a:avLst/>
                    <a:gdLst>
                      <a:gd name="connsiteX0" fmla="*/ 7644 w 15287"/>
                      <a:gd name="connsiteY0" fmla="*/ 16562 h 16561"/>
                      <a:gd name="connsiteX1" fmla="*/ 0 w 15287"/>
                      <a:gd name="connsiteY1" fmla="*/ 8281 h 16561"/>
                      <a:gd name="connsiteX2" fmla="*/ 7644 w 15287"/>
                      <a:gd name="connsiteY2" fmla="*/ 0 h 16561"/>
                      <a:gd name="connsiteX3" fmla="*/ 15287 w 15287"/>
                      <a:gd name="connsiteY3" fmla="*/ 8281 h 16561"/>
                      <a:gd name="connsiteX4" fmla="*/ 7644 w 15287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5287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54" name="Freeform: Shape 1153">
                    <a:extLst>
                      <a:ext uri="{FF2B5EF4-FFF2-40B4-BE49-F238E27FC236}">
                        <a16:creationId xmlns:a16="http://schemas.microsoft.com/office/drawing/2014/main" id="{5A6AC3F7-CE45-44A4-8C44-8CD208805421}"/>
                      </a:ext>
                    </a:extLst>
                  </p:cNvPr>
                  <p:cNvSpPr/>
                  <p:nvPr/>
                </p:nvSpPr>
                <p:spPr>
                  <a:xfrm>
                    <a:off x="11528471" y="4382250"/>
                    <a:ext cx="15287" cy="16561"/>
                  </a:xfrm>
                  <a:custGeom>
                    <a:avLst/>
                    <a:gdLst>
                      <a:gd name="connsiteX0" fmla="*/ 7644 w 15287"/>
                      <a:gd name="connsiteY0" fmla="*/ 16562 h 16561"/>
                      <a:gd name="connsiteX1" fmla="*/ 0 w 15287"/>
                      <a:gd name="connsiteY1" fmla="*/ 8281 h 16561"/>
                      <a:gd name="connsiteX2" fmla="*/ 7644 w 15287"/>
                      <a:gd name="connsiteY2" fmla="*/ 0 h 16561"/>
                      <a:gd name="connsiteX3" fmla="*/ 15287 w 15287"/>
                      <a:gd name="connsiteY3" fmla="*/ 8281 h 16561"/>
                      <a:gd name="connsiteX4" fmla="*/ 7644 w 15287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5287" y="12740"/>
                          <a:pt x="12102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55" name="Freeform: Shape 1154">
                    <a:extLst>
                      <a:ext uri="{FF2B5EF4-FFF2-40B4-BE49-F238E27FC236}">
                        <a16:creationId xmlns:a16="http://schemas.microsoft.com/office/drawing/2014/main" id="{21DE4967-79DE-4CA4-9FF0-2CAC64554AE8}"/>
                      </a:ext>
                    </a:extLst>
                  </p:cNvPr>
                  <p:cNvSpPr/>
                  <p:nvPr/>
                </p:nvSpPr>
                <p:spPr>
                  <a:xfrm>
                    <a:off x="11434831" y="4382250"/>
                    <a:ext cx="15288" cy="16561"/>
                  </a:xfrm>
                  <a:custGeom>
                    <a:avLst/>
                    <a:gdLst>
                      <a:gd name="connsiteX0" fmla="*/ 7644 w 15288"/>
                      <a:gd name="connsiteY0" fmla="*/ 16562 h 16561"/>
                      <a:gd name="connsiteX1" fmla="*/ 0 w 15288"/>
                      <a:gd name="connsiteY1" fmla="*/ 8281 h 16561"/>
                      <a:gd name="connsiteX2" fmla="*/ 7644 w 15288"/>
                      <a:gd name="connsiteY2" fmla="*/ 0 h 16561"/>
                      <a:gd name="connsiteX3" fmla="*/ 15288 w 15288"/>
                      <a:gd name="connsiteY3" fmla="*/ 8281 h 16561"/>
                      <a:gd name="connsiteX4" fmla="*/ 7644 w 15288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56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0722662" y="5735880"/>
                <a:ext cx="888618" cy="78351"/>
                <a:chOff x="10722662" y="5735880"/>
                <a:chExt cx="888618" cy="78351"/>
              </a:xfrm>
              <a:solidFill>
                <a:schemeClr val="accent1"/>
              </a:solidFill>
            </p:grpSpPr>
            <p:grpSp>
              <p:nvGrpSpPr>
                <p:cNvPr id="1157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722662" y="5735880"/>
                  <a:ext cx="888618" cy="78351"/>
                  <a:chOff x="10722662" y="5735880"/>
                  <a:chExt cx="888618" cy="78351"/>
                </a:xfrm>
                <a:solidFill>
                  <a:schemeClr val="accent1"/>
                </a:solidFill>
              </p:grpSpPr>
              <p:sp>
                <p:nvSpPr>
                  <p:cNvPr id="1158" name="Freeform: Shape 1157">
                    <a:extLst>
                      <a:ext uri="{FF2B5EF4-FFF2-40B4-BE49-F238E27FC236}">
                        <a16:creationId xmlns:a16="http://schemas.microsoft.com/office/drawing/2014/main" id="{1960D486-54FF-4A10-AB89-18B98BCBC37D}"/>
                      </a:ext>
                    </a:extLst>
                  </p:cNvPr>
                  <p:cNvSpPr/>
                  <p:nvPr/>
                </p:nvSpPr>
                <p:spPr>
                  <a:xfrm>
                    <a:off x="10722662" y="5735880"/>
                    <a:ext cx="888618" cy="78351"/>
                  </a:xfrm>
                  <a:custGeom>
                    <a:avLst/>
                    <a:gdLst>
                      <a:gd name="connsiteX0" fmla="*/ 0 w 888618"/>
                      <a:gd name="connsiteY0" fmla="*/ 0 h 78351"/>
                      <a:gd name="connsiteX1" fmla="*/ 888619 w 888618"/>
                      <a:gd name="connsiteY1" fmla="*/ 0 h 78351"/>
                      <a:gd name="connsiteX2" fmla="*/ 888619 w 888618"/>
                      <a:gd name="connsiteY2" fmla="*/ 78351 h 78351"/>
                      <a:gd name="connsiteX3" fmla="*/ 0 w 888618"/>
                      <a:gd name="connsiteY3" fmla="*/ 78351 h 783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78351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78351"/>
                        </a:lnTo>
                        <a:lnTo>
                          <a:pt x="0" y="78351"/>
                        </a:lnTo>
                        <a:close/>
                      </a:path>
                    </a:pathLst>
                  </a:custGeom>
                  <a:solidFill>
                    <a:srgbClr val="4A494A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59" name="Freeform: Shape 1158">
                    <a:extLst>
                      <a:ext uri="{FF2B5EF4-FFF2-40B4-BE49-F238E27FC236}">
                        <a16:creationId xmlns:a16="http://schemas.microsoft.com/office/drawing/2014/main" id="{FAA19773-3E49-4918-ABE5-93BBD7B3BC8E}"/>
                      </a:ext>
                    </a:extLst>
                  </p:cNvPr>
                  <p:cNvSpPr/>
                  <p:nvPr/>
                </p:nvSpPr>
                <p:spPr>
                  <a:xfrm>
                    <a:off x="10722662" y="5774737"/>
                    <a:ext cx="888618" cy="39494"/>
                  </a:xfrm>
                  <a:custGeom>
                    <a:avLst/>
                    <a:gdLst>
                      <a:gd name="connsiteX0" fmla="*/ 0 w 888618"/>
                      <a:gd name="connsiteY0" fmla="*/ 0 h 39494"/>
                      <a:gd name="connsiteX1" fmla="*/ 888619 w 888618"/>
                      <a:gd name="connsiteY1" fmla="*/ 0 h 39494"/>
                      <a:gd name="connsiteX2" fmla="*/ 888619 w 888618"/>
                      <a:gd name="connsiteY2" fmla="*/ 39494 h 39494"/>
                      <a:gd name="connsiteX3" fmla="*/ 0 w 888618"/>
                      <a:gd name="connsiteY3" fmla="*/ 39494 h 394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618" h="39494">
                        <a:moveTo>
                          <a:pt x="0" y="0"/>
                        </a:moveTo>
                        <a:lnTo>
                          <a:pt x="888619" y="0"/>
                        </a:lnTo>
                        <a:lnTo>
                          <a:pt x="888619" y="39494"/>
                        </a:lnTo>
                        <a:lnTo>
                          <a:pt x="0" y="39494"/>
                        </a:lnTo>
                        <a:close/>
                      </a:path>
                    </a:pathLst>
                  </a:custGeom>
                  <a:solidFill>
                    <a:srgbClr val="30303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16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787636" y="5770278"/>
                    <a:ext cx="498135" cy="16561"/>
                    <a:chOff x="10787636" y="5770278"/>
                    <a:chExt cx="498135" cy="16561"/>
                  </a:xfrm>
                  <a:solidFill>
                    <a:srgbClr val="696769"/>
                  </a:solidFill>
                </p:grpSpPr>
                <p:sp>
                  <p:nvSpPr>
                    <p:cNvPr id="1161" name="Freeform: Shape 1160">
                      <a:extLst>
                        <a:ext uri="{FF2B5EF4-FFF2-40B4-BE49-F238E27FC236}">
                          <a16:creationId xmlns:a16="http://schemas.microsoft.com/office/drawing/2014/main" id="{28CB8AC7-9F6E-4642-AEAD-5900589205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70485" y="5770278"/>
                      <a:ext cx="15287" cy="16561"/>
                    </a:xfrm>
                    <a:custGeom>
                      <a:avLst/>
                      <a:gdLst>
                        <a:gd name="connsiteX0" fmla="*/ 7644 w 15287"/>
                        <a:gd name="connsiteY0" fmla="*/ 16562 h 16561"/>
                        <a:gd name="connsiteX1" fmla="*/ 0 w 15287"/>
                        <a:gd name="connsiteY1" fmla="*/ 8281 h 16561"/>
                        <a:gd name="connsiteX2" fmla="*/ 7644 w 15287"/>
                        <a:gd name="connsiteY2" fmla="*/ 0 h 16561"/>
                        <a:gd name="connsiteX3" fmla="*/ 15287 w 15287"/>
                        <a:gd name="connsiteY3" fmla="*/ 8281 h 16561"/>
                        <a:gd name="connsiteX4" fmla="*/ 7644 w 15287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7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2" y="0"/>
                            <a:pt x="15287" y="3822"/>
                            <a:pt x="15287" y="8281"/>
                          </a:cubicBezTo>
                          <a:cubicBezTo>
                            <a:pt x="15287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62" name="Freeform: Shape 1161">
                      <a:extLst>
                        <a:ext uri="{FF2B5EF4-FFF2-40B4-BE49-F238E27FC236}">
                          <a16:creationId xmlns:a16="http://schemas.microsoft.com/office/drawing/2014/main" id="{A646DE21-711E-4B05-980E-DD1B3BB1C6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75571" y="5770278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63" name="Freeform: Shape 1162">
                      <a:extLst>
                        <a:ext uri="{FF2B5EF4-FFF2-40B4-BE49-F238E27FC236}">
                          <a16:creationId xmlns:a16="http://schemas.microsoft.com/office/drawing/2014/main" id="{A029C67E-919D-4FDD-A190-6AD492D4C4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81931" y="5770278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64" name="Freeform: Shape 1163">
                      <a:extLst>
                        <a:ext uri="{FF2B5EF4-FFF2-40B4-BE49-F238E27FC236}">
                          <a16:creationId xmlns:a16="http://schemas.microsoft.com/office/drawing/2014/main" id="{BD940849-C5D4-4717-A48E-4F5471DCCC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87655" y="5770278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65" name="Freeform: Shape 1164">
                      <a:extLst>
                        <a:ext uri="{FF2B5EF4-FFF2-40B4-BE49-F238E27FC236}">
                          <a16:creationId xmlns:a16="http://schemas.microsoft.com/office/drawing/2014/main" id="{76E413B3-28C6-46C5-8A31-AE20DC4FE1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82550" y="5770278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4651" y="12740"/>
                            <a:pt x="11466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66" name="Freeform: Shape 1165">
                      <a:extLst>
                        <a:ext uri="{FF2B5EF4-FFF2-40B4-BE49-F238E27FC236}">
                          <a16:creationId xmlns:a16="http://schemas.microsoft.com/office/drawing/2014/main" id="{F42FBDEB-F4A4-4CEB-9F95-E9FD9B9806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87636" y="5770278"/>
                      <a:ext cx="15288" cy="16561"/>
                    </a:xfrm>
                    <a:custGeom>
                      <a:avLst/>
                      <a:gdLst>
                        <a:gd name="connsiteX0" fmla="*/ 7644 w 15288"/>
                        <a:gd name="connsiteY0" fmla="*/ 16562 h 16561"/>
                        <a:gd name="connsiteX1" fmla="*/ 0 w 15288"/>
                        <a:gd name="connsiteY1" fmla="*/ 8281 h 16561"/>
                        <a:gd name="connsiteX2" fmla="*/ 7644 w 15288"/>
                        <a:gd name="connsiteY2" fmla="*/ 0 h 16561"/>
                        <a:gd name="connsiteX3" fmla="*/ 15288 w 15288"/>
                        <a:gd name="connsiteY3" fmla="*/ 8281 h 16561"/>
                        <a:gd name="connsiteX4" fmla="*/ 7644 w 15288"/>
                        <a:gd name="connsiteY4" fmla="*/ 16562 h 165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288" h="16561">
                          <a:moveTo>
                            <a:pt x="7644" y="16562"/>
                          </a:moveTo>
                          <a:cubicBezTo>
                            <a:pt x="3185" y="16562"/>
                            <a:pt x="0" y="12740"/>
                            <a:pt x="0" y="8281"/>
                          </a:cubicBezTo>
                          <a:cubicBezTo>
                            <a:pt x="0" y="3822"/>
                            <a:pt x="3185" y="0"/>
                            <a:pt x="7644" y="0"/>
                          </a:cubicBezTo>
                          <a:cubicBezTo>
                            <a:pt x="12103" y="0"/>
                            <a:pt x="15288" y="3822"/>
                            <a:pt x="15288" y="8281"/>
                          </a:cubicBezTo>
                          <a:cubicBezTo>
                            <a:pt x="15288" y="12740"/>
                            <a:pt x="12103" y="16562"/>
                            <a:pt x="7644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167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1340555" y="5770278"/>
                  <a:ext cx="203203" cy="16561"/>
                  <a:chOff x="11340555" y="5770278"/>
                  <a:chExt cx="203203" cy="16561"/>
                </a:xfrm>
                <a:solidFill>
                  <a:srgbClr val="696769"/>
                </a:solidFill>
              </p:grpSpPr>
              <p:sp>
                <p:nvSpPr>
                  <p:cNvPr id="1168" name="Freeform: Shape 1167">
                    <a:extLst>
                      <a:ext uri="{FF2B5EF4-FFF2-40B4-BE49-F238E27FC236}">
                        <a16:creationId xmlns:a16="http://schemas.microsoft.com/office/drawing/2014/main" id="{C9E6B662-65DC-4F98-B05F-42B94BF183B1}"/>
                      </a:ext>
                    </a:extLst>
                  </p:cNvPr>
                  <p:cNvSpPr/>
                  <p:nvPr/>
                </p:nvSpPr>
                <p:spPr>
                  <a:xfrm>
                    <a:off x="11340555" y="5770278"/>
                    <a:ext cx="15287" cy="16561"/>
                  </a:xfrm>
                  <a:custGeom>
                    <a:avLst/>
                    <a:gdLst>
                      <a:gd name="connsiteX0" fmla="*/ 7644 w 15287"/>
                      <a:gd name="connsiteY0" fmla="*/ 16562 h 16561"/>
                      <a:gd name="connsiteX1" fmla="*/ 0 w 15287"/>
                      <a:gd name="connsiteY1" fmla="*/ 8281 h 16561"/>
                      <a:gd name="connsiteX2" fmla="*/ 7644 w 15287"/>
                      <a:gd name="connsiteY2" fmla="*/ 0 h 16561"/>
                      <a:gd name="connsiteX3" fmla="*/ 15287 w 15287"/>
                      <a:gd name="connsiteY3" fmla="*/ 8281 h 16561"/>
                      <a:gd name="connsiteX4" fmla="*/ 7644 w 15287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4651" y="12740"/>
                          <a:pt x="11466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69" name="Freeform: Shape 1168">
                    <a:extLst>
                      <a:ext uri="{FF2B5EF4-FFF2-40B4-BE49-F238E27FC236}">
                        <a16:creationId xmlns:a16="http://schemas.microsoft.com/office/drawing/2014/main" id="{8ECAC125-E424-4C53-8970-97B7811D7EEC}"/>
                      </a:ext>
                    </a:extLst>
                  </p:cNvPr>
                  <p:cNvSpPr/>
                  <p:nvPr/>
                </p:nvSpPr>
                <p:spPr>
                  <a:xfrm>
                    <a:off x="11528471" y="5770278"/>
                    <a:ext cx="15287" cy="16561"/>
                  </a:xfrm>
                  <a:custGeom>
                    <a:avLst/>
                    <a:gdLst>
                      <a:gd name="connsiteX0" fmla="*/ 7644 w 15287"/>
                      <a:gd name="connsiteY0" fmla="*/ 16562 h 16561"/>
                      <a:gd name="connsiteX1" fmla="*/ 0 w 15287"/>
                      <a:gd name="connsiteY1" fmla="*/ 8281 h 16561"/>
                      <a:gd name="connsiteX2" fmla="*/ 7644 w 15287"/>
                      <a:gd name="connsiteY2" fmla="*/ 0 h 16561"/>
                      <a:gd name="connsiteX3" fmla="*/ 15287 w 15287"/>
                      <a:gd name="connsiteY3" fmla="*/ 8281 h 16561"/>
                      <a:gd name="connsiteX4" fmla="*/ 7644 w 15287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7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2" y="0"/>
                          <a:pt x="15287" y="3822"/>
                          <a:pt x="15287" y="8281"/>
                        </a:cubicBezTo>
                        <a:cubicBezTo>
                          <a:pt x="15287" y="12740"/>
                          <a:pt x="12102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70" name="Freeform: Shape 1169">
                    <a:extLst>
                      <a:ext uri="{FF2B5EF4-FFF2-40B4-BE49-F238E27FC236}">
                        <a16:creationId xmlns:a16="http://schemas.microsoft.com/office/drawing/2014/main" id="{DA41514F-E2FD-471C-9B82-598C6A80799F}"/>
                      </a:ext>
                    </a:extLst>
                  </p:cNvPr>
                  <p:cNvSpPr/>
                  <p:nvPr/>
                </p:nvSpPr>
                <p:spPr>
                  <a:xfrm>
                    <a:off x="11434831" y="5770278"/>
                    <a:ext cx="15288" cy="16561"/>
                  </a:xfrm>
                  <a:custGeom>
                    <a:avLst/>
                    <a:gdLst>
                      <a:gd name="connsiteX0" fmla="*/ 7644 w 15288"/>
                      <a:gd name="connsiteY0" fmla="*/ 16562 h 16561"/>
                      <a:gd name="connsiteX1" fmla="*/ 0 w 15288"/>
                      <a:gd name="connsiteY1" fmla="*/ 8281 h 16561"/>
                      <a:gd name="connsiteX2" fmla="*/ 7644 w 15288"/>
                      <a:gd name="connsiteY2" fmla="*/ 0 h 16561"/>
                      <a:gd name="connsiteX3" fmla="*/ 15288 w 15288"/>
                      <a:gd name="connsiteY3" fmla="*/ 8281 h 16561"/>
                      <a:gd name="connsiteX4" fmla="*/ 7644 w 15288"/>
                      <a:gd name="connsiteY4" fmla="*/ 16562 h 16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288" h="16561">
                        <a:moveTo>
                          <a:pt x="7644" y="16562"/>
                        </a:moveTo>
                        <a:cubicBezTo>
                          <a:pt x="3185" y="16562"/>
                          <a:pt x="0" y="12740"/>
                          <a:pt x="0" y="8281"/>
                        </a:cubicBezTo>
                        <a:cubicBezTo>
                          <a:pt x="0" y="3822"/>
                          <a:pt x="3185" y="0"/>
                          <a:pt x="7644" y="0"/>
                        </a:cubicBezTo>
                        <a:cubicBezTo>
                          <a:pt x="12103" y="0"/>
                          <a:pt x="15288" y="3822"/>
                          <a:pt x="15288" y="8281"/>
                        </a:cubicBezTo>
                        <a:cubicBezTo>
                          <a:pt x="15288" y="12740"/>
                          <a:pt x="12103" y="16562"/>
                          <a:pt x="7644" y="16562"/>
                        </a:cubicBezTo>
                        <a:close/>
                      </a:path>
                    </a:pathLst>
                  </a:custGeom>
                  <a:solidFill>
                    <a:srgbClr val="69676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171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10602906" y="28339"/>
              <a:ext cx="1102014" cy="5959794"/>
              <a:chOff x="10602906" y="28339"/>
              <a:chExt cx="1102014" cy="5959794"/>
            </a:xfrm>
            <a:solidFill>
              <a:schemeClr val="accent1"/>
            </a:solidFill>
          </p:grpSpPr>
          <p:grpSp>
            <p:nvGrpSpPr>
              <p:cNvPr id="1172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0632299" y="4551739"/>
                <a:ext cx="1019706" cy="1146561"/>
                <a:chOff x="10632299" y="4551739"/>
                <a:chExt cx="1019706" cy="1146561"/>
              </a:xfrm>
              <a:solidFill>
                <a:schemeClr val="accent1"/>
              </a:solidFill>
            </p:grpSpPr>
            <p:grpSp>
              <p:nvGrpSpPr>
                <p:cNvPr id="1173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632611" y="4552062"/>
                  <a:ext cx="1019394" cy="1146239"/>
                  <a:chOff x="10632611" y="4552062"/>
                  <a:chExt cx="1019394" cy="1146239"/>
                </a:xfrm>
                <a:solidFill>
                  <a:schemeClr val="accent1"/>
                </a:solidFill>
              </p:grpSpPr>
              <p:grpSp>
                <p:nvGrpSpPr>
                  <p:cNvPr id="1174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32611" y="4552062"/>
                    <a:ext cx="1019394" cy="1146239"/>
                    <a:chOff x="10632611" y="4552062"/>
                    <a:chExt cx="1019394" cy="1146239"/>
                  </a:xfrm>
                  <a:solidFill>
                    <a:schemeClr val="accent1"/>
                  </a:solidFill>
                </p:grpSpPr>
                <p:sp>
                  <p:nvSpPr>
                    <p:cNvPr id="1175" name="Freeform: Shape 1174">
                      <a:extLst>
                        <a:ext uri="{FF2B5EF4-FFF2-40B4-BE49-F238E27FC236}">
                          <a16:creationId xmlns:a16="http://schemas.microsoft.com/office/drawing/2014/main" id="{033CD46B-0958-4747-BD91-BB6CBACEA526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10417300" y="5082822"/>
                      <a:ext cx="1449770" cy="84718"/>
                    </a:xfrm>
                    <a:custGeom>
                      <a:avLst/>
                      <a:gdLst>
                        <a:gd name="connsiteX0" fmla="*/ 0 w 1449770"/>
                        <a:gd name="connsiteY0" fmla="*/ 0 h 84718"/>
                        <a:gd name="connsiteX1" fmla="*/ 1449771 w 1449770"/>
                        <a:gd name="connsiteY1" fmla="*/ 0 h 84718"/>
                        <a:gd name="connsiteX2" fmla="*/ 1449771 w 1449770"/>
                        <a:gd name="connsiteY2" fmla="*/ 84719 h 84718"/>
                        <a:gd name="connsiteX3" fmla="*/ 0 w 1449770"/>
                        <a:gd name="connsiteY3" fmla="*/ 84719 h 84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84718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84719"/>
                          </a:lnTo>
                          <a:lnTo>
                            <a:pt x="0" y="84719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76" name="Freeform: Shape 1175">
                      <a:extLst>
                        <a:ext uri="{FF2B5EF4-FFF2-40B4-BE49-F238E27FC236}">
                          <a16:creationId xmlns:a16="http://schemas.microsoft.com/office/drawing/2014/main" id="{6491E056-DB81-42DE-A5A5-FD23394D7764}"/>
                        </a:ext>
                      </a:extLst>
                    </p:cNvPr>
                    <p:cNvSpPr/>
                    <p:nvPr/>
                  </p:nvSpPr>
                  <p:spPr>
                    <a:xfrm rot="-2926710">
                      <a:off x="10433538" y="5116904"/>
                      <a:ext cx="1449879" cy="42043"/>
                    </a:xfrm>
                    <a:custGeom>
                      <a:avLst/>
                      <a:gdLst>
                        <a:gd name="connsiteX0" fmla="*/ 0 w 1449879"/>
                        <a:gd name="connsiteY0" fmla="*/ 0 h 42043"/>
                        <a:gd name="connsiteX1" fmla="*/ 1449880 w 1449879"/>
                        <a:gd name="connsiteY1" fmla="*/ 0 h 42043"/>
                        <a:gd name="connsiteX2" fmla="*/ 1449880 w 1449879"/>
                        <a:gd name="connsiteY2" fmla="*/ 42044 h 42043"/>
                        <a:gd name="connsiteX3" fmla="*/ 0 w 1449879"/>
                        <a:gd name="connsiteY3" fmla="*/ 42044 h 420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879" h="42043">
                          <a:moveTo>
                            <a:pt x="0" y="0"/>
                          </a:moveTo>
                          <a:lnTo>
                            <a:pt x="1449880" y="0"/>
                          </a:lnTo>
                          <a:lnTo>
                            <a:pt x="1449880" y="42044"/>
                          </a:lnTo>
                          <a:lnTo>
                            <a:pt x="0" y="42044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17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710695" y="5214629"/>
                      <a:ext cx="359899" cy="408047"/>
                      <a:chOff x="10710695" y="5214629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1178" name="Freeform: Shape 1177">
                        <a:extLst>
                          <a:ext uri="{FF2B5EF4-FFF2-40B4-BE49-F238E27FC236}">
                            <a16:creationId xmlns:a16="http://schemas.microsoft.com/office/drawing/2014/main" id="{C69A8AEA-60DA-4FE0-9A46-3F7BAF6F9B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053402" y="5214629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79" name="Freeform: Shape 1178">
                        <a:extLst>
                          <a:ext uri="{FF2B5EF4-FFF2-40B4-BE49-F238E27FC236}">
                            <a16:creationId xmlns:a16="http://schemas.microsoft.com/office/drawing/2014/main" id="{D3F14FA1-371A-4574-ABB7-3AEBD3C800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85879" y="5291069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80" name="Freeform: Shape 1179">
                        <a:extLst>
                          <a:ext uri="{FF2B5EF4-FFF2-40B4-BE49-F238E27FC236}">
                            <a16:creationId xmlns:a16="http://schemas.microsoft.com/office/drawing/2014/main" id="{221E2F5D-626E-4772-9E4E-539CE06EF0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19631" y="536687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81" name="Freeform: Shape 1180">
                        <a:extLst>
                          <a:ext uri="{FF2B5EF4-FFF2-40B4-BE49-F238E27FC236}">
                            <a16:creationId xmlns:a16="http://schemas.microsoft.com/office/drawing/2014/main" id="{3DC385BE-33B1-4B35-82F1-0BFFE3AAA8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852746" y="5443950"/>
                        <a:ext cx="16725" cy="16928"/>
                      </a:xfrm>
                      <a:custGeom>
                        <a:avLst/>
                        <a:gdLst>
                          <a:gd name="connsiteX0" fmla="*/ 15153 w 16725"/>
                          <a:gd name="connsiteY0" fmla="*/ 14197 h 16928"/>
                          <a:gd name="connsiteX1" fmla="*/ 3050 w 16725"/>
                          <a:gd name="connsiteY1" fmla="*/ 14834 h 16928"/>
                          <a:gd name="connsiteX2" fmla="*/ 1776 w 16725"/>
                          <a:gd name="connsiteY2" fmla="*/ 2731 h 16928"/>
                          <a:gd name="connsiteX3" fmla="*/ 13879 w 16725"/>
                          <a:gd name="connsiteY3" fmla="*/ 2094 h 16928"/>
                          <a:gd name="connsiteX4" fmla="*/ 15153 w 16725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725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064" y="5279"/>
                              <a:pt x="17701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82" name="Freeform: Shape 1181">
                        <a:extLst>
                          <a:ext uri="{FF2B5EF4-FFF2-40B4-BE49-F238E27FC236}">
                            <a16:creationId xmlns:a16="http://schemas.microsoft.com/office/drawing/2014/main" id="{0253A980-37E7-4303-A64B-85CD16A263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77580" y="5528671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5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5" y="2731"/>
                            </a:cubicBezTo>
                            <a:cubicBezTo>
                              <a:pt x="4960" y="-454"/>
                              <a:pt x="10057" y="-1091"/>
                              <a:pt x="13879" y="2094"/>
                            </a:cubicBezTo>
                            <a:cubicBezTo>
                              <a:pt x="17700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83" name="Freeform: Shape 1182">
                        <a:extLst>
                          <a:ext uri="{FF2B5EF4-FFF2-40B4-BE49-F238E27FC236}">
                            <a16:creationId xmlns:a16="http://schemas.microsoft.com/office/drawing/2014/main" id="{94022AB5-F342-4587-B418-BEB82045FE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10695" y="5605749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5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5" y="2731"/>
                            </a:cubicBezTo>
                            <a:cubicBezTo>
                              <a:pt x="4960" y="-454"/>
                              <a:pt x="10057" y="-1091"/>
                              <a:pt x="13879" y="2094"/>
                            </a:cubicBezTo>
                            <a:cubicBezTo>
                              <a:pt x="17700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184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1103088" y="4613936"/>
                    <a:ext cx="493406" cy="560927"/>
                    <a:chOff x="11103088" y="4613936"/>
                    <a:chExt cx="493406" cy="560927"/>
                  </a:xfrm>
                  <a:solidFill>
                    <a:srgbClr val="696769"/>
                  </a:solidFill>
                </p:grpSpPr>
                <p:sp>
                  <p:nvSpPr>
                    <p:cNvPr id="1185" name="Freeform: Shape 1184">
                      <a:extLst>
                        <a:ext uri="{FF2B5EF4-FFF2-40B4-BE49-F238E27FC236}">
                          <a16:creationId xmlns:a16="http://schemas.microsoft.com/office/drawing/2014/main" id="{08721722-021D-462E-B5A1-2B56949B99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79566" y="4613936"/>
                      <a:ext cx="16928" cy="16927"/>
                    </a:xfrm>
                    <a:custGeom>
                      <a:avLst/>
                      <a:gdLst>
                        <a:gd name="connsiteX0" fmla="*/ 15153 w 16928"/>
                        <a:gd name="connsiteY0" fmla="*/ 14197 h 16927"/>
                        <a:gd name="connsiteX1" fmla="*/ 3050 w 16928"/>
                        <a:gd name="connsiteY1" fmla="*/ 14834 h 16927"/>
                        <a:gd name="connsiteX2" fmla="*/ 1776 w 16928"/>
                        <a:gd name="connsiteY2" fmla="*/ 2731 h 16927"/>
                        <a:gd name="connsiteX3" fmla="*/ 13879 w 16928"/>
                        <a:gd name="connsiteY3" fmla="*/ 2094 h 16927"/>
                        <a:gd name="connsiteX4" fmla="*/ 15153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86" name="Freeform: Shape 1185">
                      <a:extLst>
                        <a:ext uri="{FF2B5EF4-FFF2-40B4-BE49-F238E27FC236}">
                          <a16:creationId xmlns:a16="http://schemas.microsoft.com/office/drawing/2014/main" id="{7A8E3FE7-BB36-413B-A2A0-3AC7249D45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12043" y="4691013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87" name="Freeform: Shape 1186">
                      <a:extLst>
                        <a:ext uri="{FF2B5EF4-FFF2-40B4-BE49-F238E27FC236}">
                          <a16:creationId xmlns:a16="http://schemas.microsoft.com/office/drawing/2014/main" id="{9DBF2EBF-C496-48F3-92C5-EE590F27AD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45795" y="4766816"/>
                      <a:ext cx="16928" cy="16927"/>
                    </a:xfrm>
                    <a:custGeom>
                      <a:avLst/>
                      <a:gdLst>
                        <a:gd name="connsiteX0" fmla="*/ 15153 w 16928"/>
                        <a:gd name="connsiteY0" fmla="*/ 14197 h 16927"/>
                        <a:gd name="connsiteX1" fmla="*/ 3050 w 16928"/>
                        <a:gd name="connsiteY1" fmla="*/ 14834 h 16927"/>
                        <a:gd name="connsiteX2" fmla="*/ 1776 w 16928"/>
                        <a:gd name="connsiteY2" fmla="*/ 2731 h 16927"/>
                        <a:gd name="connsiteX3" fmla="*/ 13879 w 16928"/>
                        <a:gd name="connsiteY3" fmla="*/ 2094 h 16927"/>
                        <a:gd name="connsiteX4" fmla="*/ 15153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88" name="Freeform: Shape 1187">
                      <a:extLst>
                        <a:ext uri="{FF2B5EF4-FFF2-40B4-BE49-F238E27FC236}">
                          <a16:creationId xmlns:a16="http://schemas.microsoft.com/office/drawing/2014/main" id="{174B258C-9CC9-458E-8E82-B255E05D52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78273" y="4843257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9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89" name="Freeform: Shape 1188">
                      <a:extLst>
                        <a:ext uri="{FF2B5EF4-FFF2-40B4-BE49-F238E27FC236}">
                          <a16:creationId xmlns:a16="http://schemas.microsoft.com/office/drawing/2014/main" id="{1C699685-0B43-457A-A434-2F212325B5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03744" y="4928615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0" name="Freeform: Shape 1189">
                      <a:extLst>
                        <a:ext uri="{FF2B5EF4-FFF2-40B4-BE49-F238E27FC236}">
                          <a16:creationId xmlns:a16="http://schemas.microsoft.com/office/drawing/2014/main" id="{304A2733-52E8-4BE9-9C46-2DD45714BD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36859" y="5005055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1" name="Freeform: Shape 1190">
                      <a:extLst>
                        <a:ext uri="{FF2B5EF4-FFF2-40B4-BE49-F238E27FC236}">
                          <a16:creationId xmlns:a16="http://schemas.microsoft.com/office/drawing/2014/main" id="{3CE792A0-8642-41D7-803B-A88514925E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69973" y="5080859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8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2" name="Freeform: Shape 1191">
                      <a:extLst>
                        <a:ext uri="{FF2B5EF4-FFF2-40B4-BE49-F238E27FC236}">
                          <a16:creationId xmlns:a16="http://schemas.microsoft.com/office/drawing/2014/main" id="{34561450-9C54-4455-B766-E140AD4D20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03088" y="5157936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193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632299" y="4551739"/>
                  <a:ext cx="1019148" cy="1146322"/>
                  <a:chOff x="10632299" y="4551739"/>
                  <a:chExt cx="1019148" cy="1146322"/>
                </a:xfrm>
                <a:solidFill>
                  <a:schemeClr val="accent1"/>
                </a:solidFill>
              </p:grpSpPr>
              <p:grpSp>
                <p:nvGrpSpPr>
                  <p:cNvPr id="1194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32299" y="4551739"/>
                    <a:ext cx="1019148" cy="1146322"/>
                    <a:chOff x="10632299" y="4551739"/>
                    <a:chExt cx="1019148" cy="1146322"/>
                  </a:xfrm>
                  <a:solidFill>
                    <a:schemeClr val="accent1"/>
                  </a:solidFill>
                </p:grpSpPr>
                <p:sp>
                  <p:nvSpPr>
                    <p:cNvPr id="1195" name="Freeform: Shape 1194">
                      <a:extLst>
                        <a:ext uri="{FF2B5EF4-FFF2-40B4-BE49-F238E27FC236}">
                          <a16:creationId xmlns:a16="http://schemas.microsoft.com/office/drawing/2014/main" id="{124DB364-BFDB-410D-BE6A-E8621AD5C94A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11099514" y="4399973"/>
                      <a:ext cx="84718" cy="1449770"/>
                    </a:xfrm>
                    <a:custGeom>
                      <a:avLst/>
                      <a:gdLst>
                        <a:gd name="connsiteX0" fmla="*/ 0 w 84718"/>
                        <a:gd name="connsiteY0" fmla="*/ 0 h 1449770"/>
                        <a:gd name="connsiteX1" fmla="*/ 84719 w 84718"/>
                        <a:gd name="connsiteY1" fmla="*/ 0 h 1449770"/>
                        <a:gd name="connsiteX2" fmla="*/ 84719 w 84718"/>
                        <a:gd name="connsiteY2" fmla="*/ 1449770 h 1449770"/>
                        <a:gd name="connsiteX3" fmla="*/ 0 w 84718"/>
                        <a:gd name="connsiteY3" fmla="*/ 1449770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718" h="1449770">
                          <a:moveTo>
                            <a:pt x="0" y="0"/>
                          </a:moveTo>
                          <a:lnTo>
                            <a:pt x="84719" y="0"/>
                          </a:lnTo>
                          <a:lnTo>
                            <a:pt x="84719" y="1449770"/>
                          </a:lnTo>
                          <a:lnTo>
                            <a:pt x="0" y="1449770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6" name="Freeform: Shape 1195">
                      <a:extLst>
                        <a:ext uri="{FF2B5EF4-FFF2-40B4-BE49-F238E27FC236}">
                          <a16:creationId xmlns:a16="http://schemas.microsoft.com/office/drawing/2014/main" id="{37EB77E4-7172-4539-8EF6-425B9BC22F4F}"/>
                        </a:ext>
                      </a:extLst>
                    </p:cNvPr>
                    <p:cNvSpPr/>
                    <p:nvPr/>
                  </p:nvSpPr>
                  <p:spPr>
                    <a:xfrm rot="-2473290">
                      <a:off x="11106267" y="4413992"/>
                      <a:ext cx="42043" cy="1449879"/>
                    </a:xfrm>
                    <a:custGeom>
                      <a:avLst/>
                      <a:gdLst>
                        <a:gd name="connsiteX0" fmla="*/ 0 w 42043"/>
                        <a:gd name="connsiteY0" fmla="*/ 0 h 1449879"/>
                        <a:gd name="connsiteX1" fmla="*/ 42044 w 42043"/>
                        <a:gd name="connsiteY1" fmla="*/ 0 h 1449879"/>
                        <a:gd name="connsiteX2" fmla="*/ 42044 w 42043"/>
                        <a:gd name="connsiteY2" fmla="*/ 1449880 h 1449879"/>
                        <a:gd name="connsiteX3" fmla="*/ 0 w 42043"/>
                        <a:gd name="connsiteY3" fmla="*/ 1449880 h 144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2043" h="1449879">
                          <a:moveTo>
                            <a:pt x="0" y="0"/>
                          </a:moveTo>
                          <a:lnTo>
                            <a:pt x="42044" y="0"/>
                          </a:lnTo>
                          <a:lnTo>
                            <a:pt x="42044" y="1449880"/>
                          </a:lnTo>
                          <a:lnTo>
                            <a:pt x="0" y="1449880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19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214300" y="5214629"/>
                      <a:ext cx="359899" cy="408047"/>
                      <a:chOff x="11214300" y="5214629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1198" name="Freeform: Shape 1197">
                        <a:extLst>
                          <a:ext uri="{FF2B5EF4-FFF2-40B4-BE49-F238E27FC236}">
                            <a16:creationId xmlns:a16="http://schemas.microsoft.com/office/drawing/2014/main" id="{5468B310-64F0-4AC9-A605-E08AFF89AD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14300" y="5214629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2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99" name="Freeform: Shape 1198">
                        <a:extLst>
                          <a:ext uri="{FF2B5EF4-FFF2-40B4-BE49-F238E27FC236}">
                            <a16:creationId xmlns:a16="http://schemas.microsoft.com/office/drawing/2014/main" id="{25016C5F-D1D1-449C-B6E7-4BD261EB58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81185" y="5291069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2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00" name="Freeform: Shape 1199">
                        <a:extLst>
                          <a:ext uri="{FF2B5EF4-FFF2-40B4-BE49-F238E27FC236}">
                            <a16:creationId xmlns:a16="http://schemas.microsoft.com/office/drawing/2014/main" id="{536B771A-6984-4ED0-BEC0-3AE27F1DBE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348071" y="536687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01" name="Freeform: Shape 1200">
                        <a:extLst>
                          <a:ext uri="{FF2B5EF4-FFF2-40B4-BE49-F238E27FC236}">
                            <a16:creationId xmlns:a16="http://schemas.microsoft.com/office/drawing/2014/main" id="{690E0D5C-F6A5-4D07-B1B8-E125F1A567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14956" y="5443950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2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02" name="Freeform: Shape 1201">
                        <a:extLst>
                          <a:ext uri="{FF2B5EF4-FFF2-40B4-BE49-F238E27FC236}">
                            <a16:creationId xmlns:a16="http://schemas.microsoft.com/office/drawing/2014/main" id="{FD319608-79EB-47C7-AA5B-D45E30EE09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89748" y="5528671"/>
                        <a:ext cx="16928" cy="16927"/>
                      </a:xfrm>
                      <a:custGeom>
                        <a:avLst/>
                        <a:gdLst>
                          <a:gd name="connsiteX0" fmla="*/ 1776 w 16928"/>
                          <a:gd name="connsiteY0" fmla="*/ 14197 h 16927"/>
                          <a:gd name="connsiteX1" fmla="*/ 13879 w 16928"/>
                          <a:gd name="connsiteY1" fmla="*/ 14834 h 16927"/>
                          <a:gd name="connsiteX2" fmla="*/ 15153 w 16928"/>
                          <a:gd name="connsiteY2" fmla="*/ 2731 h 16927"/>
                          <a:gd name="connsiteX3" fmla="*/ 3050 w 16928"/>
                          <a:gd name="connsiteY3" fmla="*/ 2094 h 16927"/>
                          <a:gd name="connsiteX4" fmla="*/ 1776 w 16928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7">
                            <a:moveTo>
                              <a:pt x="1776" y="14197"/>
                            </a:moveTo>
                            <a:cubicBezTo>
                              <a:pt x="4961" y="17382"/>
                              <a:pt x="10057" y="18019"/>
                              <a:pt x="13879" y="14834"/>
                            </a:cubicBezTo>
                            <a:cubicBezTo>
                              <a:pt x="17701" y="11649"/>
                              <a:pt x="17701" y="6553"/>
                              <a:pt x="15153" y="2731"/>
                            </a:cubicBezTo>
                            <a:cubicBezTo>
                              <a:pt x="11968" y="-454"/>
                              <a:pt x="6872" y="-1091"/>
                              <a:pt x="3050" y="2094"/>
                            </a:cubicBezTo>
                            <a:cubicBezTo>
                              <a:pt x="-772" y="5916"/>
                              <a:pt x="-772" y="11012"/>
                              <a:pt x="1776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03" name="Freeform: Shape 1202">
                        <a:extLst>
                          <a:ext uri="{FF2B5EF4-FFF2-40B4-BE49-F238E27FC236}">
                            <a16:creationId xmlns:a16="http://schemas.microsoft.com/office/drawing/2014/main" id="{207F37FE-8B95-4FC7-B0AC-221EF8949C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557007" y="5605749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3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4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4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204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88136" y="4613936"/>
                    <a:ext cx="493670" cy="560927"/>
                    <a:chOff x="10688136" y="4613936"/>
                    <a:chExt cx="493670" cy="560927"/>
                  </a:xfrm>
                  <a:solidFill>
                    <a:srgbClr val="696769"/>
                  </a:solidFill>
                </p:grpSpPr>
                <p:sp>
                  <p:nvSpPr>
                    <p:cNvPr id="1205" name="Freeform: Shape 1204">
                      <a:extLst>
                        <a:ext uri="{FF2B5EF4-FFF2-40B4-BE49-F238E27FC236}">
                          <a16:creationId xmlns:a16="http://schemas.microsoft.com/office/drawing/2014/main" id="{32278E43-2FC4-4B3F-94F4-B5001C5C9F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8136" y="4613936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2 w 17192"/>
                        <a:gd name="connsiteY1" fmla="*/ 14834 h 16927"/>
                        <a:gd name="connsiteX2" fmla="*/ 15417 w 17192"/>
                        <a:gd name="connsiteY2" fmla="*/ 2731 h 16927"/>
                        <a:gd name="connsiteX3" fmla="*/ 3314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7" y="2731"/>
                          </a:cubicBezTo>
                          <a:cubicBezTo>
                            <a:pt x="12232" y="-454"/>
                            <a:pt x="7135" y="-1091"/>
                            <a:pt x="3314" y="2094"/>
                          </a:cubicBezTo>
                          <a:cubicBezTo>
                            <a:pt x="-508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6" name="Freeform: Shape 1205">
                      <a:extLst>
                        <a:ext uri="{FF2B5EF4-FFF2-40B4-BE49-F238E27FC236}">
                          <a16:creationId xmlns:a16="http://schemas.microsoft.com/office/drawing/2014/main" id="{BF550BF7-2CCC-4F0F-B74C-68158E090E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55285" y="4691013"/>
                      <a:ext cx="16928" cy="16927"/>
                    </a:xfrm>
                    <a:custGeom>
                      <a:avLst/>
                      <a:gdLst>
                        <a:gd name="connsiteX0" fmla="*/ 1775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5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5" y="14197"/>
                          </a:moveTo>
                          <a:cubicBezTo>
                            <a:pt x="4960" y="17382"/>
                            <a:pt x="10057" y="18019"/>
                            <a:pt x="13879" y="14834"/>
                          </a:cubicBezTo>
                          <a:cubicBezTo>
                            <a:pt x="17700" y="11649"/>
                            <a:pt x="17700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0375"/>
                            <a:pt x="1775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7" name="Freeform: Shape 1206">
                      <a:extLst>
                        <a:ext uri="{FF2B5EF4-FFF2-40B4-BE49-F238E27FC236}">
                          <a16:creationId xmlns:a16="http://schemas.microsoft.com/office/drawing/2014/main" id="{CE6B5556-327C-4445-BA3D-775D5ACAC1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21906" y="4766816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2 w 17192"/>
                        <a:gd name="connsiteY1" fmla="*/ 14834 h 16927"/>
                        <a:gd name="connsiteX2" fmla="*/ 15417 w 17192"/>
                        <a:gd name="connsiteY2" fmla="*/ 2731 h 16927"/>
                        <a:gd name="connsiteX3" fmla="*/ 3314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7" y="2731"/>
                          </a:cubicBezTo>
                          <a:cubicBezTo>
                            <a:pt x="12232" y="-454"/>
                            <a:pt x="7135" y="-1091"/>
                            <a:pt x="3314" y="2094"/>
                          </a:cubicBezTo>
                          <a:cubicBezTo>
                            <a:pt x="-508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8" name="Freeform: Shape 1207">
                      <a:extLst>
                        <a:ext uri="{FF2B5EF4-FFF2-40B4-BE49-F238E27FC236}">
                          <a16:creationId xmlns:a16="http://schemas.microsoft.com/office/drawing/2014/main" id="{6ECC9BAC-7F40-4942-BB33-BE978C98B9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88792" y="4843257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2 w 17192"/>
                        <a:gd name="connsiteY1" fmla="*/ 14834 h 16927"/>
                        <a:gd name="connsiteX2" fmla="*/ 15417 w 17192"/>
                        <a:gd name="connsiteY2" fmla="*/ 2731 h 16927"/>
                        <a:gd name="connsiteX3" fmla="*/ 3314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7" y="2731"/>
                          </a:cubicBezTo>
                          <a:cubicBezTo>
                            <a:pt x="12232" y="-454"/>
                            <a:pt x="7135" y="-1091"/>
                            <a:pt x="3314" y="2094"/>
                          </a:cubicBezTo>
                          <a:cubicBezTo>
                            <a:pt x="-508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9" name="Freeform: Shape 1208">
                      <a:extLst>
                        <a:ext uri="{FF2B5EF4-FFF2-40B4-BE49-F238E27FC236}">
                          <a16:creationId xmlns:a16="http://schemas.microsoft.com/office/drawing/2014/main" id="{81318F4B-07BB-44CA-8C31-15F389EDEB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63584" y="4928615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0" name="Freeform: Shape 1209">
                      <a:extLst>
                        <a:ext uri="{FF2B5EF4-FFF2-40B4-BE49-F238E27FC236}">
                          <a16:creationId xmlns:a16="http://schemas.microsoft.com/office/drawing/2014/main" id="{B4249D57-2A54-4D02-ACD1-A51CF7198C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30843" y="5005055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1" name="Freeform: Shape 1210">
                      <a:extLst>
                        <a:ext uri="{FF2B5EF4-FFF2-40B4-BE49-F238E27FC236}">
                          <a16:creationId xmlns:a16="http://schemas.microsoft.com/office/drawing/2014/main" id="{880F3B34-75DF-4076-9634-ECEF896516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97355" y="5080859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916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2" name="Freeform: Shape 1211">
                      <a:extLst>
                        <a:ext uri="{FF2B5EF4-FFF2-40B4-BE49-F238E27FC236}">
                          <a16:creationId xmlns:a16="http://schemas.microsoft.com/office/drawing/2014/main" id="{FA19B0CF-58CE-4678-86F5-71894B688F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64614" y="5157936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213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0632153" y="3123171"/>
                <a:ext cx="1019895" cy="1146749"/>
                <a:chOff x="10632153" y="3123171"/>
                <a:chExt cx="1019895" cy="1146749"/>
              </a:xfrm>
              <a:solidFill>
                <a:schemeClr val="accent1"/>
              </a:solidFill>
            </p:grpSpPr>
            <p:grpSp>
              <p:nvGrpSpPr>
                <p:cNvPr id="1214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632889" y="3123682"/>
                  <a:ext cx="1019159" cy="1146239"/>
                  <a:chOff x="10632889" y="3123682"/>
                  <a:chExt cx="1019159" cy="1146239"/>
                </a:xfrm>
                <a:solidFill>
                  <a:schemeClr val="accent1"/>
                </a:solidFill>
              </p:grpSpPr>
              <p:grpSp>
                <p:nvGrpSpPr>
                  <p:cNvPr id="121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32889" y="3123682"/>
                    <a:ext cx="1019159" cy="1146239"/>
                    <a:chOff x="10632889" y="3123682"/>
                    <a:chExt cx="1019159" cy="1146239"/>
                  </a:xfrm>
                  <a:solidFill>
                    <a:schemeClr val="accent1"/>
                  </a:solidFill>
                </p:grpSpPr>
                <p:sp>
                  <p:nvSpPr>
                    <p:cNvPr id="1216" name="Freeform: Shape 1215">
                      <a:extLst>
                        <a:ext uri="{FF2B5EF4-FFF2-40B4-BE49-F238E27FC236}">
                          <a16:creationId xmlns:a16="http://schemas.microsoft.com/office/drawing/2014/main" id="{9FFD135A-3874-486D-9CDD-8EF05A6B2769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10417578" y="3654443"/>
                      <a:ext cx="1449770" cy="84718"/>
                    </a:xfrm>
                    <a:custGeom>
                      <a:avLst/>
                      <a:gdLst>
                        <a:gd name="connsiteX0" fmla="*/ 0 w 1449770"/>
                        <a:gd name="connsiteY0" fmla="*/ 0 h 84718"/>
                        <a:gd name="connsiteX1" fmla="*/ 1449771 w 1449770"/>
                        <a:gd name="connsiteY1" fmla="*/ 0 h 84718"/>
                        <a:gd name="connsiteX2" fmla="*/ 1449771 w 1449770"/>
                        <a:gd name="connsiteY2" fmla="*/ 84719 h 84718"/>
                        <a:gd name="connsiteX3" fmla="*/ 0 w 1449770"/>
                        <a:gd name="connsiteY3" fmla="*/ 84719 h 84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84718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84719"/>
                          </a:lnTo>
                          <a:lnTo>
                            <a:pt x="0" y="84719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7" name="Freeform: Shape 1216">
                      <a:extLst>
                        <a:ext uri="{FF2B5EF4-FFF2-40B4-BE49-F238E27FC236}">
                          <a16:creationId xmlns:a16="http://schemas.microsoft.com/office/drawing/2014/main" id="{8B6331DE-E8AF-4C05-87CE-C75E60D711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64695" y="3150924"/>
                      <a:ext cx="987353" cy="1118576"/>
                    </a:xfrm>
                    <a:custGeom>
                      <a:avLst/>
                      <a:gdLst>
                        <a:gd name="connsiteX0" fmla="*/ 0 w 987353"/>
                        <a:gd name="connsiteY0" fmla="*/ 1090548 h 1118576"/>
                        <a:gd name="connsiteX1" fmla="*/ 955504 w 987353"/>
                        <a:gd name="connsiteY1" fmla="*/ 0 h 1118576"/>
                        <a:gd name="connsiteX2" fmla="*/ 987354 w 987353"/>
                        <a:gd name="connsiteY2" fmla="*/ 28028 h 1118576"/>
                        <a:gd name="connsiteX3" fmla="*/ 31850 w 987353"/>
                        <a:gd name="connsiteY3" fmla="*/ 1118576 h 11185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87353" h="1118576">
                          <a:moveTo>
                            <a:pt x="0" y="1090548"/>
                          </a:moveTo>
                          <a:lnTo>
                            <a:pt x="955504" y="0"/>
                          </a:lnTo>
                          <a:lnTo>
                            <a:pt x="987354" y="28028"/>
                          </a:lnTo>
                          <a:lnTo>
                            <a:pt x="31850" y="1118576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218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710695" y="3785833"/>
                      <a:ext cx="359899" cy="408047"/>
                      <a:chOff x="10710695" y="3785833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1219" name="Freeform: Shape 1218">
                        <a:extLst>
                          <a:ext uri="{FF2B5EF4-FFF2-40B4-BE49-F238E27FC236}">
                            <a16:creationId xmlns:a16="http://schemas.microsoft.com/office/drawing/2014/main" id="{98712B8D-F50C-419E-A7E7-7844A61A8A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053402" y="378583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20" name="Freeform: Shape 1219">
                        <a:extLst>
                          <a:ext uri="{FF2B5EF4-FFF2-40B4-BE49-F238E27FC236}">
                            <a16:creationId xmlns:a16="http://schemas.microsoft.com/office/drawing/2014/main" id="{3EC18372-C25F-4E26-B3E8-665282B92AC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85879" y="3862910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21" name="Freeform: Shape 1220">
                        <a:extLst>
                          <a:ext uri="{FF2B5EF4-FFF2-40B4-BE49-F238E27FC236}">
                            <a16:creationId xmlns:a16="http://schemas.microsoft.com/office/drawing/2014/main" id="{033019C5-C863-4CDB-BDC5-45E7211643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19631" y="393871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22" name="Freeform: Shape 1221">
                        <a:extLst>
                          <a:ext uri="{FF2B5EF4-FFF2-40B4-BE49-F238E27FC236}">
                            <a16:creationId xmlns:a16="http://schemas.microsoft.com/office/drawing/2014/main" id="{A27A842C-603D-48D3-BFC3-75C5BECC28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852746" y="4015154"/>
                        <a:ext cx="16725" cy="16927"/>
                      </a:xfrm>
                      <a:custGeom>
                        <a:avLst/>
                        <a:gdLst>
                          <a:gd name="connsiteX0" fmla="*/ 15153 w 16725"/>
                          <a:gd name="connsiteY0" fmla="*/ 14197 h 16927"/>
                          <a:gd name="connsiteX1" fmla="*/ 3050 w 16725"/>
                          <a:gd name="connsiteY1" fmla="*/ 14834 h 16927"/>
                          <a:gd name="connsiteX2" fmla="*/ 1776 w 16725"/>
                          <a:gd name="connsiteY2" fmla="*/ 2731 h 16927"/>
                          <a:gd name="connsiteX3" fmla="*/ 13879 w 16725"/>
                          <a:gd name="connsiteY3" fmla="*/ 2094 h 16927"/>
                          <a:gd name="connsiteX4" fmla="*/ 15153 w 16725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725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064" y="5916"/>
                              <a:pt x="17701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23" name="Freeform: Shape 1222">
                        <a:extLst>
                          <a:ext uri="{FF2B5EF4-FFF2-40B4-BE49-F238E27FC236}">
                            <a16:creationId xmlns:a16="http://schemas.microsoft.com/office/drawing/2014/main" id="{6C05BFC0-92AD-4A8B-BB8A-68F951715C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77580" y="4100512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5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5" y="2731"/>
                            </a:cubicBezTo>
                            <a:cubicBezTo>
                              <a:pt x="4960" y="-454"/>
                              <a:pt x="10057" y="-1091"/>
                              <a:pt x="13879" y="2094"/>
                            </a:cubicBezTo>
                            <a:cubicBezTo>
                              <a:pt x="17700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24" name="Freeform: Shape 1223">
                        <a:extLst>
                          <a:ext uri="{FF2B5EF4-FFF2-40B4-BE49-F238E27FC236}">
                            <a16:creationId xmlns:a16="http://schemas.microsoft.com/office/drawing/2014/main" id="{22D71F81-F55E-4B2F-A04A-0FEE8258E6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10695" y="4176952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5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5" y="2731"/>
                            </a:cubicBezTo>
                            <a:cubicBezTo>
                              <a:pt x="4960" y="-454"/>
                              <a:pt x="10057" y="-1091"/>
                              <a:pt x="13879" y="2094"/>
                            </a:cubicBezTo>
                            <a:cubicBezTo>
                              <a:pt x="17700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22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1103088" y="3185776"/>
                    <a:ext cx="493406" cy="560291"/>
                    <a:chOff x="11103088" y="3185776"/>
                    <a:chExt cx="493406" cy="560291"/>
                  </a:xfrm>
                  <a:solidFill>
                    <a:srgbClr val="696769"/>
                  </a:solidFill>
                </p:grpSpPr>
                <p:sp>
                  <p:nvSpPr>
                    <p:cNvPr id="1226" name="Freeform: Shape 1225">
                      <a:extLst>
                        <a:ext uri="{FF2B5EF4-FFF2-40B4-BE49-F238E27FC236}">
                          <a16:creationId xmlns:a16="http://schemas.microsoft.com/office/drawing/2014/main" id="{907AAB81-40AC-4E4B-80A5-BC2918B98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79566" y="3185776"/>
                      <a:ext cx="16928" cy="16927"/>
                    </a:xfrm>
                    <a:custGeom>
                      <a:avLst/>
                      <a:gdLst>
                        <a:gd name="connsiteX0" fmla="*/ 15153 w 16928"/>
                        <a:gd name="connsiteY0" fmla="*/ 14197 h 16927"/>
                        <a:gd name="connsiteX1" fmla="*/ 3050 w 16928"/>
                        <a:gd name="connsiteY1" fmla="*/ 14834 h 16927"/>
                        <a:gd name="connsiteX2" fmla="*/ 1776 w 16928"/>
                        <a:gd name="connsiteY2" fmla="*/ 2731 h 16927"/>
                        <a:gd name="connsiteX3" fmla="*/ 13879 w 16928"/>
                        <a:gd name="connsiteY3" fmla="*/ 2094 h 16927"/>
                        <a:gd name="connsiteX4" fmla="*/ 15153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7" name="Freeform: Shape 1226">
                      <a:extLst>
                        <a:ext uri="{FF2B5EF4-FFF2-40B4-BE49-F238E27FC236}">
                          <a16:creationId xmlns:a16="http://schemas.microsoft.com/office/drawing/2014/main" id="{C1E775DF-8413-4EB1-ABDE-D100246268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12043" y="3262854"/>
                      <a:ext cx="17192" cy="16290"/>
                    </a:xfrm>
                    <a:custGeom>
                      <a:avLst/>
                      <a:gdLst>
                        <a:gd name="connsiteX0" fmla="*/ 15153 w 17192"/>
                        <a:gd name="connsiteY0" fmla="*/ 13560 h 16290"/>
                        <a:gd name="connsiteX1" fmla="*/ 3050 w 17192"/>
                        <a:gd name="connsiteY1" fmla="*/ 14197 h 16290"/>
                        <a:gd name="connsiteX2" fmla="*/ 1776 w 17192"/>
                        <a:gd name="connsiteY2" fmla="*/ 2731 h 16290"/>
                        <a:gd name="connsiteX3" fmla="*/ 13879 w 17192"/>
                        <a:gd name="connsiteY3" fmla="*/ 2094 h 16290"/>
                        <a:gd name="connsiteX4" fmla="*/ 15153 w 17192"/>
                        <a:gd name="connsiteY4" fmla="*/ 13560 h 16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290">
                          <a:moveTo>
                            <a:pt x="15153" y="13560"/>
                          </a:moveTo>
                          <a:cubicBezTo>
                            <a:pt x="11968" y="16745"/>
                            <a:pt x="6872" y="17382"/>
                            <a:pt x="3050" y="14197"/>
                          </a:cubicBezTo>
                          <a:cubicBezTo>
                            <a:pt x="-772" y="11012"/>
                            <a:pt x="-772" y="5916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4642"/>
                            <a:pt x="18338" y="10375"/>
                            <a:pt x="15153" y="13560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8" name="Freeform: Shape 1227">
                      <a:extLst>
                        <a:ext uri="{FF2B5EF4-FFF2-40B4-BE49-F238E27FC236}">
                          <a16:creationId xmlns:a16="http://schemas.microsoft.com/office/drawing/2014/main" id="{634A2D69-42A9-4534-8109-3161C6D4E3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45795" y="3338020"/>
                      <a:ext cx="16928" cy="16927"/>
                    </a:xfrm>
                    <a:custGeom>
                      <a:avLst/>
                      <a:gdLst>
                        <a:gd name="connsiteX0" fmla="*/ 15153 w 16928"/>
                        <a:gd name="connsiteY0" fmla="*/ 14197 h 16927"/>
                        <a:gd name="connsiteX1" fmla="*/ 3050 w 16928"/>
                        <a:gd name="connsiteY1" fmla="*/ 14834 h 16927"/>
                        <a:gd name="connsiteX2" fmla="*/ 1776 w 16928"/>
                        <a:gd name="connsiteY2" fmla="*/ 2731 h 16927"/>
                        <a:gd name="connsiteX3" fmla="*/ 13879 w 16928"/>
                        <a:gd name="connsiteY3" fmla="*/ 2094 h 16927"/>
                        <a:gd name="connsiteX4" fmla="*/ 15153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7701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9" name="Freeform: Shape 1228">
                      <a:extLst>
                        <a:ext uri="{FF2B5EF4-FFF2-40B4-BE49-F238E27FC236}">
                          <a16:creationId xmlns:a16="http://schemas.microsoft.com/office/drawing/2014/main" id="{E65EE93B-5B8A-47DE-B104-B278AA8D07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78273" y="3415097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0" name="Freeform: Shape 1229">
                      <a:extLst>
                        <a:ext uri="{FF2B5EF4-FFF2-40B4-BE49-F238E27FC236}">
                          <a16:creationId xmlns:a16="http://schemas.microsoft.com/office/drawing/2014/main" id="{06C9490E-5325-4C7B-869A-2A109249AA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03744" y="3499819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1" name="Freeform: Shape 1230">
                      <a:extLst>
                        <a:ext uri="{FF2B5EF4-FFF2-40B4-BE49-F238E27FC236}">
                          <a16:creationId xmlns:a16="http://schemas.microsoft.com/office/drawing/2014/main" id="{797EBE2A-BDBB-4305-AFFB-9698B83759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36859" y="3576896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2" name="Freeform: Shape 1231">
                      <a:extLst>
                        <a:ext uri="{FF2B5EF4-FFF2-40B4-BE49-F238E27FC236}">
                          <a16:creationId xmlns:a16="http://schemas.microsoft.com/office/drawing/2014/main" id="{30F4C9E4-722F-4917-A3E9-B576673F2F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69973" y="3652699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3" name="Freeform: Shape 1232">
                      <a:extLst>
                        <a:ext uri="{FF2B5EF4-FFF2-40B4-BE49-F238E27FC236}">
                          <a16:creationId xmlns:a16="http://schemas.microsoft.com/office/drawing/2014/main" id="{C3459FDC-64B1-4BBE-AD5C-7474E36309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03088" y="3729140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234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632153" y="3123171"/>
                  <a:ext cx="1019148" cy="1146239"/>
                  <a:chOff x="10632153" y="3123171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123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32153" y="3123171"/>
                    <a:ext cx="1019148" cy="1146239"/>
                    <a:chOff x="10632153" y="3123171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1236" name="Freeform: Shape 1235">
                      <a:extLst>
                        <a:ext uri="{FF2B5EF4-FFF2-40B4-BE49-F238E27FC236}">
                          <a16:creationId xmlns:a16="http://schemas.microsoft.com/office/drawing/2014/main" id="{F35CFF69-30A2-4232-A7AD-6A4BE19D8395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11099368" y="2971406"/>
                      <a:ext cx="84718" cy="1449770"/>
                    </a:xfrm>
                    <a:custGeom>
                      <a:avLst/>
                      <a:gdLst>
                        <a:gd name="connsiteX0" fmla="*/ 0 w 84718"/>
                        <a:gd name="connsiteY0" fmla="*/ 0 h 1449770"/>
                        <a:gd name="connsiteX1" fmla="*/ 84719 w 84718"/>
                        <a:gd name="connsiteY1" fmla="*/ 0 h 1449770"/>
                        <a:gd name="connsiteX2" fmla="*/ 84719 w 84718"/>
                        <a:gd name="connsiteY2" fmla="*/ 1449771 h 1449770"/>
                        <a:gd name="connsiteX3" fmla="*/ 0 w 84718"/>
                        <a:gd name="connsiteY3" fmla="*/ 1449771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718" h="1449770">
                          <a:moveTo>
                            <a:pt x="0" y="0"/>
                          </a:moveTo>
                          <a:lnTo>
                            <a:pt x="84719" y="0"/>
                          </a:lnTo>
                          <a:lnTo>
                            <a:pt x="84719" y="1449771"/>
                          </a:lnTo>
                          <a:lnTo>
                            <a:pt x="0" y="1449771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7" name="Freeform: Shape 1236">
                      <a:extLst>
                        <a:ext uri="{FF2B5EF4-FFF2-40B4-BE49-F238E27FC236}">
                          <a16:creationId xmlns:a16="http://schemas.microsoft.com/office/drawing/2014/main" id="{F43B8819-C486-4AAB-ACCF-DC8B8552A416}"/>
                        </a:ext>
                      </a:extLst>
                    </p:cNvPr>
                    <p:cNvSpPr/>
                    <p:nvPr/>
                  </p:nvSpPr>
                  <p:spPr>
                    <a:xfrm rot="-2473290">
                      <a:off x="11106057" y="2985190"/>
                      <a:ext cx="42043" cy="1449879"/>
                    </a:xfrm>
                    <a:custGeom>
                      <a:avLst/>
                      <a:gdLst>
                        <a:gd name="connsiteX0" fmla="*/ 0 w 42043"/>
                        <a:gd name="connsiteY0" fmla="*/ 0 h 1449879"/>
                        <a:gd name="connsiteX1" fmla="*/ 42044 w 42043"/>
                        <a:gd name="connsiteY1" fmla="*/ 0 h 1449879"/>
                        <a:gd name="connsiteX2" fmla="*/ 42044 w 42043"/>
                        <a:gd name="connsiteY2" fmla="*/ 1449880 h 1449879"/>
                        <a:gd name="connsiteX3" fmla="*/ 0 w 42043"/>
                        <a:gd name="connsiteY3" fmla="*/ 1449880 h 144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2043" h="1449879">
                          <a:moveTo>
                            <a:pt x="0" y="0"/>
                          </a:moveTo>
                          <a:lnTo>
                            <a:pt x="42044" y="0"/>
                          </a:lnTo>
                          <a:lnTo>
                            <a:pt x="42044" y="1449880"/>
                          </a:lnTo>
                          <a:lnTo>
                            <a:pt x="0" y="1449880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238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214300" y="3785833"/>
                      <a:ext cx="359899" cy="408047"/>
                      <a:chOff x="11214300" y="3785833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1239" name="Freeform: Shape 1238">
                        <a:extLst>
                          <a:ext uri="{FF2B5EF4-FFF2-40B4-BE49-F238E27FC236}">
                            <a16:creationId xmlns:a16="http://schemas.microsoft.com/office/drawing/2014/main" id="{276B4499-AA5E-47A1-9C01-6E86B3DE82B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14300" y="378583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40" name="Freeform: Shape 1239">
                        <a:extLst>
                          <a:ext uri="{FF2B5EF4-FFF2-40B4-BE49-F238E27FC236}">
                            <a16:creationId xmlns:a16="http://schemas.microsoft.com/office/drawing/2014/main" id="{67688EEA-4A9A-45B1-9A92-578CAAE0FDC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81185" y="3862910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41" name="Freeform: Shape 1240">
                        <a:extLst>
                          <a:ext uri="{FF2B5EF4-FFF2-40B4-BE49-F238E27FC236}">
                            <a16:creationId xmlns:a16="http://schemas.microsoft.com/office/drawing/2014/main" id="{AC653281-43F3-421B-B63D-2753B12003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348071" y="393871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42" name="Freeform: Shape 1241">
                        <a:extLst>
                          <a:ext uri="{FF2B5EF4-FFF2-40B4-BE49-F238E27FC236}">
                            <a16:creationId xmlns:a16="http://schemas.microsoft.com/office/drawing/2014/main" id="{5C12D366-2F66-4E8A-88C1-959A529E55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14956" y="4015154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43" name="Freeform: Shape 1242">
                        <a:extLst>
                          <a:ext uri="{FF2B5EF4-FFF2-40B4-BE49-F238E27FC236}">
                            <a16:creationId xmlns:a16="http://schemas.microsoft.com/office/drawing/2014/main" id="{359149FF-332E-4335-8347-3E67B7FAF2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89748" y="4100512"/>
                        <a:ext cx="16928" cy="16927"/>
                      </a:xfrm>
                      <a:custGeom>
                        <a:avLst/>
                        <a:gdLst>
                          <a:gd name="connsiteX0" fmla="*/ 1776 w 16928"/>
                          <a:gd name="connsiteY0" fmla="*/ 14197 h 16927"/>
                          <a:gd name="connsiteX1" fmla="*/ 13879 w 16928"/>
                          <a:gd name="connsiteY1" fmla="*/ 14834 h 16927"/>
                          <a:gd name="connsiteX2" fmla="*/ 15153 w 16928"/>
                          <a:gd name="connsiteY2" fmla="*/ 2731 h 16927"/>
                          <a:gd name="connsiteX3" fmla="*/ 3050 w 16928"/>
                          <a:gd name="connsiteY3" fmla="*/ 2094 h 16927"/>
                          <a:gd name="connsiteX4" fmla="*/ 1776 w 16928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7">
                            <a:moveTo>
                              <a:pt x="1776" y="14197"/>
                            </a:moveTo>
                            <a:cubicBezTo>
                              <a:pt x="4961" y="17382"/>
                              <a:pt x="10057" y="18019"/>
                              <a:pt x="13879" y="14834"/>
                            </a:cubicBezTo>
                            <a:cubicBezTo>
                              <a:pt x="17701" y="11649"/>
                              <a:pt x="17701" y="6553"/>
                              <a:pt x="15153" y="2731"/>
                            </a:cubicBezTo>
                            <a:cubicBezTo>
                              <a:pt x="11968" y="-454"/>
                              <a:pt x="6872" y="-1091"/>
                              <a:pt x="3050" y="2094"/>
                            </a:cubicBezTo>
                            <a:cubicBezTo>
                              <a:pt x="-772" y="5279"/>
                              <a:pt x="-772" y="11012"/>
                              <a:pt x="1776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44" name="Freeform: Shape 1243">
                        <a:extLst>
                          <a:ext uri="{FF2B5EF4-FFF2-40B4-BE49-F238E27FC236}">
                            <a16:creationId xmlns:a16="http://schemas.microsoft.com/office/drawing/2014/main" id="{5FEA2AA8-508A-40B5-B945-BB0CFD30E5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557007" y="4176952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3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4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4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24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88136" y="3185776"/>
                    <a:ext cx="493670" cy="560291"/>
                    <a:chOff x="10688136" y="3185776"/>
                    <a:chExt cx="493670" cy="560291"/>
                  </a:xfrm>
                  <a:solidFill>
                    <a:srgbClr val="696769"/>
                  </a:solidFill>
                </p:grpSpPr>
                <p:sp>
                  <p:nvSpPr>
                    <p:cNvPr id="1246" name="Freeform: Shape 1245">
                      <a:extLst>
                        <a:ext uri="{FF2B5EF4-FFF2-40B4-BE49-F238E27FC236}">
                          <a16:creationId xmlns:a16="http://schemas.microsoft.com/office/drawing/2014/main" id="{E08AB9A5-5CF7-40A6-B05B-AC6AD8AEE1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8136" y="3185776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2 w 17192"/>
                        <a:gd name="connsiteY1" fmla="*/ 14834 h 16927"/>
                        <a:gd name="connsiteX2" fmla="*/ 15417 w 17192"/>
                        <a:gd name="connsiteY2" fmla="*/ 2731 h 16927"/>
                        <a:gd name="connsiteX3" fmla="*/ 3314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7" y="2731"/>
                          </a:cubicBezTo>
                          <a:cubicBezTo>
                            <a:pt x="12232" y="-454"/>
                            <a:pt x="7135" y="-1091"/>
                            <a:pt x="3314" y="2094"/>
                          </a:cubicBezTo>
                          <a:cubicBezTo>
                            <a:pt x="-508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7" name="Freeform: Shape 1246">
                      <a:extLst>
                        <a:ext uri="{FF2B5EF4-FFF2-40B4-BE49-F238E27FC236}">
                          <a16:creationId xmlns:a16="http://schemas.microsoft.com/office/drawing/2014/main" id="{B541B4CC-B340-4233-8EFE-2B616B4F3D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55285" y="3262854"/>
                      <a:ext cx="16928" cy="16290"/>
                    </a:xfrm>
                    <a:custGeom>
                      <a:avLst/>
                      <a:gdLst>
                        <a:gd name="connsiteX0" fmla="*/ 1775 w 16928"/>
                        <a:gd name="connsiteY0" fmla="*/ 13560 h 16290"/>
                        <a:gd name="connsiteX1" fmla="*/ 13879 w 16928"/>
                        <a:gd name="connsiteY1" fmla="*/ 14197 h 16290"/>
                        <a:gd name="connsiteX2" fmla="*/ 15153 w 16928"/>
                        <a:gd name="connsiteY2" fmla="*/ 2731 h 16290"/>
                        <a:gd name="connsiteX3" fmla="*/ 3050 w 16928"/>
                        <a:gd name="connsiteY3" fmla="*/ 2094 h 16290"/>
                        <a:gd name="connsiteX4" fmla="*/ 1775 w 16928"/>
                        <a:gd name="connsiteY4" fmla="*/ 13560 h 162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290">
                          <a:moveTo>
                            <a:pt x="1775" y="13560"/>
                          </a:moveTo>
                          <a:cubicBezTo>
                            <a:pt x="4960" y="16745"/>
                            <a:pt x="10057" y="17382"/>
                            <a:pt x="13879" y="14197"/>
                          </a:cubicBezTo>
                          <a:cubicBezTo>
                            <a:pt x="17700" y="11012"/>
                            <a:pt x="17700" y="5916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4642"/>
                            <a:pt x="-772" y="10375"/>
                            <a:pt x="1775" y="13560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8" name="Freeform: Shape 1247">
                      <a:extLst>
                        <a:ext uri="{FF2B5EF4-FFF2-40B4-BE49-F238E27FC236}">
                          <a16:creationId xmlns:a16="http://schemas.microsoft.com/office/drawing/2014/main" id="{137A46F0-5D13-4C3D-8CC8-09EDB5BA99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21906" y="3338020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2 w 17192"/>
                        <a:gd name="connsiteY1" fmla="*/ 14834 h 16927"/>
                        <a:gd name="connsiteX2" fmla="*/ 15417 w 17192"/>
                        <a:gd name="connsiteY2" fmla="*/ 2731 h 16927"/>
                        <a:gd name="connsiteX3" fmla="*/ 3314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7" y="2731"/>
                          </a:cubicBezTo>
                          <a:cubicBezTo>
                            <a:pt x="12232" y="-454"/>
                            <a:pt x="7135" y="-1091"/>
                            <a:pt x="3314" y="2094"/>
                          </a:cubicBezTo>
                          <a:cubicBezTo>
                            <a:pt x="-508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9" name="Freeform: Shape 1248">
                      <a:extLst>
                        <a:ext uri="{FF2B5EF4-FFF2-40B4-BE49-F238E27FC236}">
                          <a16:creationId xmlns:a16="http://schemas.microsoft.com/office/drawing/2014/main" id="{855CD702-C6B1-4508-BC3E-FC26E16BAC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88792" y="3415097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7 w 17192"/>
                        <a:gd name="connsiteY2" fmla="*/ 2731 h 16928"/>
                        <a:gd name="connsiteX3" fmla="*/ 3314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7" y="2731"/>
                          </a:cubicBezTo>
                          <a:cubicBezTo>
                            <a:pt x="12232" y="-454"/>
                            <a:pt x="7135" y="-1091"/>
                            <a:pt x="3314" y="2094"/>
                          </a:cubicBezTo>
                          <a:cubicBezTo>
                            <a:pt x="-508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" name="Freeform: Shape 1249">
                      <a:extLst>
                        <a:ext uri="{FF2B5EF4-FFF2-40B4-BE49-F238E27FC236}">
                          <a16:creationId xmlns:a16="http://schemas.microsoft.com/office/drawing/2014/main" id="{01A8EE10-05FA-4D2D-ABF7-D60D9DA039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63584" y="3499819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916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" name="Freeform: Shape 1250">
                      <a:extLst>
                        <a:ext uri="{FF2B5EF4-FFF2-40B4-BE49-F238E27FC236}">
                          <a16:creationId xmlns:a16="http://schemas.microsoft.com/office/drawing/2014/main" id="{D0B1C227-6B8D-4438-AE46-5FC9CEB8F3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30843" y="3576896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" name="Freeform: Shape 1251">
                      <a:extLst>
                        <a:ext uri="{FF2B5EF4-FFF2-40B4-BE49-F238E27FC236}">
                          <a16:creationId xmlns:a16="http://schemas.microsoft.com/office/drawing/2014/main" id="{54A8DBF2-8335-46BE-89B2-A6C9E2B2EC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97355" y="3652699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" name="Freeform: Shape 1252">
                      <a:extLst>
                        <a:ext uri="{FF2B5EF4-FFF2-40B4-BE49-F238E27FC236}">
                          <a16:creationId xmlns:a16="http://schemas.microsoft.com/office/drawing/2014/main" id="{8549B3CC-5E4E-432A-8FEC-7CBF40807A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64614" y="3729140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254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0632359" y="1694881"/>
                <a:ext cx="1019602" cy="1146416"/>
                <a:chOff x="10632359" y="1694881"/>
                <a:chExt cx="1019602" cy="1146416"/>
              </a:xfrm>
              <a:solidFill>
                <a:schemeClr val="accent1"/>
              </a:solidFill>
            </p:grpSpPr>
            <p:grpSp>
              <p:nvGrpSpPr>
                <p:cNvPr id="1255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632812" y="1695058"/>
                  <a:ext cx="1019148" cy="1146239"/>
                  <a:chOff x="10632812" y="1695058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125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32812" y="1695058"/>
                    <a:ext cx="1019148" cy="1146239"/>
                    <a:chOff x="10632812" y="1695058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1257" name="Freeform: Shape 1256">
                      <a:extLst>
                        <a:ext uri="{FF2B5EF4-FFF2-40B4-BE49-F238E27FC236}">
                          <a16:creationId xmlns:a16="http://schemas.microsoft.com/office/drawing/2014/main" id="{FE1DE89D-4459-4672-ABFC-54627F1337C8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10417501" y="2225819"/>
                      <a:ext cx="1449770" cy="84718"/>
                    </a:xfrm>
                    <a:custGeom>
                      <a:avLst/>
                      <a:gdLst>
                        <a:gd name="connsiteX0" fmla="*/ 0 w 1449770"/>
                        <a:gd name="connsiteY0" fmla="*/ 0 h 84718"/>
                        <a:gd name="connsiteX1" fmla="*/ 1449771 w 1449770"/>
                        <a:gd name="connsiteY1" fmla="*/ 0 h 84718"/>
                        <a:gd name="connsiteX2" fmla="*/ 1449771 w 1449770"/>
                        <a:gd name="connsiteY2" fmla="*/ 84719 h 84718"/>
                        <a:gd name="connsiteX3" fmla="*/ 0 w 1449770"/>
                        <a:gd name="connsiteY3" fmla="*/ 84719 h 84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84718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84719"/>
                          </a:lnTo>
                          <a:lnTo>
                            <a:pt x="0" y="84719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" name="Freeform: Shape 1257">
                      <a:extLst>
                        <a:ext uri="{FF2B5EF4-FFF2-40B4-BE49-F238E27FC236}">
                          <a16:creationId xmlns:a16="http://schemas.microsoft.com/office/drawing/2014/main" id="{3B503134-15F4-440A-9C2F-53DE3BB6B1DA}"/>
                        </a:ext>
                      </a:extLst>
                    </p:cNvPr>
                    <p:cNvSpPr/>
                    <p:nvPr/>
                  </p:nvSpPr>
                  <p:spPr>
                    <a:xfrm rot="-2926710">
                      <a:off x="10433478" y="2259891"/>
                      <a:ext cx="1449879" cy="42043"/>
                    </a:xfrm>
                    <a:custGeom>
                      <a:avLst/>
                      <a:gdLst>
                        <a:gd name="connsiteX0" fmla="*/ 0 w 1449879"/>
                        <a:gd name="connsiteY0" fmla="*/ 0 h 42043"/>
                        <a:gd name="connsiteX1" fmla="*/ 1449880 w 1449879"/>
                        <a:gd name="connsiteY1" fmla="*/ 0 h 42043"/>
                        <a:gd name="connsiteX2" fmla="*/ 1449880 w 1449879"/>
                        <a:gd name="connsiteY2" fmla="*/ 42044 h 42043"/>
                        <a:gd name="connsiteX3" fmla="*/ 0 w 1449879"/>
                        <a:gd name="connsiteY3" fmla="*/ 42044 h 4204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879" h="42043">
                          <a:moveTo>
                            <a:pt x="0" y="0"/>
                          </a:moveTo>
                          <a:lnTo>
                            <a:pt x="1449880" y="0"/>
                          </a:lnTo>
                          <a:lnTo>
                            <a:pt x="1449880" y="42044"/>
                          </a:lnTo>
                          <a:lnTo>
                            <a:pt x="0" y="42044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259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710695" y="2357673"/>
                      <a:ext cx="359899" cy="408047"/>
                      <a:chOff x="10710695" y="2357673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1260" name="Freeform: Shape 1259">
                        <a:extLst>
                          <a:ext uri="{FF2B5EF4-FFF2-40B4-BE49-F238E27FC236}">
                            <a16:creationId xmlns:a16="http://schemas.microsoft.com/office/drawing/2014/main" id="{5451E16B-C2AD-4841-84E5-82371C15C13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053402" y="235767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61" name="Freeform: Shape 1260">
                        <a:extLst>
                          <a:ext uri="{FF2B5EF4-FFF2-40B4-BE49-F238E27FC236}">
                            <a16:creationId xmlns:a16="http://schemas.microsoft.com/office/drawing/2014/main" id="{EE30C335-4065-4496-97F2-139581C1456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85879" y="2434114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62" name="Freeform: Shape 1261">
                        <a:extLst>
                          <a:ext uri="{FF2B5EF4-FFF2-40B4-BE49-F238E27FC236}">
                            <a16:creationId xmlns:a16="http://schemas.microsoft.com/office/drawing/2014/main" id="{121A1DC3-88DC-4E88-A2EF-5E42F418DB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19631" y="2509917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6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63" name="Freeform: Shape 1262">
                        <a:extLst>
                          <a:ext uri="{FF2B5EF4-FFF2-40B4-BE49-F238E27FC236}">
                            <a16:creationId xmlns:a16="http://schemas.microsoft.com/office/drawing/2014/main" id="{C010A8DE-9F9D-4ACA-8CF3-F0F0831B0FA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852746" y="2586994"/>
                        <a:ext cx="16725" cy="16927"/>
                      </a:xfrm>
                      <a:custGeom>
                        <a:avLst/>
                        <a:gdLst>
                          <a:gd name="connsiteX0" fmla="*/ 15153 w 16725"/>
                          <a:gd name="connsiteY0" fmla="*/ 14197 h 16927"/>
                          <a:gd name="connsiteX1" fmla="*/ 3050 w 16725"/>
                          <a:gd name="connsiteY1" fmla="*/ 14834 h 16927"/>
                          <a:gd name="connsiteX2" fmla="*/ 1776 w 16725"/>
                          <a:gd name="connsiteY2" fmla="*/ 2731 h 16927"/>
                          <a:gd name="connsiteX3" fmla="*/ 13879 w 16725"/>
                          <a:gd name="connsiteY3" fmla="*/ 2094 h 16927"/>
                          <a:gd name="connsiteX4" fmla="*/ 15153 w 16725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725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064" y="5279"/>
                              <a:pt x="17701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64" name="Freeform: Shape 1263">
                        <a:extLst>
                          <a:ext uri="{FF2B5EF4-FFF2-40B4-BE49-F238E27FC236}">
                            <a16:creationId xmlns:a16="http://schemas.microsoft.com/office/drawing/2014/main" id="{4627D719-4DE6-4986-B01B-1DFCAAD292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77580" y="2671715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5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5" y="2731"/>
                            </a:cubicBezTo>
                            <a:cubicBezTo>
                              <a:pt x="4960" y="-454"/>
                              <a:pt x="10057" y="-1091"/>
                              <a:pt x="13879" y="2094"/>
                            </a:cubicBezTo>
                            <a:cubicBezTo>
                              <a:pt x="17700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65" name="Freeform: Shape 1264">
                        <a:extLst>
                          <a:ext uri="{FF2B5EF4-FFF2-40B4-BE49-F238E27FC236}">
                            <a16:creationId xmlns:a16="http://schemas.microsoft.com/office/drawing/2014/main" id="{3C300D5C-C28B-4D52-A2C1-A33B0F961F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10695" y="2748793"/>
                        <a:ext cx="17192" cy="16927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7"/>
                          <a:gd name="connsiteX1" fmla="*/ 3050 w 17192"/>
                          <a:gd name="connsiteY1" fmla="*/ 14834 h 16927"/>
                          <a:gd name="connsiteX2" fmla="*/ 1775 w 17192"/>
                          <a:gd name="connsiteY2" fmla="*/ 2731 h 16927"/>
                          <a:gd name="connsiteX3" fmla="*/ 13879 w 17192"/>
                          <a:gd name="connsiteY3" fmla="*/ 2094 h 16927"/>
                          <a:gd name="connsiteX4" fmla="*/ 15153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5" y="2731"/>
                            </a:cubicBezTo>
                            <a:cubicBezTo>
                              <a:pt x="4960" y="-454"/>
                              <a:pt x="10057" y="-1091"/>
                              <a:pt x="13879" y="2094"/>
                            </a:cubicBezTo>
                            <a:cubicBezTo>
                              <a:pt x="17700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26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1103088" y="1756980"/>
                    <a:ext cx="493406" cy="560928"/>
                    <a:chOff x="11103088" y="1756980"/>
                    <a:chExt cx="493406" cy="560928"/>
                  </a:xfrm>
                  <a:solidFill>
                    <a:srgbClr val="696769"/>
                  </a:solidFill>
                </p:grpSpPr>
                <p:sp>
                  <p:nvSpPr>
                    <p:cNvPr id="1267" name="Freeform: Shape 1266">
                      <a:extLst>
                        <a:ext uri="{FF2B5EF4-FFF2-40B4-BE49-F238E27FC236}">
                          <a16:creationId xmlns:a16="http://schemas.microsoft.com/office/drawing/2014/main" id="{ABA60C6E-8F5D-4662-BDB1-F5CB9852C2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79566" y="1756980"/>
                      <a:ext cx="16928" cy="16928"/>
                    </a:xfrm>
                    <a:custGeom>
                      <a:avLst/>
                      <a:gdLst>
                        <a:gd name="connsiteX0" fmla="*/ 15153 w 16928"/>
                        <a:gd name="connsiteY0" fmla="*/ 14197 h 16928"/>
                        <a:gd name="connsiteX1" fmla="*/ 3050 w 16928"/>
                        <a:gd name="connsiteY1" fmla="*/ 14834 h 16928"/>
                        <a:gd name="connsiteX2" fmla="*/ 1776 w 16928"/>
                        <a:gd name="connsiteY2" fmla="*/ 2731 h 16928"/>
                        <a:gd name="connsiteX3" fmla="*/ 13879 w 16928"/>
                        <a:gd name="connsiteY3" fmla="*/ 2094 h 16928"/>
                        <a:gd name="connsiteX4" fmla="*/ 15153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8" name="Freeform: Shape 1267">
                      <a:extLst>
                        <a:ext uri="{FF2B5EF4-FFF2-40B4-BE49-F238E27FC236}">
                          <a16:creationId xmlns:a16="http://schemas.microsoft.com/office/drawing/2014/main" id="{AFE735D7-CFE8-4716-8417-03FB6E004C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12043" y="1833420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9" name="Freeform: Shape 1268">
                      <a:extLst>
                        <a:ext uri="{FF2B5EF4-FFF2-40B4-BE49-F238E27FC236}">
                          <a16:creationId xmlns:a16="http://schemas.microsoft.com/office/drawing/2014/main" id="{7F0B879D-ABF9-4A37-9BB4-1BA81C6589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45795" y="1909861"/>
                      <a:ext cx="16928" cy="16928"/>
                    </a:xfrm>
                    <a:custGeom>
                      <a:avLst/>
                      <a:gdLst>
                        <a:gd name="connsiteX0" fmla="*/ 15153 w 16928"/>
                        <a:gd name="connsiteY0" fmla="*/ 14197 h 16928"/>
                        <a:gd name="connsiteX1" fmla="*/ 3050 w 16928"/>
                        <a:gd name="connsiteY1" fmla="*/ 14834 h 16928"/>
                        <a:gd name="connsiteX2" fmla="*/ 1776 w 16928"/>
                        <a:gd name="connsiteY2" fmla="*/ 2731 h 16928"/>
                        <a:gd name="connsiteX3" fmla="*/ 13879 w 16928"/>
                        <a:gd name="connsiteY3" fmla="*/ 2094 h 16928"/>
                        <a:gd name="connsiteX4" fmla="*/ 15153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0" name="Freeform: Shape 1269">
                      <a:extLst>
                        <a:ext uri="{FF2B5EF4-FFF2-40B4-BE49-F238E27FC236}">
                          <a16:creationId xmlns:a16="http://schemas.microsoft.com/office/drawing/2014/main" id="{0C152554-712F-4A43-A125-031798C9B7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78273" y="1986301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1" name="Freeform: Shape 1270">
                      <a:extLst>
                        <a:ext uri="{FF2B5EF4-FFF2-40B4-BE49-F238E27FC236}">
                          <a16:creationId xmlns:a16="http://schemas.microsoft.com/office/drawing/2014/main" id="{DD8634C3-2476-46E0-AE83-CE3CE5C3E1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03744" y="2071659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2" name="Freeform: Shape 1271">
                      <a:extLst>
                        <a:ext uri="{FF2B5EF4-FFF2-40B4-BE49-F238E27FC236}">
                          <a16:creationId xmlns:a16="http://schemas.microsoft.com/office/drawing/2014/main" id="{06A32BE1-B7C0-4562-A87A-EA727B7F3A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36859" y="2148100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3" name="Freeform: Shape 1272">
                      <a:extLst>
                        <a:ext uri="{FF2B5EF4-FFF2-40B4-BE49-F238E27FC236}">
                          <a16:creationId xmlns:a16="http://schemas.microsoft.com/office/drawing/2014/main" id="{0BF925FA-1396-40CE-9795-68955B9ECF1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69973" y="2223903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4" name="Freeform: Shape 1273">
                      <a:extLst>
                        <a:ext uri="{FF2B5EF4-FFF2-40B4-BE49-F238E27FC236}">
                          <a16:creationId xmlns:a16="http://schemas.microsoft.com/office/drawing/2014/main" id="{CBC5539D-1600-4ECF-B04E-21C43AF3C6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03088" y="2300980"/>
                      <a:ext cx="17192" cy="16927"/>
                    </a:xfrm>
                    <a:custGeom>
                      <a:avLst/>
                      <a:gdLst>
                        <a:gd name="connsiteX0" fmla="*/ 15153 w 17192"/>
                        <a:gd name="connsiteY0" fmla="*/ 14197 h 16927"/>
                        <a:gd name="connsiteX1" fmla="*/ 3050 w 17192"/>
                        <a:gd name="connsiteY1" fmla="*/ 14834 h 16927"/>
                        <a:gd name="connsiteX2" fmla="*/ 1776 w 17192"/>
                        <a:gd name="connsiteY2" fmla="*/ 2731 h 16927"/>
                        <a:gd name="connsiteX3" fmla="*/ 13878 w 17192"/>
                        <a:gd name="connsiteY3" fmla="*/ 2094 h 16927"/>
                        <a:gd name="connsiteX4" fmla="*/ 15153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275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632359" y="1694881"/>
                  <a:ext cx="1019148" cy="1146239"/>
                  <a:chOff x="10632359" y="1694881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127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32359" y="1694881"/>
                    <a:ext cx="1019148" cy="1146239"/>
                    <a:chOff x="10632359" y="1694881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1277" name="Freeform: Shape 1276">
                      <a:extLst>
                        <a:ext uri="{FF2B5EF4-FFF2-40B4-BE49-F238E27FC236}">
                          <a16:creationId xmlns:a16="http://schemas.microsoft.com/office/drawing/2014/main" id="{60B20F51-B177-46F0-899D-63C09C178990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11099574" y="1543115"/>
                      <a:ext cx="84718" cy="1449770"/>
                    </a:xfrm>
                    <a:custGeom>
                      <a:avLst/>
                      <a:gdLst>
                        <a:gd name="connsiteX0" fmla="*/ 0 w 84718"/>
                        <a:gd name="connsiteY0" fmla="*/ 0 h 1449770"/>
                        <a:gd name="connsiteX1" fmla="*/ 84719 w 84718"/>
                        <a:gd name="connsiteY1" fmla="*/ 0 h 1449770"/>
                        <a:gd name="connsiteX2" fmla="*/ 84719 w 84718"/>
                        <a:gd name="connsiteY2" fmla="*/ 1449771 h 1449770"/>
                        <a:gd name="connsiteX3" fmla="*/ 0 w 84718"/>
                        <a:gd name="connsiteY3" fmla="*/ 1449771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718" h="1449770">
                          <a:moveTo>
                            <a:pt x="0" y="0"/>
                          </a:moveTo>
                          <a:lnTo>
                            <a:pt x="84719" y="0"/>
                          </a:lnTo>
                          <a:lnTo>
                            <a:pt x="84719" y="1449771"/>
                          </a:lnTo>
                          <a:lnTo>
                            <a:pt x="0" y="1449771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8" name="Freeform: Shape 1277">
                      <a:extLst>
                        <a:ext uri="{FF2B5EF4-FFF2-40B4-BE49-F238E27FC236}">
                          <a16:creationId xmlns:a16="http://schemas.microsoft.com/office/drawing/2014/main" id="{0D5CBED2-5D72-4495-AB07-0026949C8737}"/>
                        </a:ext>
                      </a:extLst>
                    </p:cNvPr>
                    <p:cNvSpPr/>
                    <p:nvPr/>
                  </p:nvSpPr>
                  <p:spPr>
                    <a:xfrm rot="-2473290">
                      <a:off x="11105857" y="1556399"/>
                      <a:ext cx="42043" cy="1449879"/>
                    </a:xfrm>
                    <a:custGeom>
                      <a:avLst/>
                      <a:gdLst>
                        <a:gd name="connsiteX0" fmla="*/ 0 w 42043"/>
                        <a:gd name="connsiteY0" fmla="*/ 0 h 1449879"/>
                        <a:gd name="connsiteX1" fmla="*/ 42044 w 42043"/>
                        <a:gd name="connsiteY1" fmla="*/ 0 h 1449879"/>
                        <a:gd name="connsiteX2" fmla="*/ 42044 w 42043"/>
                        <a:gd name="connsiteY2" fmla="*/ 1449880 h 1449879"/>
                        <a:gd name="connsiteX3" fmla="*/ 0 w 42043"/>
                        <a:gd name="connsiteY3" fmla="*/ 1449880 h 14498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2043" h="1449879">
                          <a:moveTo>
                            <a:pt x="0" y="0"/>
                          </a:moveTo>
                          <a:lnTo>
                            <a:pt x="42044" y="0"/>
                          </a:lnTo>
                          <a:lnTo>
                            <a:pt x="42044" y="1449880"/>
                          </a:lnTo>
                          <a:lnTo>
                            <a:pt x="0" y="1449880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279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214300" y="2357673"/>
                      <a:ext cx="359899" cy="408047"/>
                      <a:chOff x="11214300" y="2357673"/>
                      <a:chExt cx="359899" cy="408047"/>
                    </a:xfrm>
                    <a:solidFill>
                      <a:srgbClr val="696769"/>
                    </a:solidFill>
                  </p:grpSpPr>
                  <p:sp>
                    <p:nvSpPr>
                      <p:cNvPr id="1280" name="Freeform: Shape 1279">
                        <a:extLst>
                          <a:ext uri="{FF2B5EF4-FFF2-40B4-BE49-F238E27FC236}">
                            <a16:creationId xmlns:a16="http://schemas.microsoft.com/office/drawing/2014/main" id="{53FA98DE-5EA1-4CEA-BDED-695D5CB946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14300" y="235767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81" name="Freeform: Shape 1280">
                        <a:extLst>
                          <a:ext uri="{FF2B5EF4-FFF2-40B4-BE49-F238E27FC236}">
                            <a16:creationId xmlns:a16="http://schemas.microsoft.com/office/drawing/2014/main" id="{A41708AC-D57E-43EB-9D02-5044003A49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81185" y="2434114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82" name="Freeform: Shape 1281">
                        <a:extLst>
                          <a:ext uri="{FF2B5EF4-FFF2-40B4-BE49-F238E27FC236}">
                            <a16:creationId xmlns:a16="http://schemas.microsoft.com/office/drawing/2014/main" id="{B06B61D5-1405-47F4-878C-4F59555D0B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348071" y="2509917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83" name="Freeform: Shape 1282">
                        <a:extLst>
                          <a:ext uri="{FF2B5EF4-FFF2-40B4-BE49-F238E27FC236}">
                            <a16:creationId xmlns:a16="http://schemas.microsoft.com/office/drawing/2014/main" id="{0B6F4C50-89D3-44BF-B755-D78A583F0A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14956" y="2586994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2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3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84" name="Freeform: Shape 1283">
                        <a:extLst>
                          <a:ext uri="{FF2B5EF4-FFF2-40B4-BE49-F238E27FC236}">
                            <a16:creationId xmlns:a16="http://schemas.microsoft.com/office/drawing/2014/main" id="{22E276B5-1893-4229-88D1-801399A6E15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89748" y="2671715"/>
                        <a:ext cx="16928" cy="16928"/>
                      </a:xfrm>
                      <a:custGeom>
                        <a:avLst/>
                        <a:gdLst>
                          <a:gd name="connsiteX0" fmla="*/ 1776 w 16928"/>
                          <a:gd name="connsiteY0" fmla="*/ 14197 h 16928"/>
                          <a:gd name="connsiteX1" fmla="*/ 13879 w 16928"/>
                          <a:gd name="connsiteY1" fmla="*/ 14834 h 16928"/>
                          <a:gd name="connsiteX2" fmla="*/ 15153 w 16928"/>
                          <a:gd name="connsiteY2" fmla="*/ 2731 h 16928"/>
                          <a:gd name="connsiteX3" fmla="*/ 3050 w 16928"/>
                          <a:gd name="connsiteY3" fmla="*/ 2094 h 16928"/>
                          <a:gd name="connsiteX4" fmla="*/ 1776 w 16928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1776" y="14197"/>
                            </a:moveTo>
                            <a:cubicBezTo>
                              <a:pt x="4961" y="17382"/>
                              <a:pt x="10057" y="18019"/>
                              <a:pt x="13879" y="14834"/>
                            </a:cubicBezTo>
                            <a:cubicBezTo>
                              <a:pt x="17701" y="11649"/>
                              <a:pt x="17701" y="6553"/>
                              <a:pt x="15153" y="2731"/>
                            </a:cubicBezTo>
                            <a:cubicBezTo>
                              <a:pt x="11968" y="-454"/>
                              <a:pt x="6872" y="-1091"/>
                              <a:pt x="3050" y="2094"/>
                            </a:cubicBezTo>
                            <a:cubicBezTo>
                              <a:pt x="-772" y="5916"/>
                              <a:pt x="-772" y="11012"/>
                              <a:pt x="1776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85" name="Freeform: Shape 1284">
                        <a:extLst>
                          <a:ext uri="{FF2B5EF4-FFF2-40B4-BE49-F238E27FC236}">
                            <a16:creationId xmlns:a16="http://schemas.microsoft.com/office/drawing/2014/main" id="{F71DEDC1-61FC-4B1A-A9AA-4BA2E9F52E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557007" y="2748793"/>
                        <a:ext cx="17192" cy="16927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7"/>
                          <a:gd name="connsiteX1" fmla="*/ 14143 w 17192"/>
                          <a:gd name="connsiteY1" fmla="*/ 14834 h 16927"/>
                          <a:gd name="connsiteX2" fmla="*/ 15416 w 17192"/>
                          <a:gd name="connsiteY2" fmla="*/ 2731 h 16927"/>
                          <a:gd name="connsiteX3" fmla="*/ 3314 w 17192"/>
                          <a:gd name="connsiteY3" fmla="*/ 2094 h 16927"/>
                          <a:gd name="connsiteX4" fmla="*/ 2039 w 17192"/>
                          <a:gd name="connsiteY4" fmla="*/ 14197 h 169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7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4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28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88136" y="1756980"/>
                    <a:ext cx="493670" cy="560928"/>
                    <a:chOff x="10688136" y="1756980"/>
                    <a:chExt cx="493670" cy="560928"/>
                  </a:xfrm>
                  <a:solidFill>
                    <a:srgbClr val="696769"/>
                  </a:solidFill>
                </p:grpSpPr>
                <p:sp>
                  <p:nvSpPr>
                    <p:cNvPr id="1287" name="Freeform: Shape 1286">
                      <a:extLst>
                        <a:ext uri="{FF2B5EF4-FFF2-40B4-BE49-F238E27FC236}">
                          <a16:creationId xmlns:a16="http://schemas.microsoft.com/office/drawing/2014/main" id="{9EB83E26-03A8-48F9-8B07-92375D5051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8136" y="1756980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7 w 17192"/>
                        <a:gd name="connsiteY2" fmla="*/ 2731 h 16928"/>
                        <a:gd name="connsiteX3" fmla="*/ 3314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7" y="2731"/>
                          </a:cubicBezTo>
                          <a:cubicBezTo>
                            <a:pt x="12232" y="-454"/>
                            <a:pt x="7135" y="-1091"/>
                            <a:pt x="3314" y="2094"/>
                          </a:cubicBezTo>
                          <a:cubicBezTo>
                            <a:pt x="-508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88" name="Freeform: Shape 1287">
                      <a:extLst>
                        <a:ext uri="{FF2B5EF4-FFF2-40B4-BE49-F238E27FC236}">
                          <a16:creationId xmlns:a16="http://schemas.microsoft.com/office/drawing/2014/main" id="{3AA207DE-FBC8-432F-A6B2-A3AE656674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55285" y="1833420"/>
                      <a:ext cx="16928" cy="16928"/>
                    </a:xfrm>
                    <a:custGeom>
                      <a:avLst/>
                      <a:gdLst>
                        <a:gd name="connsiteX0" fmla="*/ 1775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5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5" y="14197"/>
                          </a:moveTo>
                          <a:cubicBezTo>
                            <a:pt x="4960" y="17382"/>
                            <a:pt x="10057" y="18019"/>
                            <a:pt x="13879" y="14834"/>
                          </a:cubicBezTo>
                          <a:cubicBezTo>
                            <a:pt x="17700" y="11649"/>
                            <a:pt x="17700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916"/>
                            <a:pt x="-772" y="11012"/>
                            <a:pt x="1775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89" name="Freeform: Shape 1288">
                      <a:extLst>
                        <a:ext uri="{FF2B5EF4-FFF2-40B4-BE49-F238E27FC236}">
                          <a16:creationId xmlns:a16="http://schemas.microsoft.com/office/drawing/2014/main" id="{8EF7BCAE-FC01-413B-BA30-E58D062380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21906" y="1909861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7 w 17192"/>
                        <a:gd name="connsiteY2" fmla="*/ 2731 h 16928"/>
                        <a:gd name="connsiteX3" fmla="*/ 3314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7" y="2731"/>
                          </a:cubicBezTo>
                          <a:cubicBezTo>
                            <a:pt x="12232" y="-454"/>
                            <a:pt x="7135" y="-1091"/>
                            <a:pt x="3314" y="2094"/>
                          </a:cubicBezTo>
                          <a:cubicBezTo>
                            <a:pt x="-508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0" name="Freeform: Shape 1289">
                      <a:extLst>
                        <a:ext uri="{FF2B5EF4-FFF2-40B4-BE49-F238E27FC236}">
                          <a16:creationId xmlns:a16="http://schemas.microsoft.com/office/drawing/2014/main" id="{4B877A4D-D279-4ED4-A7D3-486F673AB4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88792" y="1986301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7 w 17192"/>
                        <a:gd name="connsiteY2" fmla="*/ 2731 h 16928"/>
                        <a:gd name="connsiteX3" fmla="*/ 3314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7" y="2731"/>
                          </a:cubicBezTo>
                          <a:cubicBezTo>
                            <a:pt x="12232" y="-454"/>
                            <a:pt x="7135" y="-1091"/>
                            <a:pt x="3314" y="2094"/>
                          </a:cubicBezTo>
                          <a:cubicBezTo>
                            <a:pt x="-508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1" name="Freeform: Shape 1290">
                      <a:extLst>
                        <a:ext uri="{FF2B5EF4-FFF2-40B4-BE49-F238E27FC236}">
                          <a16:creationId xmlns:a16="http://schemas.microsoft.com/office/drawing/2014/main" id="{043F5167-BDB5-44C7-84E0-507B843302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63584" y="2071659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0375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2" name="Freeform: Shape 1291">
                      <a:extLst>
                        <a:ext uri="{FF2B5EF4-FFF2-40B4-BE49-F238E27FC236}">
                          <a16:creationId xmlns:a16="http://schemas.microsoft.com/office/drawing/2014/main" id="{0F75D459-FBB5-4C7B-8C78-4BAC98AD5B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30843" y="2148100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" name="Freeform: Shape 1292">
                      <a:extLst>
                        <a:ext uri="{FF2B5EF4-FFF2-40B4-BE49-F238E27FC236}">
                          <a16:creationId xmlns:a16="http://schemas.microsoft.com/office/drawing/2014/main" id="{9853304B-4CD9-4250-8828-1F785C4DE5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97355" y="2223903"/>
                      <a:ext cx="16928" cy="16927"/>
                    </a:xfrm>
                    <a:custGeom>
                      <a:avLst/>
                      <a:gdLst>
                        <a:gd name="connsiteX0" fmla="*/ 1776 w 16928"/>
                        <a:gd name="connsiteY0" fmla="*/ 14197 h 16927"/>
                        <a:gd name="connsiteX1" fmla="*/ 13879 w 16928"/>
                        <a:gd name="connsiteY1" fmla="*/ 14834 h 16927"/>
                        <a:gd name="connsiteX2" fmla="*/ 15153 w 16928"/>
                        <a:gd name="connsiteY2" fmla="*/ 2731 h 16927"/>
                        <a:gd name="connsiteX3" fmla="*/ 3050 w 16928"/>
                        <a:gd name="connsiteY3" fmla="*/ 2094 h 16927"/>
                        <a:gd name="connsiteX4" fmla="*/ 1776 w 16928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7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916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4" name="Freeform: Shape 1293">
                      <a:extLst>
                        <a:ext uri="{FF2B5EF4-FFF2-40B4-BE49-F238E27FC236}">
                          <a16:creationId xmlns:a16="http://schemas.microsoft.com/office/drawing/2014/main" id="{BBBF0D01-8765-4650-A59F-2BDE1771C6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64614" y="2300980"/>
                      <a:ext cx="17192" cy="16927"/>
                    </a:xfrm>
                    <a:custGeom>
                      <a:avLst/>
                      <a:gdLst>
                        <a:gd name="connsiteX0" fmla="*/ 2039 w 17192"/>
                        <a:gd name="connsiteY0" fmla="*/ 14197 h 16927"/>
                        <a:gd name="connsiteX1" fmla="*/ 14143 w 17192"/>
                        <a:gd name="connsiteY1" fmla="*/ 14834 h 16927"/>
                        <a:gd name="connsiteX2" fmla="*/ 15416 w 17192"/>
                        <a:gd name="connsiteY2" fmla="*/ 2731 h 16927"/>
                        <a:gd name="connsiteX3" fmla="*/ 3313 w 17192"/>
                        <a:gd name="connsiteY3" fmla="*/ 2094 h 16927"/>
                        <a:gd name="connsiteX4" fmla="*/ 2039 w 17192"/>
                        <a:gd name="connsiteY4" fmla="*/ 14197 h 16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7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295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0632178" y="266213"/>
                <a:ext cx="1020123" cy="1146793"/>
                <a:chOff x="10632178" y="266213"/>
                <a:chExt cx="1020123" cy="1146793"/>
              </a:xfrm>
              <a:solidFill>
                <a:schemeClr val="accent1"/>
              </a:solidFill>
            </p:grpSpPr>
            <p:grpSp>
              <p:nvGrpSpPr>
                <p:cNvPr id="1296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633152" y="266767"/>
                  <a:ext cx="1019148" cy="1146239"/>
                  <a:chOff x="10633152" y="266767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129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33152" y="266767"/>
                    <a:ext cx="1019148" cy="1146239"/>
                    <a:chOff x="10633152" y="266767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1298" name="Freeform: Shape 1297">
                      <a:extLst>
                        <a:ext uri="{FF2B5EF4-FFF2-40B4-BE49-F238E27FC236}">
                          <a16:creationId xmlns:a16="http://schemas.microsoft.com/office/drawing/2014/main" id="{F69700BB-AFBF-479D-968D-ED72997CDAE9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10417841" y="797527"/>
                      <a:ext cx="1449770" cy="84718"/>
                    </a:xfrm>
                    <a:custGeom>
                      <a:avLst/>
                      <a:gdLst>
                        <a:gd name="connsiteX0" fmla="*/ 0 w 1449770"/>
                        <a:gd name="connsiteY0" fmla="*/ 0 h 84718"/>
                        <a:gd name="connsiteX1" fmla="*/ 1449771 w 1449770"/>
                        <a:gd name="connsiteY1" fmla="*/ 0 h 84718"/>
                        <a:gd name="connsiteX2" fmla="*/ 1449771 w 1449770"/>
                        <a:gd name="connsiteY2" fmla="*/ 84719 h 84718"/>
                        <a:gd name="connsiteX3" fmla="*/ 0 w 1449770"/>
                        <a:gd name="connsiteY3" fmla="*/ 84719 h 847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84718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84719"/>
                          </a:lnTo>
                          <a:lnTo>
                            <a:pt x="0" y="84719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9" name="Freeform: Shape 1298">
                      <a:extLst>
                        <a:ext uri="{FF2B5EF4-FFF2-40B4-BE49-F238E27FC236}">
                          <a16:creationId xmlns:a16="http://schemas.microsoft.com/office/drawing/2014/main" id="{57B401D0-9874-42C4-9704-09B60C2DB893}"/>
                        </a:ext>
                      </a:extLst>
                    </p:cNvPr>
                    <p:cNvSpPr/>
                    <p:nvPr/>
                  </p:nvSpPr>
                  <p:spPr>
                    <a:xfrm rot="-2926484">
                      <a:off x="10433574" y="832627"/>
                      <a:ext cx="1449770" cy="42040"/>
                    </a:xfrm>
                    <a:custGeom>
                      <a:avLst/>
                      <a:gdLst>
                        <a:gd name="connsiteX0" fmla="*/ 0 w 1449770"/>
                        <a:gd name="connsiteY0" fmla="*/ 0 h 42040"/>
                        <a:gd name="connsiteX1" fmla="*/ 1449771 w 1449770"/>
                        <a:gd name="connsiteY1" fmla="*/ 0 h 42040"/>
                        <a:gd name="connsiteX2" fmla="*/ 1449771 w 1449770"/>
                        <a:gd name="connsiteY2" fmla="*/ 42041 h 42040"/>
                        <a:gd name="connsiteX3" fmla="*/ 0 w 1449770"/>
                        <a:gd name="connsiteY3" fmla="*/ 42041 h 420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449770" h="42040">
                          <a:moveTo>
                            <a:pt x="0" y="0"/>
                          </a:moveTo>
                          <a:lnTo>
                            <a:pt x="1449771" y="0"/>
                          </a:lnTo>
                          <a:lnTo>
                            <a:pt x="1449771" y="42041"/>
                          </a:lnTo>
                          <a:lnTo>
                            <a:pt x="0" y="42041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300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710695" y="929514"/>
                      <a:ext cx="359899" cy="407410"/>
                      <a:chOff x="10710695" y="929514"/>
                      <a:chExt cx="359899" cy="407410"/>
                    </a:xfrm>
                    <a:solidFill>
                      <a:srgbClr val="696769"/>
                    </a:solidFill>
                  </p:grpSpPr>
                  <p:sp>
                    <p:nvSpPr>
                      <p:cNvPr id="1301" name="Freeform: Shape 1300">
                        <a:extLst>
                          <a:ext uri="{FF2B5EF4-FFF2-40B4-BE49-F238E27FC236}">
                            <a16:creationId xmlns:a16="http://schemas.microsoft.com/office/drawing/2014/main" id="{0A840249-CC29-4683-833A-8454DBF2EA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053402" y="929514"/>
                        <a:ext cx="17192" cy="16291"/>
                      </a:xfrm>
                      <a:custGeom>
                        <a:avLst/>
                        <a:gdLst>
                          <a:gd name="connsiteX0" fmla="*/ 15153 w 17192"/>
                          <a:gd name="connsiteY0" fmla="*/ 13560 h 16291"/>
                          <a:gd name="connsiteX1" fmla="*/ 3050 w 17192"/>
                          <a:gd name="connsiteY1" fmla="*/ 14197 h 16291"/>
                          <a:gd name="connsiteX2" fmla="*/ 1776 w 17192"/>
                          <a:gd name="connsiteY2" fmla="*/ 2731 h 16291"/>
                          <a:gd name="connsiteX3" fmla="*/ 13879 w 17192"/>
                          <a:gd name="connsiteY3" fmla="*/ 2094 h 16291"/>
                          <a:gd name="connsiteX4" fmla="*/ 15153 w 17192"/>
                          <a:gd name="connsiteY4" fmla="*/ 13560 h 162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291">
                            <a:moveTo>
                              <a:pt x="15153" y="13560"/>
                            </a:moveTo>
                            <a:cubicBezTo>
                              <a:pt x="11968" y="16745"/>
                              <a:pt x="6872" y="17382"/>
                              <a:pt x="3050" y="14197"/>
                            </a:cubicBezTo>
                            <a:cubicBezTo>
                              <a:pt x="-772" y="11012"/>
                              <a:pt x="-772" y="5916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4642"/>
                              <a:pt x="18338" y="10375"/>
                              <a:pt x="15153" y="13560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02" name="Freeform: Shape 1301">
                        <a:extLst>
                          <a:ext uri="{FF2B5EF4-FFF2-40B4-BE49-F238E27FC236}">
                            <a16:creationId xmlns:a16="http://schemas.microsoft.com/office/drawing/2014/main" id="{427C02CC-2CF8-4196-AA1A-E1CE486ACE5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85879" y="1005317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916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03" name="Freeform: Shape 1302">
                        <a:extLst>
                          <a:ext uri="{FF2B5EF4-FFF2-40B4-BE49-F238E27FC236}">
                            <a16:creationId xmlns:a16="http://schemas.microsoft.com/office/drawing/2014/main" id="{544457F8-D610-4135-855C-FE24DA9F4D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919631" y="1081757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6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701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04" name="Freeform: Shape 1303">
                        <a:extLst>
                          <a:ext uri="{FF2B5EF4-FFF2-40B4-BE49-F238E27FC236}">
                            <a16:creationId xmlns:a16="http://schemas.microsoft.com/office/drawing/2014/main" id="{6650CF5A-9ACA-4472-AAE9-885C28BA25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852746" y="1158198"/>
                        <a:ext cx="16725" cy="16928"/>
                      </a:xfrm>
                      <a:custGeom>
                        <a:avLst/>
                        <a:gdLst>
                          <a:gd name="connsiteX0" fmla="*/ 15153 w 16725"/>
                          <a:gd name="connsiteY0" fmla="*/ 14197 h 16928"/>
                          <a:gd name="connsiteX1" fmla="*/ 3050 w 16725"/>
                          <a:gd name="connsiteY1" fmla="*/ 14834 h 16928"/>
                          <a:gd name="connsiteX2" fmla="*/ 1776 w 16725"/>
                          <a:gd name="connsiteY2" fmla="*/ 2731 h 16928"/>
                          <a:gd name="connsiteX3" fmla="*/ 13879 w 16725"/>
                          <a:gd name="connsiteY3" fmla="*/ 2094 h 16928"/>
                          <a:gd name="connsiteX4" fmla="*/ 15153 w 16725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725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6" y="2731"/>
                            </a:cubicBezTo>
                            <a:cubicBezTo>
                              <a:pt x="4961" y="-454"/>
                              <a:pt x="10057" y="-1091"/>
                              <a:pt x="13879" y="2094"/>
                            </a:cubicBezTo>
                            <a:cubicBezTo>
                              <a:pt x="17064" y="5279"/>
                              <a:pt x="17701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05" name="Freeform: Shape 1304">
                        <a:extLst>
                          <a:ext uri="{FF2B5EF4-FFF2-40B4-BE49-F238E27FC236}">
                            <a16:creationId xmlns:a16="http://schemas.microsoft.com/office/drawing/2014/main" id="{56F87A70-9B7C-44BF-821C-288D44EA7D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77580" y="1243556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5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5" y="2731"/>
                            </a:cubicBezTo>
                            <a:cubicBezTo>
                              <a:pt x="4960" y="-454"/>
                              <a:pt x="10057" y="-1091"/>
                              <a:pt x="13879" y="2094"/>
                            </a:cubicBezTo>
                            <a:cubicBezTo>
                              <a:pt x="17700" y="5279"/>
                              <a:pt x="18338" y="10375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06" name="Freeform: Shape 1305">
                        <a:extLst>
                          <a:ext uri="{FF2B5EF4-FFF2-40B4-BE49-F238E27FC236}">
                            <a16:creationId xmlns:a16="http://schemas.microsoft.com/office/drawing/2014/main" id="{B905825B-B730-4A5F-9E58-959FE0DFB7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10695" y="1319996"/>
                        <a:ext cx="17192" cy="16928"/>
                      </a:xfrm>
                      <a:custGeom>
                        <a:avLst/>
                        <a:gdLst>
                          <a:gd name="connsiteX0" fmla="*/ 15153 w 17192"/>
                          <a:gd name="connsiteY0" fmla="*/ 14197 h 16928"/>
                          <a:gd name="connsiteX1" fmla="*/ 3050 w 17192"/>
                          <a:gd name="connsiteY1" fmla="*/ 14834 h 16928"/>
                          <a:gd name="connsiteX2" fmla="*/ 1775 w 17192"/>
                          <a:gd name="connsiteY2" fmla="*/ 2731 h 16928"/>
                          <a:gd name="connsiteX3" fmla="*/ 13879 w 17192"/>
                          <a:gd name="connsiteY3" fmla="*/ 2094 h 16928"/>
                          <a:gd name="connsiteX4" fmla="*/ 15153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15153" y="14197"/>
                            </a:moveTo>
                            <a:cubicBezTo>
                              <a:pt x="11968" y="17382"/>
                              <a:pt x="6872" y="18019"/>
                              <a:pt x="3050" y="14834"/>
                            </a:cubicBezTo>
                            <a:cubicBezTo>
                              <a:pt x="-772" y="11649"/>
                              <a:pt x="-772" y="6553"/>
                              <a:pt x="1775" y="2731"/>
                            </a:cubicBezTo>
                            <a:cubicBezTo>
                              <a:pt x="4960" y="-454"/>
                              <a:pt x="10057" y="-1091"/>
                              <a:pt x="13879" y="2094"/>
                            </a:cubicBezTo>
                            <a:cubicBezTo>
                              <a:pt x="17700" y="5279"/>
                              <a:pt x="18338" y="11012"/>
                              <a:pt x="15153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30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1103088" y="328821"/>
                    <a:ext cx="493406" cy="560291"/>
                    <a:chOff x="11103088" y="328821"/>
                    <a:chExt cx="493406" cy="560291"/>
                  </a:xfrm>
                  <a:solidFill>
                    <a:srgbClr val="696769"/>
                  </a:solidFill>
                </p:grpSpPr>
                <p:sp>
                  <p:nvSpPr>
                    <p:cNvPr id="1308" name="Freeform: Shape 1307">
                      <a:extLst>
                        <a:ext uri="{FF2B5EF4-FFF2-40B4-BE49-F238E27FC236}">
                          <a16:creationId xmlns:a16="http://schemas.microsoft.com/office/drawing/2014/main" id="{EAF24DEA-200C-4BB5-8B43-1FE8E7586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79566" y="328821"/>
                      <a:ext cx="16928" cy="16928"/>
                    </a:xfrm>
                    <a:custGeom>
                      <a:avLst/>
                      <a:gdLst>
                        <a:gd name="connsiteX0" fmla="*/ 15153 w 16928"/>
                        <a:gd name="connsiteY0" fmla="*/ 14197 h 16928"/>
                        <a:gd name="connsiteX1" fmla="*/ 3050 w 16928"/>
                        <a:gd name="connsiteY1" fmla="*/ 14834 h 16928"/>
                        <a:gd name="connsiteX2" fmla="*/ 1776 w 16928"/>
                        <a:gd name="connsiteY2" fmla="*/ 2731 h 16928"/>
                        <a:gd name="connsiteX3" fmla="*/ 13879 w 16928"/>
                        <a:gd name="connsiteY3" fmla="*/ 2094 h 16928"/>
                        <a:gd name="connsiteX4" fmla="*/ 15153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09" name="Freeform: Shape 1308">
                      <a:extLst>
                        <a:ext uri="{FF2B5EF4-FFF2-40B4-BE49-F238E27FC236}">
                          <a16:creationId xmlns:a16="http://schemas.microsoft.com/office/drawing/2014/main" id="{B9191DD6-03E1-46C5-B3CB-9EC2408E22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12043" y="405261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0" name="Freeform: Shape 1309">
                      <a:extLst>
                        <a:ext uri="{FF2B5EF4-FFF2-40B4-BE49-F238E27FC236}">
                          <a16:creationId xmlns:a16="http://schemas.microsoft.com/office/drawing/2014/main" id="{5FA2511C-93C5-476E-93F2-A039D7FEA3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445795" y="481064"/>
                      <a:ext cx="16928" cy="16928"/>
                    </a:xfrm>
                    <a:custGeom>
                      <a:avLst/>
                      <a:gdLst>
                        <a:gd name="connsiteX0" fmla="*/ 15153 w 16928"/>
                        <a:gd name="connsiteY0" fmla="*/ 14197 h 16928"/>
                        <a:gd name="connsiteX1" fmla="*/ 3050 w 16928"/>
                        <a:gd name="connsiteY1" fmla="*/ 14834 h 16928"/>
                        <a:gd name="connsiteX2" fmla="*/ 1776 w 16928"/>
                        <a:gd name="connsiteY2" fmla="*/ 2731 h 16928"/>
                        <a:gd name="connsiteX3" fmla="*/ 13879 w 16928"/>
                        <a:gd name="connsiteY3" fmla="*/ 2094 h 16928"/>
                        <a:gd name="connsiteX4" fmla="*/ 15153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279"/>
                            <a:pt x="17701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1" name="Freeform: Shape 1310">
                      <a:extLst>
                        <a:ext uri="{FF2B5EF4-FFF2-40B4-BE49-F238E27FC236}">
                          <a16:creationId xmlns:a16="http://schemas.microsoft.com/office/drawing/2014/main" id="{2DE0A4D4-5F4D-49E6-A991-61A7A8CCE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78273" y="557505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9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9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2" name="Freeform: Shape 1311">
                      <a:extLst>
                        <a:ext uri="{FF2B5EF4-FFF2-40B4-BE49-F238E27FC236}">
                          <a16:creationId xmlns:a16="http://schemas.microsoft.com/office/drawing/2014/main" id="{EB65CC26-1FCA-434D-9BC2-168AB515E7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03744" y="642863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8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3" name="Freeform: Shape 1312">
                      <a:extLst>
                        <a:ext uri="{FF2B5EF4-FFF2-40B4-BE49-F238E27FC236}">
                          <a16:creationId xmlns:a16="http://schemas.microsoft.com/office/drawing/2014/main" id="{8734484B-29F8-4509-A4A3-5825601F1C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236859" y="719303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8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916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4" name="Freeform: Shape 1313">
                      <a:extLst>
                        <a:ext uri="{FF2B5EF4-FFF2-40B4-BE49-F238E27FC236}">
                          <a16:creationId xmlns:a16="http://schemas.microsoft.com/office/drawing/2014/main" id="{6D8ABCEF-17FC-4C0E-B3B9-03F3D18B20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69973" y="795743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8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0375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5" name="Freeform: Shape 1314">
                      <a:extLst>
                        <a:ext uri="{FF2B5EF4-FFF2-40B4-BE49-F238E27FC236}">
                          <a16:creationId xmlns:a16="http://schemas.microsoft.com/office/drawing/2014/main" id="{A3D01044-F3F3-4D1F-8873-937F99C279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03088" y="872184"/>
                      <a:ext cx="17192" cy="16928"/>
                    </a:xfrm>
                    <a:custGeom>
                      <a:avLst/>
                      <a:gdLst>
                        <a:gd name="connsiteX0" fmla="*/ 15153 w 17192"/>
                        <a:gd name="connsiteY0" fmla="*/ 14197 h 16928"/>
                        <a:gd name="connsiteX1" fmla="*/ 3050 w 17192"/>
                        <a:gd name="connsiteY1" fmla="*/ 14834 h 16928"/>
                        <a:gd name="connsiteX2" fmla="*/ 1776 w 17192"/>
                        <a:gd name="connsiteY2" fmla="*/ 2731 h 16928"/>
                        <a:gd name="connsiteX3" fmla="*/ 13878 w 17192"/>
                        <a:gd name="connsiteY3" fmla="*/ 2094 h 16928"/>
                        <a:gd name="connsiteX4" fmla="*/ 15153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15153" y="14197"/>
                          </a:moveTo>
                          <a:cubicBezTo>
                            <a:pt x="11968" y="17382"/>
                            <a:pt x="6872" y="18019"/>
                            <a:pt x="3050" y="14834"/>
                          </a:cubicBezTo>
                          <a:cubicBezTo>
                            <a:pt x="-772" y="11649"/>
                            <a:pt x="-772" y="6553"/>
                            <a:pt x="1776" y="2731"/>
                          </a:cubicBezTo>
                          <a:cubicBezTo>
                            <a:pt x="4961" y="-454"/>
                            <a:pt x="10057" y="-1091"/>
                            <a:pt x="13878" y="2094"/>
                          </a:cubicBezTo>
                          <a:cubicBezTo>
                            <a:pt x="17701" y="5279"/>
                            <a:pt x="18338" y="11012"/>
                            <a:pt x="15153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16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632178" y="266213"/>
                  <a:ext cx="1019148" cy="1146239"/>
                  <a:chOff x="10632178" y="266213"/>
                  <a:chExt cx="1019148" cy="1146239"/>
                </a:xfrm>
                <a:solidFill>
                  <a:schemeClr val="accent1"/>
                </a:solidFill>
              </p:grpSpPr>
              <p:grpSp>
                <p:nvGrpSpPr>
                  <p:cNvPr id="131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32178" y="266213"/>
                    <a:ext cx="1019148" cy="1146239"/>
                    <a:chOff x="10632178" y="266213"/>
                    <a:chExt cx="1019148" cy="1146239"/>
                  </a:xfrm>
                  <a:solidFill>
                    <a:schemeClr val="accent1"/>
                  </a:solidFill>
                </p:grpSpPr>
                <p:sp>
                  <p:nvSpPr>
                    <p:cNvPr id="1318" name="Freeform: Shape 1317">
                      <a:extLst>
                        <a:ext uri="{FF2B5EF4-FFF2-40B4-BE49-F238E27FC236}">
                          <a16:creationId xmlns:a16="http://schemas.microsoft.com/office/drawing/2014/main" id="{69FC3C6D-B26E-4C7D-AAB7-44E05A96D6DB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11099393" y="114447"/>
                      <a:ext cx="84718" cy="1449770"/>
                    </a:xfrm>
                    <a:custGeom>
                      <a:avLst/>
                      <a:gdLst>
                        <a:gd name="connsiteX0" fmla="*/ 0 w 84718"/>
                        <a:gd name="connsiteY0" fmla="*/ 0 h 1449770"/>
                        <a:gd name="connsiteX1" fmla="*/ 84719 w 84718"/>
                        <a:gd name="connsiteY1" fmla="*/ 0 h 1449770"/>
                        <a:gd name="connsiteX2" fmla="*/ 84719 w 84718"/>
                        <a:gd name="connsiteY2" fmla="*/ 1449771 h 1449770"/>
                        <a:gd name="connsiteX3" fmla="*/ 0 w 84718"/>
                        <a:gd name="connsiteY3" fmla="*/ 1449771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718" h="1449770">
                          <a:moveTo>
                            <a:pt x="0" y="0"/>
                          </a:moveTo>
                          <a:lnTo>
                            <a:pt x="84719" y="0"/>
                          </a:lnTo>
                          <a:lnTo>
                            <a:pt x="84719" y="1449771"/>
                          </a:lnTo>
                          <a:lnTo>
                            <a:pt x="0" y="1449771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9" name="Freeform: Shape 1318">
                      <a:extLst>
                        <a:ext uri="{FF2B5EF4-FFF2-40B4-BE49-F238E27FC236}">
                          <a16:creationId xmlns:a16="http://schemas.microsoft.com/office/drawing/2014/main" id="{8AA18D3D-DBE3-4734-9249-6F6F59EB7D25}"/>
                        </a:ext>
                      </a:extLst>
                    </p:cNvPr>
                    <p:cNvSpPr/>
                    <p:nvPr/>
                  </p:nvSpPr>
                  <p:spPr>
                    <a:xfrm rot="-2473516">
                      <a:off x="11105026" y="128150"/>
                      <a:ext cx="42040" cy="1449770"/>
                    </a:xfrm>
                    <a:custGeom>
                      <a:avLst/>
                      <a:gdLst>
                        <a:gd name="connsiteX0" fmla="*/ 0 w 42040"/>
                        <a:gd name="connsiteY0" fmla="*/ 0 h 1449770"/>
                        <a:gd name="connsiteX1" fmla="*/ 42041 w 42040"/>
                        <a:gd name="connsiteY1" fmla="*/ 0 h 1449770"/>
                        <a:gd name="connsiteX2" fmla="*/ 42041 w 42040"/>
                        <a:gd name="connsiteY2" fmla="*/ 1449771 h 1449770"/>
                        <a:gd name="connsiteX3" fmla="*/ 0 w 42040"/>
                        <a:gd name="connsiteY3" fmla="*/ 1449771 h 14497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2040" h="1449770">
                          <a:moveTo>
                            <a:pt x="0" y="0"/>
                          </a:moveTo>
                          <a:lnTo>
                            <a:pt x="42041" y="0"/>
                          </a:lnTo>
                          <a:lnTo>
                            <a:pt x="42041" y="1449771"/>
                          </a:lnTo>
                          <a:lnTo>
                            <a:pt x="0" y="1449771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320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214300" y="929514"/>
                      <a:ext cx="359899" cy="407410"/>
                      <a:chOff x="11214300" y="929514"/>
                      <a:chExt cx="359899" cy="407410"/>
                    </a:xfrm>
                    <a:solidFill>
                      <a:srgbClr val="696769"/>
                    </a:solidFill>
                  </p:grpSpPr>
                  <p:sp>
                    <p:nvSpPr>
                      <p:cNvPr id="1321" name="Freeform: Shape 1320">
                        <a:extLst>
                          <a:ext uri="{FF2B5EF4-FFF2-40B4-BE49-F238E27FC236}">
                            <a16:creationId xmlns:a16="http://schemas.microsoft.com/office/drawing/2014/main" id="{BB55500A-09B0-45CE-A69E-8577147B3B0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14300" y="929514"/>
                        <a:ext cx="17192" cy="16291"/>
                      </a:xfrm>
                      <a:custGeom>
                        <a:avLst/>
                        <a:gdLst>
                          <a:gd name="connsiteX0" fmla="*/ 2039 w 17192"/>
                          <a:gd name="connsiteY0" fmla="*/ 13560 h 16291"/>
                          <a:gd name="connsiteX1" fmla="*/ 14142 w 17192"/>
                          <a:gd name="connsiteY1" fmla="*/ 14197 h 16291"/>
                          <a:gd name="connsiteX2" fmla="*/ 15416 w 17192"/>
                          <a:gd name="connsiteY2" fmla="*/ 2731 h 16291"/>
                          <a:gd name="connsiteX3" fmla="*/ 3313 w 17192"/>
                          <a:gd name="connsiteY3" fmla="*/ 2094 h 16291"/>
                          <a:gd name="connsiteX4" fmla="*/ 2039 w 17192"/>
                          <a:gd name="connsiteY4" fmla="*/ 13560 h 162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291">
                            <a:moveTo>
                              <a:pt x="2039" y="13560"/>
                            </a:moveTo>
                            <a:cubicBezTo>
                              <a:pt x="5224" y="16745"/>
                              <a:pt x="10320" y="17382"/>
                              <a:pt x="14142" y="14197"/>
                            </a:cubicBezTo>
                            <a:cubicBezTo>
                              <a:pt x="17964" y="11012"/>
                              <a:pt x="17964" y="5916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4642"/>
                              <a:pt x="-1146" y="10375"/>
                              <a:pt x="2039" y="13560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22" name="Freeform: Shape 1321">
                        <a:extLst>
                          <a:ext uri="{FF2B5EF4-FFF2-40B4-BE49-F238E27FC236}">
                            <a16:creationId xmlns:a16="http://schemas.microsoft.com/office/drawing/2014/main" id="{4399C4F9-5910-4A60-9B7C-8CF091B4E7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81185" y="1005317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2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916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23" name="Freeform: Shape 1322">
                        <a:extLst>
                          <a:ext uri="{FF2B5EF4-FFF2-40B4-BE49-F238E27FC236}">
                            <a16:creationId xmlns:a16="http://schemas.microsoft.com/office/drawing/2014/main" id="{5B1546B5-DF60-44CE-824A-A1C84A24BC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348071" y="1081757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2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0375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24" name="Freeform: Shape 1323">
                        <a:extLst>
                          <a:ext uri="{FF2B5EF4-FFF2-40B4-BE49-F238E27FC236}">
                            <a16:creationId xmlns:a16="http://schemas.microsoft.com/office/drawing/2014/main" id="{C8BA1F77-A03B-4803-88E7-71D36729D4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14956" y="1158198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2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3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0" y="18019"/>
                              <a:pt x="14142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5" y="-1091"/>
                              <a:pt x="3313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25" name="Freeform: Shape 1324">
                        <a:extLst>
                          <a:ext uri="{FF2B5EF4-FFF2-40B4-BE49-F238E27FC236}">
                            <a16:creationId xmlns:a16="http://schemas.microsoft.com/office/drawing/2014/main" id="{3FE3242D-3954-491F-A7ED-5BE3B61983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89748" y="1243556"/>
                        <a:ext cx="16928" cy="16928"/>
                      </a:xfrm>
                      <a:custGeom>
                        <a:avLst/>
                        <a:gdLst>
                          <a:gd name="connsiteX0" fmla="*/ 1776 w 16928"/>
                          <a:gd name="connsiteY0" fmla="*/ 14197 h 16928"/>
                          <a:gd name="connsiteX1" fmla="*/ 13879 w 16928"/>
                          <a:gd name="connsiteY1" fmla="*/ 14834 h 16928"/>
                          <a:gd name="connsiteX2" fmla="*/ 15153 w 16928"/>
                          <a:gd name="connsiteY2" fmla="*/ 2731 h 16928"/>
                          <a:gd name="connsiteX3" fmla="*/ 3050 w 16928"/>
                          <a:gd name="connsiteY3" fmla="*/ 2094 h 16928"/>
                          <a:gd name="connsiteX4" fmla="*/ 1776 w 16928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928" h="16928">
                            <a:moveTo>
                              <a:pt x="1776" y="14197"/>
                            </a:moveTo>
                            <a:cubicBezTo>
                              <a:pt x="4961" y="17382"/>
                              <a:pt x="10057" y="18019"/>
                              <a:pt x="13879" y="14834"/>
                            </a:cubicBezTo>
                            <a:cubicBezTo>
                              <a:pt x="17701" y="11649"/>
                              <a:pt x="17701" y="6553"/>
                              <a:pt x="15153" y="2731"/>
                            </a:cubicBezTo>
                            <a:cubicBezTo>
                              <a:pt x="11968" y="-454"/>
                              <a:pt x="6872" y="-1091"/>
                              <a:pt x="3050" y="2094"/>
                            </a:cubicBezTo>
                            <a:cubicBezTo>
                              <a:pt x="-772" y="5279"/>
                              <a:pt x="-772" y="10375"/>
                              <a:pt x="1776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26" name="Freeform: Shape 1325">
                        <a:extLst>
                          <a:ext uri="{FF2B5EF4-FFF2-40B4-BE49-F238E27FC236}">
                            <a16:creationId xmlns:a16="http://schemas.microsoft.com/office/drawing/2014/main" id="{3E89F898-F3D3-42B7-A71F-8EBE75A5B5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557007" y="1319996"/>
                        <a:ext cx="17192" cy="16928"/>
                      </a:xfrm>
                      <a:custGeom>
                        <a:avLst/>
                        <a:gdLst>
                          <a:gd name="connsiteX0" fmla="*/ 2039 w 17192"/>
                          <a:gd name="connsiteY0" fmla="*/ 14197 h 16928"/>
                          <a:gd name="connsiteX1" fmla="*/ 14143 w 17192"/>
                          <a:gd name="connsiteY1" fmla="*/ 14834 h 16928"/>
                          <a:gd name="connsiteX2" fmla="*/ 15416 w 17192"/>
                          <a:gd name="connsiteY2" fmla="*/ 2731 h 16928"/>
                          <a:gd name="connsiteX3" fmla="*/ 3314 w 17192"/>
                          <a:gd name="connsiteY3" fmla="*/ 2094 h 16928"/>
                          <a:gd name="connsiteX4" fmla="*/ 2039 w 17192"/>
                          <a:gd name="connsiteY4" fmla="*/ 14197 h 1692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192" h="16928">
                            <a:moveTo>
                              <a:pt x="2039" y="14197"/>
                            </a:moveTo>
                            <a:cubicBezTo>
                              <a:pt x="5224" y="17382"/>
                              <a:pt x="10321" y="18019"/>
                              <a:pt x="14143" y="14834"/>
                            </a:cubicBezTo>
                            <a:cubicBezTo>
                              <a:pt x="17964" y="11649"/>
                              <a:pt x="17964" y="6553"/>
                              <a:pt x="15416" y="2731"/>
                            </a:cubicBezTo>
                            <a:cubicBezTo>
                              <a:pt x="12231" y="-454"/>
                              <a:pt x="7136" y="-1091"/>
                              <a:pt x="3314" y="2094"/>
                            </a:cubicBezTo>
                            <a:cubicBezTo>
                              <a:pt x="-509" y="5279"/>
                              <a:pt x="-1146" y="11012"/>
                              <a:pt x="2039" y="14197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32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88136" y="328821"/>
                    <a:ext cx="493670" cy="560291"/>
                    <a:chOff x="10688136" y="328821"/>
                    <a:chExt cx="493670" cy="560291"/>
                  </a:xfrm>
                  <a:solidFill>
                    <a:srgbClr val="696769"/>
                  </a:solidFill>
                </p:grpSpPr>
                <p:sp>
                  <p:nvSpPr>
                    <p:cNvPr id="1328" name="Freeform: Shape 1327">
                      <a:extLst>
                        <a:ext uri="{FF2B5EF4-FFF2-40B4-BE49-F238E27FC236}">
                          <a16:creationId xmlns:a16="http://schemas.microsoft.com/office/drawing/2014/main" id="{0BE841AF-B74C-4F18-A7B1-A9E858993B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8136" y="328821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7 w 17192"/>
                        <a:gd name="connsiteY2" fmla="*/ 2731 h 16928"/>
                        <a:gd name="connsiteX3" fmla="*/ 3314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7" y="2731"/>
                          </a:cubicBezTo>
                          <a:cubicBezTo>
                            <a:pt x="12232" y="-454"/>
                            <a:pt x="7135" y="-1091"/>
                            <a:pt x="3314" y="2094"/>
                          </a:cubicBezTo>
                          <a:cubicBezTo>
                            <a:pt x="-508" y="5279"/>
                            <a:pt x="-1146" y="10375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29" name="Freeform: Shape 1328">
                      <a:extLst>
                        <a:ext uri="{FF2B5EF4-FFF2-40B4-BE49-F238E27FC236}">
                          <a16:creationId xmlns:a16="http://schemas.microsoft.com/office/drawing/2014/main" id="{6151FF30-91D0-49C3-A65C-22BAB0E0E2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55285" y="405261"/>
                      <a:ext cx="16928" cy="16928"/>
                    </a:xfrm>
                    <a:custGeom>
                      <a:avLst/>
                      <a:gdLst>
                        <a:gd name="connsiteX0" fmla="*/ 1775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5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5" y="14197"/>
                          </a:moveTo>
                          <a:cubicBezTo>
                            <a:pt x="4960" y="17382"/>
                            <a:pt x="10057" y="18019"/>
                            <a:pt x="13879" y="14834"/>
                          </a:cubicBezTo>
                          <a:cubicBezTo>
                            <a:pt x="17700" y="11649"/>
                            <a:pt x="17700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1012"/>
                            <a:pt x="1775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0" name="Freeform: Shape 1329">
                      <a:extLst>
                        <a:ext uri="{FF2B5EF4-FFF2-40B4-BE49-F238E27FC236}">
                          <a16:creationId xmlns:a16="http://schemas.microsoft.com/office/drawing/2014/main" id="{A7F85E87-6479-40B4-B559-A8779FDC13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21906" y="481064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7 w 17192"/>
                        <a:gd name="connsiteY2" fmla="*/ 2731 h 16928"/>
                        <a:gd name="connsiteX3" fmla="*/ 3314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7" y="2731"/>
                          </a:cubicBezTo>
                          <a:cubicBezTo>
                            <a:pt x="12232" y="-454"/>
                            <a:pt x="7135" y="-1091"/>
                            <a:pt x="3314" y="2094"/>
                          </a:cubicBezTo>
                          <a:cubicBezTo>
                            <a:pt x="-508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1" name="Freeform: Shape 1330">
                      <a:extLst>
                        <a:ext uri="{FF2B5EF4-FFF2-40B4-BE49-F238E27FC236}">
                          <a16:creationId xmlns:a16="http://schemas.microsoft.com/office/drawing/2014/main" id="{67F4F107-0264-4CC9-BC55-71CDEF31E6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888792" y="557505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2 w 17192"/>
                        <a:gd name="connsiteY1" fmla="*/ 14834 h 16928"/>
                        <a:gd name="connsiteX2" fmla="*/ 15417 w 17192"/>
                        <a:gd name="connsiteY2" fmla="*/ 2731 h 16928"/>
                        <a:gd name="connsiteX3" fmla="*/ 3314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0" y="18019"/>
                            <a:pt x="14142" y="14834"/>
                          </a:cubicBezTo>
                          <a:cubicBezTo>
                            <a:pt x="17964" y="11649"/>
                            <a:pt x="17964" y="6553"/>
                            <a:pt x="15417" y="2731"/>
                          </a:cubicBezTo>
                          <a:cubicBezTo>
                            <a:pt x="12232" y="-454"/>
                            <a:pt x="7135" y="-1091"/>
                            <a:pt x="3314" y="2094"/>
                          </a:cubicBezTo>
                          <a:cubicBezTo>
                            <a:pt x="-508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2" name="Freeform: Shape 1331">
                      <a:extLst>
                        <a:ext uri="{FF2B5EF4-FFF2-40B4-BE49-F238E27FC236}">
                          <a16:creationId xmlns:a16="http://schemas.microsoft.com/office/drawing/2014/main" id="{37605895-B155-4F5C-83A2-5FEFD645E4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63584" y="642863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1012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3" name="Freeform: Shape 1332">
                      <a:extLst>
                        <a:ext uri="{FF2B5EF4-FFF2-40B4-BE49-F238E27FC236}">
                          <a16:creationId xmlns:a16="http://schemas.microsoft.com/office/drawing/2014/main" id="{47D64DD7-F150-4EA9-9411-00D3B23607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30843" y="719303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3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916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4" name="Freeform: Shape 1333">
                      <a:extLst>
                        <a:ext uri="{FF2B5EF4-FFF2-40B4-BE49-F238E27FC236}">
                          <a16:creationId xmlns:a16="http://schemas.microsoft.com/office/drawing/2014/main" id="{56C1D91C-E4B1-4B45-9BFA-C0122224BE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97355" y="795743"/>
                      <a:ext cx="16928" cy="16928"/>
                    </a:xfrm>
                    <a:custGeom>
                      <a:avLst/>
                      <a:gdLst>
                        <a:gd name="connsiteX0" fmla="*/ 1776 w 16928"/>
                        <a:gd name="connsiteY0" fmla="*/ 14197 h 16928"/>
                        <a:gd name="connsiteX1" fmla="*/ 13879 w 16928"/>
                        <a:gd name="connsiteY1" fmla="*/ 14834 h 16928"/>
                        <a:gd name="connsiteX2" fmla="*/ 15153 w 16928"/>
                        <a:gd name="connsiteY2" fmla="*/ 2731 h 16928"/>
                        <a:gd name="connsiteX3" fmla="*/ 3050 w 16928"/>
                        <a:gd name="connsiteY3" fmla="*/ 2094 h 16928"/>
                        <a:gd name="connsiteX4" fmla="*/ 1776 w 16928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28" h="16928">
                          <a:moveTo>
                            <a:pt x="1776" y="14197"/>
                          </a:moveTo>
                          <a:cubicBezTo>
                            <a:pt x="4961" y="17382"/>
                            <a:pt x="10057" y="18019"/>
                            <a:pt x="13879" y="14834"/>
                          </a:cubicBezTo>
                          <a:cubicBezTo>
                            <a:pt x="17701" y="11649"/>
                            <a:pt x="17701" y="6553"/>
                            <a:pt x="15153" y="2731"/>
                          </a:cubicBezTo>
                          <a:cubicBezTo>
                            <a:pt x="11968" y="-454"/>
                            <a:pt x="6872" y="-1091"/>
                            <a:pt x="3050" y="2094"/>
                          </a:cubicBezTo>
                          <a:cubicBezTo>
                            <a:pt x="-772" y="5279"/>
                            <a:pt x="-772" y="10375"/>
                            <a:pt x="1776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5" name="Freeform: Shape 1334">
                      <a:extLst>
                        <a:ext uri="{FF2B5EF4-FFF2-40B4-BE49-F238E27FC236}">
                          <a16:creationId xmlns:a16="http://schemas.microsoft.com/office/drawing/2014/main" id="{E9CE5DC2-9173-43D5-8456-F8AC4D3826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64614" y="872184"/>
                      <a:ext cx="17192" cy="16928"/>
                    </a:xfrm>
                    <a:custGeom>
                      <a:avLst/>
                      <a:gdLst>
                        <a:gd name="connsiteX0" fmla="*/ 2039 w 17192"/>
                        <a:gd name="connsiteY0" fmla="*/ 14197 h 16928"/>
                        <a:gd name="connsiteX1" fmla="*/ 14143 w 17192"/>
                        <a:gd name="connsiteY1" fmla="*/ 14834 h 16928"/>
                        <a:gd name="connsiteX2" fmla="*/ 15416 w 17192"/>
                        <a:gd name="connsiteY2" fmla="*/ 2731 h 16928"/>
                        <a:gd name="connsiteX3" fmla="*/ 3313 w 17192"/>
                        <a:gd name="connsiteY3" fmla="*/ 2094 h 16928"/>
                        <a:gd name="connsiteX4" fmla="*/ 2039 w 17192"/>
                        <a:gd name="connsiteY4" fmla="*/ 14197 h 169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192" h="16928">
                          <a:moveTo>
                            <a:pt x="2039" y="14197"/>
                          </a:moveTo>
                          <a:cubicBezTo>
                            <a:pt x="5224" y="17382"/>
                            <a:pt x="10321" y="18019"/>
                            <a:pt x="14143" y="14834"/>
                          </a:cubicBezTo>
                          <a:cubicBezTo>
                            <a:pt x="17964" y="11649"/>
                            <a:pt x="17964" y="6553"/>
                            <a:pt x="15416" y="2731"/>
                          </a:cubicBezTo>
                          <a:cubicBezTo>
                            <a:pt x="12231" y="-454"/>
                            <a:pt x="7136" y="-1091"/>
                            <a:pt x="3313" y="2094"/>
                          </a:cubicBezTo>
                          <a:cubicBezTo>
                            <a:pt x="-509" y="5279"/>
                            <a:pt x="-1146" y="11012"/>
                            <a:pt x="2039" y="14197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336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0602906" y="28339"/>
                <a:ext cx="174538" cy="5959794"/>
                <a:chOff x="10602906" y="28339"/>
                <a:chExt cx="174538" cy="5959794"/>
              </a:xfrm>
              <a:solidFill>
                <a:schemeClr val="accent1"/>
              </a:solidFill>
            </p:grpSpPr>
            <p:grpSp>
              <p:nvGrpSpPr>
                <p:cNvPr id="1337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602906" y="28339"/>
                  <a:ext cx="174538" cy="2989452"/>
                  <a:chOff x="10602906" y="28339"/>
                  <a:chExt cx="174538" cy="2989452"/>
                </a:xfrm>
                <a:solidFill>
                  <a:schemeClr val="accent1"/>
                </a:solidFill>
              </p:grpSpPr>
              <p:grpSp>
                <p:nvGrpSpPr>
                  <p:cNvPr id="1338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02906" y="28339"/>
                    <a:ext cx="174538" cy="2989452"/>
                    <a:chOff x="10602906" y="28339"/>
                    <a:chExt cx="174538" cy="2989452"/>
                  </a:xfrm>
                  <a:solidFill>
                    <a:schemeClr val="accent1"/>
                  </a:solidFill>
                </p:grpSpPr>
                <p:sp>
                  <p:nvSpPr>
                    <p:cNvPr id="1339" name="Freeform: Shape 1338">
                      <a:extLst>
                        <a:ext uri="{FF2B5EF4-FFF2-40B4-BE49-F238E27FC236}">
                          <a16:creationId xmlns:a16="http://schemas.microsoft.com/office/drawing/2014/main" id="{2D85D1E7-A3BD-4FE8-8C93-5233D364B5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02906" y="28339"/>
                      <a:ext cx="174538" cy="2989452"/>
                    </a:xfrm>
                    <a:custGeom>
                      <a:avLst/>
                      <a:gdLst>
                        <a:gd name="connsiteX0" fmla="*/ 0 w 174538"/>
                        <a:gd name="connsiteY0" fmla="*/ 0 h 2989452"/>
                        <a:gd name="connsiteX1" fmla="*/ 174539 w 174538"/>
                        <a:gd name="connsiteY1" fmla="*/ 0 h 2989452"/>
                        <a:gd name="connsiteX2" fmla="*/ 174539 w 174538"/>
                        <a:gd name="connsiteY2" fmla="*/ 2989452 h 2989452"/>
                        <a:gd name="connsiteX3" fmla="*/ 0 w 174538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4538" h="2989452">
                          <a:moveTo>
                            <a:pt x="0" y="0"/>
                          </a:moveTo>
                          <a:lnTo>
                            <a:pt x="174539" y="0"/>
                          </a:lnTo>
                          <a:lnTo>
                            <a:pt x="17453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40" name="Freeform: Shape 1339">
                      <a:extLst>
                        <a:ext uri="{FF2B5EF4-FFF2-40B4-BE49-F238E27FC236}">
                          <a16:creationId xmlns:a16="http://schemas.microsoft.com/office/drawing/2014/main" id="{FCBC20A3-AD47-4C87-B48E-9A31FD9D3F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9538" y="28339"/>
                      <a:ext cx="87269" cy="2989452"/>
                    </a:xfrm>
                    <a:custGeom>
                      <a:avLst/>
                      <a:gdLst>
                        <a:gd name="connsiteX0" fmla="*/ 0 w 87269"/>
                        <a:gd name="connsiteY0" fmla="*/ 0 h 2989452"/>
                        <a:gd name="connsiteX1" fmla="*/ 87269 w 87269"/>
                        <a:gd name="connsiteY1" fmla="*/ 0 h 2989452"/>
                        <a:gd name="connsiteX2" fmla="*/ 87269 w 87269"/>
                        <a:gd name="connsiteY2" fmla="*/ 2989452 h 2989452"/>
                        <a:gd name="connsiteX3" fmla="*/ 0 w 87269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269" h="2989452">
                          <a:moveTo>
                            <a:pt x="0" y="0"/>
                          </a:moveTo>
                          <a:lnTo>
                            <a:pt x="87269" y="0"/>
                          </a:lnTo>
                          <a:lnTo>
                            <a:pt x="8726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341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680620" y="1767992"/>
                      <a:ext cx="35672" cy="1105836"/>
                      <a:chOff x="10680620" y="1767992"/>
                      <a:chExt cx="35672" cy="1105836"/>
                    </a:xfrm>
                    <a:solidFill>
                      <a:srgbClr val="696769"/>
                    </a:solidFill>
                  </p:grpSpPr>
                  <p:sp>
                    <p:nvSpPr>
                      <p:cNvPr id="1342" name="Freeform: Shape 1341">
                        <a:extLst>
                          <a:ext uri="{FF2B5EF4-FFF2-40B4-BE49-F238E27FC236}">
                            <a16:creationId xmlns:a16="http://schemas.microsoft.com/office/drawing/2014/main" id="{C81EE4C2-B555-4DF5-B725-340962ECDEE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80620" y="1767992"/>
                        <a:ext cx="35672" cy="33124"/>
                      </a:xfrm>
                      <a:custGeom>
                        <a:avLst/>
                        <a:gdLst>
                          <a:gd name="connsiteX0" fmla="*/ 35673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3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3" y="16562"/>
                            </a:moveTo>
                            <a:cubicBezTo>
                              <a:pt x="35673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3" y="7644"/>
                              <a:pt x="35673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43" name="Freeform: Shape 1342">
                        <a:extLst>
                          <a:ext uri="{FF2B5EF4-FFF2-40B4-BE49-F238E27FC236}">
                            <a16:creationId xmlns:a16="http://schemas.microsoft.com/office/drawing/2014/main" id="{6CD65DDD-F32B-403E-9872-0ED1774960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80620" y="1978203"/>
                        <a:ext cx="35672" cy="33124"/>
                      </a:xfrm>
                      <a:custGeom>
                        <a:avLst/>
                        <a:gdLst>
                          <a:gd name="connsiteX0" fmla="*/ 35673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3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3" y="16562"/>
                            </a:moveTo>
                            <a:cubicBezTo>
                              <a:pt x="35673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3" y="7644"/>
                              <a:pt x="35673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44" name="Freeform: Shape 1343">
                        <a:extLst>
                          <a:ext uri="{FF2B5EF4-FFF2-40B4-BE49-F238E27FC236}">
                            <a16:creationId xmlns:a16="http://schemas.microsoft.com/office/drawing/2014/main" id="{74685887-9B65-4A21-B55F-15F0CAB88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80620" y="2186503"/>
                        <a:ext cx="35672" cy="33124"/>
                      </a:xfrm>
                      <a:custGeom>
                        <a:avLst/>
                        <a:gdLst>
                          <a:gd name="connsiteX0" fmla="*/ 35673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3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3" y="16562"/>
                            </a:moveTo>
                            <a:cubicBezTo>
                              <a:pt x="35673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3" y="7644"/>
                              <a:pt x="35673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45" name="Freeform: Shape 1344">
                        <a:extLst>
                          <a:ext uri="{FF2B5EF4-FFF2-40B4-BE49-F238E27FC236}">
                            <a16:creationId xmlns:a16="http://schemas.microsoft.com/office/drawing/2014/main" id="{F11C72BD-38BD-440E-8545-F1C8837CA9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80620" y="2396713"/>
                        <a:ext cx="35672" cy="33124"/>
                      </a:xfrm>
                      <a:custGeom>
                        <a:avLst/>
                        <a:gdLst>
                          <a:gd name="connsiteX0" fmla="*/ 35673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3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3" y="16562"/>
                            </a:moveTo>
                            <a:cubicBezTo>
                              <a:pt x="35673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3" y="7007"/>
                              <a:pt x="35673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46" name="Freeform: Shape 1345">
                        <a:extLst>
                          <a:ext uri="{FF2B5EF4-FFF2-40B4-BE49-F238E27FC236}">
                            <a16:creationId xmlns:a16="http://schemas.microsoft.com/office/drawing/2014/main" id="{D8520F3F-2D1E-4C8D-8E14-95D59779D4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80620" y="2630456"/>
                        <a:ext cx="35672" cy="33161"/>
                      </a:xfrm>
                      <a:custGeom>
                        <a:avLst/>
                        <a:gdLst>
                          <a:gd name="connsiteX0" fmla="*/ 35673 w 35672"/>
                          <a:gd name="connsiteY0" fmla="*/ 16599 h 33161"/>
                          <a:gd name="connsiteX1" fmla="*/ 17836 w 35672"/>
                          <a:gd name="connsiteY1" fmla="*/ 33161 h 33161"/>
                          <a:gd name="connsiteX2" fmla="*/ 0 w 35672"/>
                          <a:gd name="connsiteY2" fmla="*/ 16599 h 33161"/>
                          <a:gd name="connsiteX3" fmla="*/ 17836 w 35672"/>
                          <a:gd name="connsiteY3" fmla="*/ 37 h 33161"/>
                          <a:gd name="connsiteX4" fmla="*/ 35673 w 35672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61">
                            <a:moveTo>
                              <a:pt x="35673" y="16599"/>
                            </a:moveTo>
                            <a:cubicBezTo>
                              <a:pt x="35673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8028" y="-600"/>
                              <a:pt x="35673" y="7044"/>
                              <a:pt x="35673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47" name="Freeform: Shape 1346">
                        <a:extLst>
                          <a:ext uri="{FF2B5EF4-FFF2-40B4-BE49-F238E27FC236}">
                            <a16:creationId xmlns:a16="http://schemas.microsoft.com/office/drawing/2014/main" id="{23BF89B9-7C9F-4A92-8124-F337DF99AF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80620" y="2840667"/>
                        <a:ext cx="35672" cy="33161"/>
                      </a:xfrm>
                      <a:custGeom>
                        <a:avLst/>
                        <a:gdLst>
                          <a:gd name="connsiteX0" fmla="*/ 35673 w 35672"/>
                          <a:gd name="connsiteY0" fmla="*/ 16599 h 33161"/>
                          <a:gd name="connsiteX1" fmla="*/ 17836 w 35672"/>
                          <a:gd name="connsiteY1" fmla="*/ 33161 h 33161"/>
                          <a:gd name="connsiteX2" fmla="*/ 0 w 35672"/>
                          <a:gd name="connsiteY2" fmla="*/ 16599 h 33161"/>
                          <a:gd name="connsiteX3" fmla="*/ 17836 w 35672"/>
                          <a:gd name="connsiteY3" fmla="*/ 37 h 33161"/>
                          <a:gd name="connsiteX4" fmla="*/ 35673 w 35672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61">
                            <a:moveTo>
                              <a:pt x="35673" y="16599"/>
                            </a:moveTo>
                            <a:cubicBezTo>
                              <a:pt x="35673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8028" y="-600"/>
                              <a:pt x="35673" y="7044"/>
                              <a:pt x="35673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348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80620" y="121941"/>
                    <a:ext cx="35672" cy="1523746"/>
                    <a:chOff x="10680620" y="121941"/>
                    <a:chExt cx="35672" cy="1523746"/>
                  </a:xfrm>
                  <a:solidFill>
                    <a:srgbClr val="696769"/>
                  </a:solidFill>
                </p:grpSpPr>
                <p:sp>
                  <p:nvSpPr>
                    <p:cNvPr id="1349" name="Freeform: Shape 1348">
                      <a:extLst>
                        <a:ext uri="{FF2B5EF4-FFF2-40B4-BE49-F238E27FC236}">
                          <a16:creationId xmlns:a16="http://schemas.microsoft.com/office/drawing/2014/main" id="{571BBD5C-08C0-4BDF-A325-EC830268A3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121941"/>
                      <a:ext cx="35672" cy="33161"/>
                    </a:xfrm>
                    <a:custGeom>
                      <a:avLst/>
                      <a:gdLst>
                        <a:gd name="connsiteX0" fmla="*/ 35673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3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3" y="16599"/>
                          </a:moveTo>
                          <a:cubicBezTo>
                            <a:pt x="35673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3" y="7044"/>
                            <a:pt x="35673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0" name="Freeform: Shape 1349">
                      <a:extLst>
                        <a:ext uri="{FF2B5EF4-FFF2-40B4-BE49-F238E27FC236}">
                          <a16:creationId xmlns:a16="http://schemas.microsoft.com/office/drawing/2014/main" id="{603AF7C1-068D-44BB-AB89-50207AC585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332152"/>
                      <a:ext cx="35672" cy="33161"/>
                    </a:xfrm>
                    <a:custGeom>
                      <a:avLst/>
                      <a:gdLst>
                        <a:gd name="connsiteX0" fmla="*/ 35673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3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3" y="16599"/>
                          </a:moveTo>
                          <a:cubicBezTo>
                            <a:pt x="35673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681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3" y="7044"/>
                            <a:pt x="35673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1" name="Freeform: Shape 1350">
                      <a:extLst>
                        <a:ext uri="{FF2B5EF4-FFF2-40B4-BE49-F238E27FC236}">
                          <a16:creationId xmlns:a16="http://schemas.microsoft.com/office/drawing/2014/main" id="{B069318D-39A7-4276-9FB2-A1CEC81F88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540451"/>
                      <a:ext cx="35672" cy="33161"/>
                    </a:xfrm>
                    <a:custGeom>
                      <a:avLst/>
                      <a:gdLst>
                        <a:gd name="connsiteX0" fmla="*/ 35673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3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3" y="16599"/>
                          </a:moveTo>
                          <a:cubicBezTo>
                            <a:pt x="35673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3" y="7044"/>
                            <a:pt x="35673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2" name="Freeform: Shape 1351">
                      <a:extLst>
                        <a:ext uri="{FF2B5EF4-FFF2-40B4-BE49-F238E27FC236}">
                          <a16:creationId xmlns:a16="http://schemas.microsoft.com/office/drawing/2014/main" id="{DDEE7FA0-52E8-423B-B5C1-B71979FF54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750662"/>
                      <a:ext cx="35672" cy="33161"/>
                    </a:xfrm>
                    <a:custGeom>
                      <a:avLst/>
                      <a:gdLst>
                        <a:gd name="connsiteX0" fmla="*/ 35673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3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3" y="16599"/>
                          </a:moveTo>
                          <a:cubicBezTo>
                            <a:pt x="35673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3" y="7044"/>
                            <a:pt x="35673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3" name="Freeform: Shape 1352">
                      <a:extLst>
                        <a:ext uri="{FF2B5EF4-FFF2-40B4-BE49-F238E27FC236}">
                          <a16:creationId xmlns:a16="http://schemas.microsoft.com/office/drawing/2014/main" id="{D3FD36F5-D1C8-46D2-9E8A-647FFAD5B4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983842"/>
                      <a:ext cx="35672" cy="33124"/>
                    </a:xfrm>
                    <a:custGeom>
                      <a:avLst/>
                      <a:gdLst>
                        <a:gd name="connsiteX0" fmla="*/ 35673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3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3" y="16562"/>
                          </a:moveTo>
                          <a:cubicBezTo>
                            <a:pt x="35673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3" y="7644"/>
                            <a:pt x="35673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4" name="Freeform: Shape 1353">
                      <a:extLst>
                        <a:ext uri="{FF2B5EF4-FFF2-40B4-BE49-F238E27FC236}">
                          <a16:creationId xmlns:a16="http://schemas.microsoft.com/office/drawing/2014/main" id="{28AB2E6B-53CA-4E91-A93D-7EF99768BE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1194053"/>
                      <a:ext cx="35672" cy="33124"/>
                    </a:xfrm>
                    <a:custGeom>
                      <a:avLst/>
                      <a:gdLst>
                        <a:gd name="connsiteX0" fmla="*/ 35673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3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3" y="16562"/>
                          </a:moveTo>
                          <a:cubicBezTo>
                            <a:pt x="35673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3" y="7007"/>
                            <a:pt x="35673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5" name="Freeform: Shape 1354">
                      <a:extLst>
                        <a:ext uri="{FF2B5EF4-FFF2-40B4-BE49-F238E27FC236}">
                          <a16:creationId xmlns:a16="http://schemas.microsoft.com/office/drawing/2014/main" id="{5842E3C3-67D2-447F-85A5-603A221E57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1402353"/>
                      <a:ext cx="35672" cy="33124"/>
                    </a:xfrm>
                    <a:custGeom>
                      <a:avLst/>
                      <a:gdLst>
                        <a:gd name="connsiteX0" fmla="*/ 35673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3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3" y="16562"/>
                          </a:moveTo>
                          <a:cubicBezTo>
                            <a:pt x="35673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644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3" y="7644"/>
                            <a:pt x="35673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6" name="Freeform: Shape 1355">
                      <a:extLst>
                        <a:ext uri="{FF2B5EF4-FFF2-40B4-BE49-F238E27FC236}">
                          <a16:creationId xmlns:a16="http://schemas.microsoft.com/office/drawing/2014/main" id="{E2BC8E65-577F-4B44-8E26-B841733701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1612563"/>
                      <a:ext cx="35672" cy="33124"/>
                    </a:xfrm>
                    <a:custGeom>
                      <a:avLst/>
                      <a:gdLst>
                        <a:gd name="connsiteX0" fmla="*/ 35673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3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3" y="16562"/>
                          </a:moveTo>
                          <a:cubicBezTo>
                            <a:pt x="35673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3" y="7007"/>
                            <a:pt x="35673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57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0602906" y="2998681"/>
                  <a:ext cx="174538" cy="2989452"/>
                  <a:chOff x="10602906" y="2998681"/>
                  <a:chExt cx="174538" cy="2989452"/>
                </a:xfrm>
                <a:solidFill>
                  <a:schemeClr val="accent1"/>
                </a:solidFill>
              </p:grpSpPr>
              <p:grpSp>
                <p:nvGrpSpPr>
                  <p:cNvPr id="1358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02906" y="2998681"/>
                    <a:ext cx="174538" cy="2989452"/>
                    <a:chOff x="10602906" y="2998681"/>
                    <a:chExt cx="174538" cy="2989452"/>
                  </a:xfrm>
                  <a:solidFill>
                    <a:schemeClr val="accent1"/>
                  </a:solidFill>
                </p:grpSpPr>
                <p:sp>
                  <p:nvSpPr>
                    <p:cNvPr id="1359" name="Freeform: Shape 1358">
                      <a:extLst>
                        <a:ext uri="{FF2B5EF4-FFF2-40B4-BE49-F238E27FC236}">
                          <a16:creationId xmlns:a16="http://schemas.microsoft.com/office/drawing/2014/main" id="{09C93901-8016-4BC6-8674-69A8176022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02906" y="2998681"/>
                      <a:ext cx="174538" cy="2989452"/>
                    </a:xfrm>
                    <a:custGeom>
                      <a:avLst/>
                      <a:gdLst>
                        <a:gd name="connsiteX0" fmla="*/ 0 w 174538"/>
                        <a:gd name="connsiteY0" fmla="*/ 0 h 2989452"/>
                        <a:gd name="connsiteX1" fmla="*/ 174539 w 174538"/>
                        <a:gd name="connsiteY1" fmla="*/ 0 h 2989452"/>
                        <a:gd name="connsiteX2" fmla="*/ 174539 w 174538"/>
                        <a:gd name="connsiteY2" fmla="*/ 2989452 h 2989452"/>
                        <a:gd name="connsiteX3" fmla="*/ 0 w 174538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4538" h="2989452">
                          <a:moveTo>
                            <a:pt x="0" y="0"/>
                          </a:moveTo>
                          <a:lnTo>
                            <a:pt x="174539" y="0"/>
                          </a:lnTo>
                          <a:lnTo>
                            <a:pt x="17453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60" name="Freeform: Shape 1359">
                      <a:extLst>
                        <a:ext uri="{FF2B5EF4-FFF2-40B4-BE49-F238E27FC236}">
                          <a16:creationId xmlns:a16="http://schemas.microsoft.com/office/drawing/2014/main" id="{18F633CA-EEA1-48D9-8CD1-84BE7783A4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9538" y="2998681"/>
                      <a:ext cx="87269" cy="2989452"/>
                    </a:xfrm>
                    <a:custGeom>
                      <a:avLst/>
                      <a:gdLst>
                        <a:gd name="connsiteX0" fmla="*/ 0 w 87269"/>
                        <a:gd name="connsiteY0" fmla="*/ 0 h 2989452"/>
                        <a:gd name="connsiteX1" fmla="*/ 87269 w 87269"/>
                        <a:gd name="connsiteY1" fmla="*/ 0 h 2989452"/>
                        <a:gd name="connsiteX2" fmla="*/ 87269 w 87269"/>
                        <a:gd name="connsiteY2" fmla="*/ 2989452 h 2989452"/>
                        <a:gd name="connsiteX3" fmla="*/ 0 w 87269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269" h="2989452">
                          <a:moveTo>
                            <a:pt x="0" y="0"/>
                          </a:moveTo>
                          <a:lnTo>
                            <a:pt x="87269" y="0"/>
                          </a:lnTo>
                          <a:lnTo>
                            <a:pt x="8726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361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680620" y="4738334"/>
                      <a:ext cx="35672" cy="1105836"/>
                      <a:chOff x="10680620" y="4738334"/>
                      <a:chExt cx="35672" cy="1105836"/>
                    </a:xfrm>
                    <a:solidFill>
                      <a:srgbClr val="696769"/>
                    </a:solidFill>
                  </p:grpSpPr>
                  <p:sp>
                    <p:nvSpPr>
                      <p:cNvPr id="1362" name="Freeform: Shape 1361">
                        <a:extLst>
                          <a:ext uri="{FF2B5EF4-FFF2-40B4-BE49-F238E27FC236}">
                            <a16:creationId xmlns:a16="http://schemas.microsoft.com/office/drawing/2014/main" id="{8F5B53E3-F12A-4C05-A39C-A7C4173727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80620" y="4738334"/>
                        <a:ext cx="35672" cy="33123"/>
                      </a:xfrm>
                      <a:custGeom>
                        <a:avLst/>
                        <a:gdLst>
                          <a:gd name="connsiteX0" fmla="*/ 35673 w 35672"/>
                          <a:gd name="connsiteY0" fmla="*/ 16562 h 33123"/>
                          <a:gd name="connsiteX1" fmla="*/ 17836 w 35672"/>
                          <a:gd name="connsiteY1" fmla="*/ 33124 h 33123"/>
                          <a:gd name="connsiteX2" fmla="*/ 0 w 35672"/>
                          <a:gd name="connsiteY2" fmla="*/ 16562 h 33123"/>
                          <a:gd name="connsiteX3" fmla="*/ 17836 w 35672"/>
                          <a:gd name="connsiteY3" fmla="*/ 0 h 33123"/>
                          <a:gd name="connsiteX4" fmla="*/ 35673 w 35672"/>
                          <a:gd name="connsiteY4" fmla="*/ 16562 h 33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3">
                            <a:moveTo>
                              <a:pt x="35673" y="16562"/>
                            </a:moveTo>
                            <a:cubicBezTo>
                              <a:pt x="35673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3" y="7644"/>
                              <a:pt x="35673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63" name="Freeform: Shape 1362">
                        <a:extLst>
                          <a:ext uri="{FF2B5EF4-FFF2-40B4-BE49-F238E27FC236}">
                            <a16:creationId xmlns:a16="http://schemas.microsoft.com/office/drawing/2014/main" id="{C7B1C75E-78CA-419C-9855-60F29CBC5B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80620" y="4948545"/>
                        <a:ext cx="35672" cy="33123"/>
                      </a:xfrm>
                      <a:custGeom>
                        <a:avLst/>
                        <a:gdLst>
                          <a:gd name="connsiteX0" fmla="*/ 35673 w 35672"/>
                          <a:gd name="connsiteY0" fmla="*/ 16562 h 33123"/>
                          <a:gd name="connsiteX1" fmla="*/ 17836 w 35672"/>
                          <a:gd name="connsiteY1" fmla="*/ 33124 h 33123"/>
                          <a:gd name="connsiteX2" fmla="*/ 0 w 35672"/>
                          <a:gd name="connsiteY2" fmla="*/ 16562 h 33123"/>
                          <a:gd name="connsiteX3" fmla="*/ 17836 w 35672"/>
                          <a:gd name="connsiteY3" fmla="*/ 0 h 33123"/>
                          <a:gd name="connsiteX4" fmla="*/ 35673 w 35672"/>
                          <a:gd name="connsiteY4" fmla="*/ 16562 h 33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3">
                            <a:moveTo>
                              <a:pt x="35673" y="16562"/>
                            </a:moveTo>
                            <a:cubicBezTo>
                              <a:pt x="35673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3" y="7007"/>
                              <a:pt x="35673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64" name="Freeform: Shape 1363">
                        <a:extLst>
                          <a:ext uri="{FF2B5EF4-FFF2-40B4-BE49-F238E27FC236}">
                            <a16:creationId xmlns:a16="http://schemas.microsoft.com/office/drawing/2014/main" id="{5D519F02-A221-4DC4-BFE7-08818B2BE3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80620" y="5156845"/>
                        <a:ext cx="35672" cy="33124"/>
                      </a:xfrm>
                      <a:custGeom>
                        <a:avLst/>
                        <a:gdLst>
                          <a:gd name="connsiteX0" fmla="*/ 35673 w 35672"/>
                          <a:gd name="connsiteY0" fmla="*/ 16562 h 33124"/>
                          <a:gd name="connsiteX1" fmla="*/ 17836 w 35672"/>
                          <a:gd name="connsiteY1" fmla="*/ 33124 h 33124"/>
                          <a:gd name="connsiteX2" fmla="*/ 0 w 35672"/>
                          <a:gd name="connsiteY2" fmla="*/ 16562 h 33124"/>
                          <a:gd name="connsiteX3" fmla="*/ 17836 w 35672"/>
                          <a:gd name="connsiteY3" fmla="*/ 0 h 33124"/>
                          <a:gd name="connsiteX4" fmla="*/ 35673 w 35672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24">
                            <a:moveTo>
                              <a:pt x="35673" y="16562"/>
                            </a:moveTo>
                            <a:cubicBezTo>
                              <a:pt x="35673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3" y="7644"/>
                              <a:pt x="35673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65" name="Freeform: Shape 1364">
                        <a:extLst>
                          <a:ext uri="{FF2B5EF4-FFF2-40B4-BE49-F238E27FC236}">
                            <a16:creationId xmlns:a16="http://schemas.microsoft.com/office/drawing/2014/main" id="{44F50BFD-7AB4-430A-88FC-8906233AB3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80620" y="5367056"/>
                        <a:ext cx="35672" cy="33761"/>
                      </a:xfrm>
                      <a:custGeom>
                        <a:avLst/>
                        <a:gdLst>
                          <a:gd name="connsiteX0" fmla="*/ 35673 w 35672"/>
                          <a:gd name="connsiteY0" fmla="*/ 16562 h 33761"/>
                          <a:gd name="connsiteX1" fmla="*/ 17836 w 35672"/>
                          <a:gd name="connsiteY1" fmla="*/ 33761 h 33761"/>
                          <a:gd name="connsiteX2" fmla="*/ 0 w 35672"/>
                          <a:gd name="connsiteY2" fmla="*/ 16562 h 33761"/>
                          <a:gd name="connsiteX3" fmla="*/ 17836 w 35672"/>
                          <a:gd name="connsiteY3" fmla="*/ 0 h 33761"/>
                          <a:gd name="connsiteX4" fmla="*/ 35673 w 35672"/>
                          <a:gd name="connsiteY4" fmla="*/ 16562 h 337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761">
                            <a:moveTo>
                              <a:pt x="35673" y="16562"/>
                            </a:moveTo>
                            <a:cubicBezTo>
                              <a:pt x="35673" y="26117"/>
                              <a:pt x="27391" y="33761"/>
                              <a:pt x="17836" y="33761"/>
                            </a:cubicBezTo>
                            <a:cubicBezTo>
                              <a:pt x="8281" y="33761"/>
                              <a:pt x="0" y="26117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8028" y="0"/>
                              <a:pt x="35673" y="7007"/>
                              <a:pt x="35673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66" name="Freeform: Shape 1365">
                        <a:extLst>
                          <a:ext uri="{FF2B5EF4-FFF2-40B4-BE49-F238E27FC236}">
                            <a16:creationId xmlns:a16="http://schemas.microsoft.com/office/drawing/2014/main" id="{E24BE40B-F473-4AE7-BA00-91403196E4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80620" y="5600798"/>
                        <a:ext cx="35672" cy="33161"/>
                      </a:xfrm>
                      <a:custGeom>
                        <a:avLst/>
                        <a:gdLst>
                          <a:gd name="connsiteX0" fmla="*/ 35673 w 35672"/>
                          <a:gd name="connsiteY0" fmla="*/ 16599 h 33161"/>
                          <a:gd name="connsiteX1" fmla="*/ 17836 w 35672"/>
                          <a:gd name="connsiteY1" fmla="*/ 33161 h 33161"/>
                          <a:gd name="connsiteX2" fmla="*/ 0 w 35672"/>
                          <a:gd name="connsiteY2" fmla="*/ 16599 h 33161"/>
                          <a:gd name="connsiteX3" fmla="*/ 17836 w 35672"/>
                          <a:gd name="connsiteY3" fmla="*/ 37 h 33161"/>
                          <a:gd name="connsiteX4" fmla="*/ 35673 w 35672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61">
                            <a:moveTo>
                              <a:pt x="35673" y="16599"/>
                            </a:moveTo>
                            <a:cubicBezTo>
                              <a:pt x="35673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8028" y="-600"/>
                              <a:pt x="35673" y="7044"/>
                              <a:pt x="35673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67" name="Freeform: Shape 1366">
                        <a:extLst>
                          <a:ext uri="{FF2B5EF4-FFF2-40B4-BE49-F238E27FC236}">
                            <a16:creationId xmlns:a16="http://schemas.microsoft.com/office/drawing/2014/main" id="{458B5696-B4C4-4A0F-91A8-DC1E294D6E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680620" y="5811009"/>
                        <a:ext cx="35672" cy="33161"/>
                      </a:xfrm>
                      <a:custGeom>
                        <a:avLst/>
                        <a:gdLst>
                          <a:gd name="connsiteX0" fmla="*/ 35673 w 35672"/>
                          <a:gd name="connsiteY0" fmla="*/ 16599 h 33161"/>
                          <a:gd name="connsiteX1" fmla="*/ 17836 w 35672"/>
                          <a:gd name="connsiteY1" fmla="*/ 33161 h 33161"/>
                          <a:gd name="connsiteX2" fmla="*/ 0 w 35672"/>
                          <a:gd name="connsiteY2" fmla="*/ 16599 h 33161"/>
                          <a:gd name="connsiteX3" fmla="*/ 17836 w 35672"/>
                          <a:gd name="connsiteY3" fmla="*/ 37 h 33161"/>
                          <a:gd name="connsiteX4" fmla="*/ 35673 w 35672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2" h="33161">
                            <a:moveTo>
                              <a:pt x="35673" y="16599"/>
                            </a:moveTo>
                            <a:cubicBezTo>
                              <a:pt x="35673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8028" y="-600"/>
                              <a:pt x="35673" y="7044"/>
                              <a:pt x="35673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368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680620" y="3092283"/>
                    <a:ext cx="35672" cy="1523746"/>
                    <a:chOff x="10680620" y="3092283"/>
                    <a:chExt cx="35672" cy="1523746"/>
                  </a:xfrm>
                  <a:solidFill>
                    <a:srgbClr val="696769"/>
                  </a:solidFill>
                </p:grpSpPr>
                <p:sp>
                  <p:nvSpPr>
                    <p:cNvPr id="1369" name="Freeform: Shape 1368">
                      <a:extLst>
                        <a:ext uri="{FF2B5EF4-FFF2-40B4-BE49-F238E27FC236}">
                          <a16:creationId xmlns:a16="http://schemas.microsoft.com/office/drawing/2014/main" id="{BED9CF5E-2595-4CA9-8397-B29661BEC8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3092283"/>
                      <a:ext cx="35672" cy="33161"/>
                    </a:xfrm>
                    <a:custGeom>
                      <a:avLst/>
                      <a:gdLst>
                        <a:gd name="connsiteX0" fmla="*/ 35673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3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3" y="16599"/>
                          </a:moveTo>
                          <a:cubicBezTo>
                            <a:pt x="35673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3" y="7044"/>
                            <a:pt x="35673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70" name="Freeform: Shape 1369">
                      <a:extLst>
                        <a:ext uri="{FF2B5EF4-FFF2-40B4-BE49-F238E27FC236}">
                          <a16:creationId xmlns:a16="http://schemas.microsoft.com/office/drawing/2014/main" id="{1F9B2E1A-829E-4F75-A64A-C6464EBEC4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3302494"/>
                      <a:ext cx="35672" cy="33161"/>
                    </a:xfrm>
                    <a:custGeom>
                      <a:avLst/>
                      <a:gdLst>
                        <a:gd name="connsiteX0" fmla="*/ 35673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3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3" y="16599"/>
                          </a:moveTo>
                          <a:cubicBezTo>
                            <a:pt x="35673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3" y="7044"/>
                            <a:pt x="35673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71" name="Freeform: Shape 1370">
                      <a:extLst>
                        <a:ext uri="{FF2B5EF4-FFF2-40B4-BE49-F238E27FC236}">
                          <a16:creationId xmlns:a16="http://schemas.microsoft.com/office/drawing/2014/main" id="{98B3A040-5C1D-4DBA-A243-21BC3A5748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3510794"/>
                      <a:ext cx="35672" cy="33161"/>
                    </a:xfrm>
                    <a:custGeom>
                      <a:avLst/>
                      <a:gdLst>
                        <a:gd name="connsiteX0" fmla="*/ 35673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3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3" y="16599"/>
                          </a:moveTo>
                          <a:cubicBezTo>
                            <a:pt x="35673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3" y="7044"/>
                            <a:pt x="35673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72" name="Freeform: Shape 1371">
                      <a:extLst>
                        <a:ext uri="{FF2B5EF4-FFF2-40B4-BE49-F238E27FC236}">
                          <a16:creationId xmlns:a16="http://schemas.microsoft.com/office/drawing/2014/main" id="{57A69ADD-79B1-42AA-ACD8-3AD8223820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3721004"/>
                      <a:ext cx="35672" cy="33161"/>
                    </a:xfrm>
                    <a:custGeom>
                      <a:avLst/>
                      <a:gdLst>
                        <a:gd name="connsiteX0" fmla="*/ 35673 w 35672"/>
                        <a:gd name="connsiteY0" fmla="*/ 16599 h 33161"/>
                        <a:gd name="connsiteX1" fmla="*/ 17836 w 35672"/>
                        <a:gd name="connsiteY1" fmla="*/ 33161 h 33161"/>
                        <a:gd name="connsiteX2" fmla="*/ 0 w 35672"/>
                        <a:gd name="connsiteY2" fmla="*/ 16599 h 33161"/>
                        <a:gd name="connsiteX3" fmla="*/ 17836 w 35672"/>
                        <a:gd name="connsiteY3" fmla="*/ 37 h 33161"/>
                        <a:gd name="connsiteX4" fmla="*/ 35673 w 35672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61">
                          <a:moveTo>
                            <a:pt x="35673" y="16599"/>
                          </a:moveTo>
                          <a:cubicBezTo>
                            <a:pt x="35673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8028" y="-600"/>
                            <a:pt x="35673" y="7044"/>
                            <a:pt x="35673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73" name="Freeform: Shape 1372">
                      <a:extLst>
                        <a:ext uri="{FF2B5EF4-FFF2-40B4-BE49-F238E27FC236}">
                          <a16:creationId xmlns:a16="http://schemas.microsoft.com/office/drawing/2014/main" id="{466D9132-CC21-47D1-9CC7-EC87DE0C00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3954184"/>
                      <a:ext cx="35672" cy="33124"/>
                    </a:xfrm>
                    <a:custGeom>
                      <a:avLst/>
                      <a:gdLst>
                        <a:gd name="connsiteX0" fmla="*/ 35673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3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3" y="16562"/>
                          </a:moveTo>
                          <a:cubicBezTo>
                            <a:pt x="35673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3" y="7644"/>
                            <a:pt x="35673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74" name="Freeform: Shape 1373">
                      <a:extLst>
                        <a:ext uri="{FF2B5EF4-FFF2-40B4-BE49-F238E27FC236}">
                          <a16:creationId xmlns:a16="http://schemas.microsoft.com/office/drawing/2014/main" id="{60D8463F-D8CA-4A1D-BC16-0E27BC1E30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4164395"/>
                      <a:ext cx="35672" cy="33124"/>
                    </a:xfrm>
                    <a:custGeom>
                      <a:avLst/>
                      <a:gdLst>
                        <a:gd name="connsiteX0" fmla="*/ 35673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3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3" y="16562"/>
                          </a:moveTo>
                          <a:cubicBezTo>
                            <a:pt x="35673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3" y="7644"/>
                            <a:pt x="35673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75" name="Freeform: Shape 1374">
                      <a:extLst>
                        <a:ext uri="{FF2B5EF4-FFF2-40B4-BE49-F238E27FC236}">
                          <a16:creationId xmlns:a16="http://schemas.microsoft.com/office/drawing/2014/main" id="{21A6EB76-EC87-462B-9C2B-2374F48980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4372695"/>
                      <a:ext cx="35672" cy="33124"/>
                    </a:xfrm>
                    <a:custGeom>
                      <a:avLst/>
                      <a:gdLst>
                        <a:gd name="connsiteX0" fmla="*/ 35673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3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3" y="16562"/>
                          </a:moveTo>
                          <a:cubicBezTo>
                            <a:pt x="35673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3" y="7644"/>
                            <a:pt x="35673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76" name="Freeform: Shape 1375">
                      <a:extLst>
                        <a:ext uri="{FF2B5EF4-FFF2-40B4-BE49-F238E27FC236}">
                          <a16:creationId xmlns:a16="http://schemas.microsoft.com/office/drawing/2014/main" id="{B7C45D9B-47F6-438F-AD27-21C00E8F1F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680620" y="4582906"/>
                      <a:ext cx="35672" cy="33124"/>
                    </a:xfrm>
                    <a:custGeom>
                      <a:avLst/>
                      <a:gdLst>
                        <a:gd name="connsiteX0" fmla="*/ 35673 w 35672"/>
                        <a:gd name="connsiteY0" fmla="*/ 16562 h 33124"/>
                        <a:gd name="connsiteX1" fmla="*/ 17836 w 35672"/>
                        <a:gd name="connsiteY1" fmla="*/ 33124 h 33124"/>
                        <a:gd name="connsiteX2" fmla="*/ 0 w 35672"/>
                        <a:gd name="connsiteY2" fmla="*/ 16562 h 33124"/>
                        <a:gd name="connsiteX3" fmla="*/ 17836 w 35672"/>
                        <a:gd name="connsiteY3" fmla="*/ 0 h 33124"/>
                        <a:gd name="connsiteX4" fmla="*/ 35673 w 35672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2" h="33124">
                          <a:moveTo>
                            <a:pt x="35673" y="16562"/>
                          </a:moveTo>
                          <a:cubicBezTo>
                            <a:pt x="35673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8028" y="0"/>
                            <a:pt x="35673" y="7007"/>
                            <a:pt x="35673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377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1530381" y="28339"/>
                <a:ext cx="174538" cy="5959794"/>
                <a:chOff x="11530381" y="28339"/>
                <a:chExt cx="174538" cy="5959794"/>
              </a:xfrm>
              <a:solidFill>
                <a:schemeClr val="accent1"/>
              </a:solidFill>
            </p:grpSpPr>
            <p:grpSp>
              <p:nvGrpSpPr>
                <p:cNvPr id="1378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1530381" y="28339"/>
                  <a:ext cx="174538" cy="2989452"/>
                  <a:chOff x="11530381" y="28339"/>
                  <a:chExt cx="174538" cy="2989452"/>
                </a:xfrm>
                <a:solidFill>
                  <a:schemeClr val="accent1"/>
                </a:solidFill>
              </p:grpSpPr>
              <p:grpSp>
                <p:nvGrpSpPr>
                  <p:cNvPr id="1379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1530381" y="28339"/>
                    <a:ext cx="174538" cy="2989452"/>
                    <a:chOff x="11530381" y="28339"/>
                    <a:chExt cx="174538" cy="2989452"/>
                  </a:xfrm>
                  <a:solidFill>
                    <a:schemeClr val="accent1"/>
                  </a:solidFill>
                </p:grpSpPr>
                <p:sp>
                  <p:nvSpPr>
                    <p:cNvPr id="1380" name="Freeform: Shape 1379">
                      <a:extLst>
                        <a:ext uri="{FF2B5EF4-FFF2-40B4-BE49-F238E27FC236}">
                          <a16:creationId xmlns:a16="http://schemas.microsoft.com/office/drawing/2014/main" id="{5F2AC8BE-609E-4F66-BD88-C66587AC6A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30381" y="28339"/>
                      <a:ext cx="174538" cy="2989452"/>
                    </a:xfrm>
                    <a:custGeom>
                      <a:avLst/>
                      <a:gdLst>
                        <a:gd name="connsiteX0" fmla="*/ 0 w 174538"/>
                        <a:gd name="connsiteY0" fmla="*/ 0 h 2989452"/>
                        <a:gd name="connsiteX1" fmla="*/ 174539 w 174538"/>
                        <a:gd name="connsiteY1" fmla="*/ 0 h 2989452"/>
                        <a:gd name="connsiteX2" fmla="*/ 174539 w 174538"/>
                        <a:gd name="connsiteY2" fmla="*/ 2989452 h 2989452"/>
                        <a:gd name="connsiteX3" fmla="*/ 0 w 174538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4538" h="2989452">
                          <a:moveTo>
                            <a:pt x="0" y="0"/>
                          </a:moveTo>
                          <a:lnTo>
                            <a:pt x="174539" y="0"/>
                          </a:lnTo>
                          <a:lnTo>
                            <a:pt x="17453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1" name="Freeform: Shape 1380">
                      <a:extLst>
                        <a:ext uri="{FF2B5EF4-FFF2-40B4-BE49-F238E27FC236}">
                          <a16:creationId xmlns:a16="http://schemas.microsoft.com/office/drawing/2014/main" id="{414C7EEF-8EB1-40B0-8413-D4918413D3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17651" y="28339"/>
                      <a:ext cx="87269" cy="2989452"/>
                    </a:xfrm>
                    <a:custGeom>
                      <a:avLst/>
                      <a:gdLst>
                        <a:gd name="connsiteX0" fmla="*/ 0 w 87269"/>
                        <a:gd name="connsiteY0" fmla="*/ 0 h 2989452"/>
                        <a:gd name="connsiteX1" fmla="*/ 87269 w 87269"/>
                        <a:gd name="connsiteY1" fmla="*/ 0 h 2989452"/>
                        <a:gd name="connsiteX2" fmla="*/ 87269 w 87269"/>
                        <a:gd name="connsiteY2" fmla="*/ 2989452 h 2989452"/>
                        <a:gd name="connsiteX3" fmla="*/ 0 w 87269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269" h="2989452">
                          <a:moveTo>
                            <a:pt x="0" y="0"/>
                          </a:moveTo>
                          <a:lnTo>
                            <a:pt x="87269" y="0"/>
                          </a:lnTo>
                          <a:lnTo>
                            <a:pt x="8726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382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608733" y="1767992"/>
                      <a:ext cx="35671" cy="1105836"/>
                      <a:chOff x="11608733" y="1767992"/>
                      <a:chExt cx="35671" cy="1105836"/>
                    </a:xfrm>
                    <a:solidFill>
                      <a:srgbClr val="696769"/>
                    </a:solidFill>
                  </p:grpSpPr>
                  <p:sp>
                    <p:nvSpPr>
                      <p:cNvPr id="1383" name="Freeform: Shape 1382">
                        <a:extLst>
                          <a:ext uri="{FF2B5EF4-FFF2-40B4-BE49-F238E27FC236}">
                            <a16:creationId xmlns:a16="http://schemas.microsoft.com/office/drawing/2014/main" id="{EB8217D4-34B3-4764-A6A5-4B17F95ED1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08733" y="1767992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84" name="Freeform: Shape 1383">
                        <a:extLst>
                          <a:ext uri="{FF2B5EF4-FFF2-40B4-BE49-F238E27FC236}">
                            <a16:creationId xmlns:a16="http://schemas.microsoft.com/office/drawing/2014/main" id="{C6673F84-78CE-4BEB-BDB0-20EBE7D688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08733" y="1978203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85" name="Freeform: Shape 1384">
                        <a:extLst>
                          <a:ext uri="{FF2B5EF4-FFF2-40B4-BE49-F238E27FC236}">
                            <a16:creationId xmlns:a16="http://schemas.microsoft.com/office/drawing/2014/main" id="{D7EB03E5-6E80-4513-BE3D-AC30F57AD72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08733" y="2186503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86" name="Freeform: Shape 1385">
                        <a:extLst>
                          <a:ext uri="{FF2B5EF4-FFF2-40B4-BE49-F238E27FC236}">
                            <a16:creationId xmlns:a16="http://schemas.microsoft.com/office/drawing/2014/main" id="{E889C291-C8EF-4690-945E-E9B00057B4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08733" y="2396713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87" name="Freeform: Shape 1386">
                        <a:extLst>
                          <a:ext uri="{FF2B5EF4-FFF2-40B4-BE49-F238E27FC236}">
                            <a16:creationId xmlns:a16="http://schemas.microsoft.com/office/drawing/2014/main" id="{DC496A75-10AD-4CE7-AE01-99CEC7EDE5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08733" y="2630456"/>
                        <a:ext cx="35671" cy="331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99 h 33161"/>
                          <a:gd name="connsiteX1" fmla="*/ 17836 w 35671"/>
                          <a:gd name="connsiteY1" fmla="*/ 33161 h 33161"/>
                          <a:gd name="connsiteX2" fmla="*/ 0 w 35671"/>
                          <a:gd name="connsiteY2" fmla="*/ 16599 h 33161"/>
                          <a:gd name="connsiteX3" fmla="*/ 17836 w 35671"/>
                          <a:gd name="connsiteY3" fmla="*/ 37 h 33161"/>
                          <a:gd name="connsiteX4" fmla="*/ 35672 w 35671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7391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88" name="Freeform: Shape 1387">
                        <a:extLst>
                          <a:ext uri="{FF2B5EF4-FFF2-40B4-BE49-F238E27FC236}">
                            <a16:creationId xmlns:a16="http://schemas.microsoft.com/office/drawing/2014/main" id="{72E49AAD-B0A3-4ABF-92AE-2D83C641EC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08733" y="2840667"/>
                        <a:ext cx="35671" cy="331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99 h 33161"/>
                          <a:gd name="connsiteX1" fmla="*/ 17836 w 35671"/>
                          <a:gd name="connsiteY1" fmla="*/ 33161 h 33161"/>
                          <a:gd name="connsiteX2" fmla="*/ 0 w 35671"/>
                          <a:gd name="connsiteY2" fmla="*/ 16599 h 33161"/>
                          <a:gd name="connsiteX3" fmla="*/ 17836 w 35671"/>
                          <a:gd name="connsiteY3" fmla="*/ 37 h 33161"/>
                          <a:gd name="connsiteX4" fmla="*/ 35672 w 35671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7391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389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1608733" y="121941"/>
                    <a:ext cx="35671" cy="1523746"/>
                    <a:chOff x="11608733" y="121941"/>
                    <a:chExt cx="35671" cy="1523746"/>
                  </a:xfrm>
                  <a:solidFill>
                    <a:srgbClr val="696769"/>
                  </a:solidFill>
                </p:grpSpPr>
                <p:sp>
                  <p:nvSpPr>
                    <p:cNvPr id="1390" name="Freeform: Shape 1389">
                      <a:extLst>
                        <a:ext uri="{FF2B5EF4-FFF2-40B4-BE49-F238E27FC236}">
                          <a16:creationId xmlns:a16="http://schemas.microsoft.com/office/drawing/2014/main" id="{CF729B45-4DE4-412B-BFD7-CCB7683247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121941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1" name="Freeform: Shape 1390">
                      <a:extLst>
                        <a:ext uri="{FF2B5EF4-FFF2-40B4-BE49-F238E27FC236}">
                          <a16:creationId xmlns:a16="http://schemas.microsoft.com/office/drawing/2014/main" id="{6B30B020-59A8-4775-B8A9-09C598E187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332152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681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2" name="Freeform: Shape 1391">
                      <a:extLst>
                        <a:ext uri="{FF2B5EF4-FFF2-40B4-BE49-F238E27FC236}">
                          <a16:creationId xmlns:a16="http://schemas.microsoft.com/office/drawing/2014/main" id="{D2BBA8A4-0967-495E-B4B5-B7F1911C70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540451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3" name="Freeform: Shape 1392">
                      <a:extLst>
                        <a:ext uri="{FF2B5EF4-FFF2-40B4-BE49-F238E27FC236}">
                          <a16:creationId xmlns:a16="http://schemas.microsoft.com/office/drawing/2014/main" id="{AF17EEAE-FC25-4E72-831B-A6F00940AD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750662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4" name="Freeform: Shape 1393">
                      <a:extLst>
                        <a:ext uri="{FF2B5EF4-FFF2-40B4-BE49-F238E27FC236}">
                          <a16:creationId xmlns:a16="http://schemas.microsoft.com/office/drawing/2014/main" id="{F1DDF894-CE57-4A1C-9FA1-98AC58F863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983842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" name="Freeform: Shape 1394">
                      <a:extLst>
                        <a:ext uri="{FF2B5EF4-FFF2-40B4-BE49-F238E27FC236}">
                          <a16:creationId xmlns:a16="http://schemas.microsoft.com/office/drawing/2014/main" id="{6767AAAE-6C12-4F5A-A8A7-C95874C0CB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1194053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6" name="Freeform: Shape 1395">
                      <a:extLst>
                        <a:ext uri="{FF2B5EF4-FFF2-40B4-BE49-F238E27FC236}">
                          <a16:creationId xmlns:a16="http://schemas.microsoft.com/office/drawing/2014/main" id="{50E4C77C-7FAD-4DC2-B29E-A301DD73AA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1402353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644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7" name="Freeform: Shape 1396">
                      <a:extLst>
                        <a:ext uri="{FF2B5EF4-FFF2-40B4-BE49-F238E27FC236}">
                          <a16:creationId xmlns:a16="http://schemas.microsoft.com/office/drawing/2014/main" id="{62031AAF-91A5-40F4-83CE-BA9AE10F02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1612563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98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1530381" y="2998681"/>
                  <a:ext cx="174538" cy="2989452"/>
                  <a:chOff x="11530381" y="2998681"/>
                  <a:chExt cx="174538" cy="2989452"/>
                </a:xfrm>
                <a:solidFill>
                  <a:schemeClr val="accent1"/>
                </a:solidFill>
              </p:grpSpPr>
              <p:grpSp>
                <p:nvGrpSpPr>
                  <p:cNvPr id="1399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1530381" y="2998681"/>
                    <a:ext cx="174538" cy="2989452"/>
                    <a:chOff x="11530381" y="2998681"/>
                    <a:chExt cx="174538" cy="2989452"/>
                  </a:xfrm>
                  <a:solidFill>
                    <a:schemeClr val="accent1"/>
                  </a:solidFill>
                </p:grpSpPr>
                <p:sp>
                  <p:nvSpPr>
                    <p:cNvPr id="1400" name="Freeform: Shape 1399">
                      <a:extLst>
                        <a:ext uri="{FF2B5EF4-FFF2-40B4-BE49-F238E27FC236}">
                          <a16:creationId xmlns:a16="http://schemas.microsoft.com/office/drawing/2014/main" id="{D9421C01-C993-4985-8E31-5135004A8E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30381" y="2998681"/>
                      <a:ext cx="174538" cy="2989452"/>
                    </a:xfrm>
                    <a:custGeom>
                      <a:avLst/>
                      <a:gdLst>
                        <a:gd name="connsiteX0" fmla="*/ 0 w 174538"/>
                        <a:gd name="connsiteY0" fmla="*/ 0 h 2989452"/>
                        <a:gd name="connsiteX1" fmla="*/ 174539 w 174538"/>
                        <a:gd name="connsiteY1" fmla="*/ 0 h 2989452"/>
                        <a:gd name="connsiteX2" fmla="*/ 174539 w 174538"/>
                        <a:gd name="connsiteY2" fmla="*/ 2989452 h 2989452"/>
                        <a:gd name="connsiteX3" fmla="*/ 0 w 174538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4538" h="2989452">
                          <a:moveTo>
                            <a:pt x="0" y="0"/>
                          </a:moveTo>
                          <a:lnTo>
                            <a:pt x="174539" y="0"/>
                          </a:lnTo>
                          <a:lnTo>
                            <a:pt x="17453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4A494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01" name="Freeform: Shape 1400">
                      <a:extLst>
                        <a:ext uri="{FF2B5EF4-FFF2-40B4-BE49-F238E27FC236}">
                          <a16:creationId xmlns:a16="http://schemas.microsoft.com/office/drawing/2014/main" id="{1BEFC16C-4C13-4513-85B4-DE7383F507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17651" y="2998681"/>
                      <a:ext cx="87269" cy="2989452"/>
                    </a:xfrm>
                    <a:custGeom>
                      <a:avLst/>
                      <a:gdLst>
                        <a:gd name="connsiteX0" fmla="*/ 0 w 87269"/>
                        <a:gd name="connsiteY0" fmla="*/ 0 h 2989452"/>
                        <a:gd name="connsiteX1" fmla="*/ 87269 w 87269"/>
                        <a:gd name="connsiteY1" fmla="*/ 0 h 2989452"/>
                        <a:gd name="connsiteX2" fmla="*/ 87269 w 87269"/>
                        <a:gd name="connsiteY2" fmla="*/ 2989452 h 2989452"/>
                        <a:gd name="connsiteX3" fmla="*/ 0 w 87269"/>
                        <a:gd name="connsiteY3" fmla="*/ 2989452 h 2989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269" h="2989452">
                          <a:moveTo>
                            <a:pt x="0" y="0"/>
                          </a:moveTo>
                          <a:lnTo>
                            <a:pt x="87269" y="0"/>
                          </a:lnTo>
                          <a:lnTo>
                            <a:pt x="87269" y="2989452"/>
                          </a:lnTo>
                          <a:lnTo>
                            <a:pt x="0" y="2989452"/>
                          </a:lnTo>
                          <a:close/>
                        </a:path>
                      </a:pathLst>
                    </a:custGeom>
                    <a:solidFill>
                      <a:srgbClr val="30303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402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608733" y="4738334"/>
                      <a:ext cx="35671" cy="1105836"/>
                      <a:chOff x="11608733" y="4738334"/>
                      <a:chExt cx="35671" cy="1105836"/>
                    </a:xfrm>
                    <a:solidFill>
                      <a:srgbClr val="696769"/>
                    </a:solidFill>
                  </p:grpSpPr>
                  <p:sp>
                    <p:nvSpPr>
                      <p:cNvPr id="1403" name="Freeform: Shape 1402">
                        <a:extLst>
                          <a:ext uri="{FF2B5EF4-FFF2-40B4-BE49-F238E27FC236}">
                            <a16:creationId xmlns:a16="http://schemas.microsoft.com/office/drawing/2014/main" id="{296A1038-8B7D-42DA-BFD9-642287C744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08733" y="4738334"/>
                        <a:ext cx="35671" cy="33123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3"/>
                          <a:gd name="connsiteX1" fmla="*/ 17836 w 35671"/>
                          <a:gd name="connsiteY1" fmla="*/ 33124 h 33123"/>
                          <a:gd name="connsiteX2" fmla="*/ 0 w 35671"/>
                          <a:gd name="connsiteY2" fmla="*/ 16562 h 33123"/>
                          <a:gd name="connsiteX3" fmla="*/ 17836 w 35671"/>
                          <a:gd name="connsiteY3" fmla="*/ 0 h 33123"/>
                          <a:gd name="connsiteX4" fmla="*/ 35672 w 35671"/>
                          <a:gd name="connsiteY4" fmla="*/ 16562 h 33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3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04" name="Freeform: Shape 1403">
                        <a:extLst>
                          <a:ext uri="{FF2B5EF4-FFF2-40B4-BE49-F238E27FC236}">
                            <a16:creationId xmlns:a16="http://schemas.microsoft.com/office/drawing/2014/main" id="{85DD7B2E-769C-4B1D-B8FF-22D091836B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08733" y="4948545"/>
                        <a:ext cx="35671" cy="33123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3"/>
                          <a:gd name="connsiteX1" fmla="*/ 17836 w 35671"/>
                          <a:gd name="connsiteY1" fmla="*/ 33124 h 33123"/>
                          <a:gd name="connsiteX2" fmla="*/ 0 w 35671"/>
                          <a:gd name="connsiteY2" fmla="*/ 16562 h 33123"/>
                          <a:gd name="connsiteX3" fmla="*/ 17836 w 35671"/>
                          <a:gd name="connsiteY3" fmla="*/ 0 h 33123"/>
                          <a:gd name="connsiteX4" fmla="*/ 35672 w 35671"/>
                          <a:gd name="connsiteY4" fmla="*/ 16562 h 33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3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05" name="Freeform: Shape 1404">
                        <a:extLst>
                          <a:ext uri="{FF2B5EF4-FFF2-40B4-BE49-F238E27FC236}">
                            <a16:creationId xmlns:a16="http://schemas.microsoft.com/office/drawing/2014/main" id="{5311E033-F5F3-4FF0-9C34-02F2E627F1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08733" y="5156845"/>
                        <a:ext cx="35671" cy="33124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124"/>
                          <a:gd name="connsiteX1" fmla="*/ 17836 w 35671"/>
                          <a:gd name="connsiteY1" fmla="*/ 33124 h 33124"/>
                          <a:gd name="connsiteX2" fmla="*/ 0 w 35671"/>
                          <a:gd name="connsiteY2" fmla="*/ 16562 h 33124"/>
                          <a:gd name="connsiteX3" fmla="*/ 17836 w 35671"/>
                          <a:gd name="connsiteY3" fmla="*/ 0 h 33124"/>
                          <a:gd name="connsiteX4" fmla="*/ 35672 w 35671"/>
                          <a:gd name="connsiteY4" fmla="*/ 16562 h 3312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24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124"/>
                              <a:pt x="17836" y="33124"/>
                            </a:cubicBezTo>
                            <a:cubicBezTo>
                              <a:pt x="8281" y="33124"/>
                              <a:pt x="0" y="25480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644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06" name="Freeform: Shape 1405">
                        <a:extLst>
                          <a:ext uri="{FF2B5EF4-FFF2-40B4-BE49-F238E27FC236}">
                            <a16:creationId xmlns:a16="http://schemas.microsoft.com/office/drawing/2014/main" id="{ECEE65C9-658E-45D5-A430-9FD8371A99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08733" y="5367056"/>
                        <a:ext cx="35671" cy="337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62 h 33761"/>
                          <a:gd name="connsiteX1" fmla="*/ 17836 w 35671"/>
                          <a:gd name="connsiteY1" fmla="*/ 33761 h 33761"/>
                          <a:gd name="connsiteX2" fmla="*/ 0 w 35671"/>
                          <a:gd name="connsiteY2" fmla="*/ 16562 h 33761"/>
                          <a:gd name="connsiteX3" fmla="*/ 17836 w 35671"/>
                          <a:gd name="connsiteY3" fmla="*/ 0 h 33761"/>
                          <a:gd name="connsiteX4" fmla="*/ 35672 w 35671"/>
                          <a:gd name="connsiteY4" fmla="*/ 16562 h 337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761">
                            <a:moveTo>
                              <a:pt x="35672" y="16562"/>
                            </a:moveTo>
                            <a:cubicBezTo>
                              <a:pt x="35672" y="26117"/>
                              <a:pt x="27391" y="33761"/>
                              <a:pt x="17836" y="33761"/>
                            </a:cubicBezTo>
                            <a:cubicBezTo>
                              <a:pt x="8281" y="33761"/>
                              <a:pt x="0" y="26117"/>
                              <a:pt x="0" y="16562"/>
                            </a:cubicBezTo>
                            <a:cubicBezTo>
                              <a:pt x="0" y="7007"/>
                              <a:pt x="8281" y="0"/>
                              <a:pt x="17836" y="0"/>
                            </a:cubicBezTo>
                            <a:cubicBezTo>
                              <a:pt x="27391" y="0"/>
                              <a:pt x="35672" y="7007"/>
                              <a:pt x="35672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07" name="Freeform: Shape 1406">
                        <a:extLst>
                          <a:ext uri="{FF2B5EF4-FFF2-40B4-BE49-F238E27FC236}">
                            <a16:creationId xmlns:a16="http://schemas.microsoft.com/office/drawing/2014/main" id="{7451B1F3-6FA1-4153-915E-E375B6C08F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08733" y="5600798"/>
                        <a:ext cx="35671" cy="331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99 h 33161"/>
                          <a:gd name="connsiteX1" fmla="*/ 17836 w 35671"/>
                          <a:gd name="connsiteY1" fmla="*/ 33161 h 33161"/>
                          <a:gd name="connsiteX2" fmla="*/ 0 w 35671"/>
                          <a:gd name="connsiteY2" fmla="*/ 16599 h 33161"/>
                          <a:gd name="connsiteX3" fmla="*/ 17836 w 35671"/>
                          <a:gd name="connsiteY3" fmla="*/ 37 h 33161"/>
                          <a:gd name="connsiteX4" fmla="*/ 35672 w 35671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7391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08" name="Freeform: Shape 1407">
                        <a:extLst>
                          <a:ext uri="{FF2B5EF4-FFF2-40B4-BE49-F238E27FC236}">
                            <a16:creationId xmlns:a16="http://schemas.microsoft.com/office/drawing/2014/main" id="{F82800C7-3E0B-4DA8-BCD4-F3C28ECAB00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08733" y="5811009"/>
                        <a:ext cx="35671" cy="33161"/>
                      </a:xfrm>
                      <a:custGeom>
                        <a:avLst/>
                        <a:gdLst>
                          <a:gd name="connsiteX0" fmla="*/ 35672 w 35671"/>
                          <a:gd name="connsiteY0" fmla="*/ 16599 h 33161"/>
                          <a:gd name="connsiteX1" fmla="*/ 17836 w 35671"/>
                          <a:gd name="connsiteY1" fmla="*/ 33161 h 33161"/>
                          <a:gd name="connsiteX2" fmla="*/ 0 w 35671"/>
                          <a:gd name="connsiteY2" fmla="*/ 16599 h 33161"/>
                          <a:gd name="connsiteX3" fmla="*/ 17836 w 35671"/>
                          <a:gd name="connsiteY3" fmla="*/ 37 h 33161"/>
                          <a:gd name="connsiteX4" fmla="*/ 35672 w 35671"/>
                          <a:gd name="connsiteY4" fmla="*/ 16599 h 331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5671" h="33161">
                            <a:moveTo>
                              <a:pt x="35672" y="16599"/>
                            </a:moveTo>
                            <a:cubicBezTo>
                              <a:pt x="35672" y="26154"/>
                              <a:pt x="27391" y="33161"/>
                              <a:pt x="17836" y="33161"/>
                            </a:cubicBezTo>
                            <a:cubicBezTo>
                              <a:pt x="8281" y="33161"/>
                              <a:pt x="0" y="25517"/>
                              <a:pt x="0" y="16599"/>
                            </a:cubicBezTo>
                            <a:cubicBezTo>
                              <a:pt x="0" y="7044"/>
                              <a:pt x="8281" y="37"/>
                              <a:pt x="17836" y="37"/>
                            </a:cubicBezTo>
                            <a:cubicBezTo>
                              <a:pt x="27391" y="-600"/>
                              <a:pt x="35672" y="7044"/>
                              <a:pt x="35672" y="16599"/>
                            </a:cubicBezTo>
                            <a:close/>
                          </a:path>
                        </a:pathLst>
                      </a:custGeom>
                      <a:solidFill>
                        <a:srgbClr val="6967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409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1608733" y="3092283"/>
                    <a:ext cx="35671" cy="1523746"/>
                    <a:chOff x="11608733" y="3092283"/>
                    <a:chExt cx="35671" cy="1523746"/>
                  </a:xfrm>
                  <a:solidFill>
                    <a:srgbClr val="696769"/>
                  </a:solidFill>
                </p:grpSpPr>
                <p:sp>
                  <p:nvSpPr>
                    <p:cNvPr id="1410" name="Freeform: Shape 1409">
                      <a:extLst>
                        <a:ext uri="{FF2B5EF4-FFF2-40B4-BE49-F238E27FC236}">
                          <a16:creationId xmlns:a16="http://schemas.microsoft.com/office/drawing/2014/main" id="{CD02583F-2B63-4FE2-A917-96FF6125AF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3092283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1" name="Freeform: Shape 1410">
                      <a:extLst>
                        <a:ext uri="{FF2B5EF4-FFF2-40B4-BE49-F238E27FC236}">
                          <a16:creationId xmlns:a16="http://schemas.microsoft.com/office/drawing/2014/main" id="{F033E74A-7D35-4127-92F7-12F7E6E119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3302494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2" name="Freeform: Shape 1411">
                      <a:extLst>
                        <a:ext uri="{FF2B5EF4-FFF2-40B4-BE49-F238E27FC236}">
                          <a16:creationId xmlns:a16="http://schemas.microsoft.com/office/drawing/2014/main" id="{1C061235-7952-4640-A69B-EF62635B47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3510794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3" name="Freeform: Shape 1412">
                      <a:extLst>
                        <a:ext uri="{FF2B5EF4-FFF2-40B4-BE49-F238E27FC236}">
                          <a16:creationId xmlns:a16="http://schemas.microsoft.com/office/drawing/2014/main" id="{00D93A16-B141-44E5-ACB9-FF25CA6369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3721004"/>
                      <a:ext cx="35671" cy="33161"/>
                    </a:xfrm>
                    <a:custGeom>
                      <a:avLst/>
                      <a:gdLst>
                        <a:gd name="connsiteX0" fmla="*/ 35672 w 35671"/>
                        <a:gd name="connsiteY0" fmla="*/ 16599 h 33161"/>
                        <a:gd name="connsiteX1" fmla="*/ 17836 w 35671"/>
                        <a:gd name="connsiteY1" fmla="*/ 33161 h 33161"/>
                        <a:gd name="connsiteX2" fmla="*/ 0 w 35671"/>
                        <a:gd name="connsiteY2" fmla="*/ 16599 h 33161"/>
                        <a:gd name="connsiteX3" fmla="*/ 17836 w 35671"/>
                        <a:gd name="connsiteY3" fmla="*/ 37 h 33161"/>
                        <a:gd name="connsiteX4" fmla="*/ 35672 w 35671"/>
                        <a:gd name="connsiteY4" fmla="*/ 16599 h 331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61">
                          <a:moveTo>
                            <a:pt x="35672" y="16599"/>
                          </a:moveTo>
                          <a:cubicBezTo>
                            <a:pt x="35672" y="26154"/>
                            <a:pt x="27391" y="33161"/>
                            <a:pt x="17836" y="33161"/>
                          </a:cubicBezTo>
                          <a:cubicBezTo>
                            <a:pt x="8281" y="33161"/>
                            <a:pt x="0" y="25517"/>
                            <a:pt x="0" y="16599"/>
                          </a:cubicBezTo>
                          <a:cubicBezTo>
                            <a:pt x="0" y="7044"/>
                            <a:pt x="8281" y="37"/>
                            <a:pt x="17836" y="37"/>
                          </a:cubicBezTo>
                          <a:cubicBezTo>
                            <a:pt x="27391" y="-600"/>
                            <a:pt x="35672" y="7044"/>
                            <a:pt x="35672" y="16599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4" name="Freeform: Shape 1413">
                      <a:extLst>
                        <a:ext uri="{FF2B5EF4-FFF2-40B4-BE49-F238E27FC236}">
                          <a16:creationId xmlns:a16="http://schemas.microsoft.com/office/drawing/2014/main" id="{7A95E92C-FF7A-43ED-B378-5D81535687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3954184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5" name="Freeform: Shape 1414">
                      <a:extLst>
                        <a:ext uri="{FF2B5EF4-FFF2-40B4-BE49-F238E27FC236}">
                          <a16:creationId xmlns:a16="http://schemas.microsoft.com/office/drawing/2014/main" id="{75AAEFFF-65F1-487E-A7B3-1966730EA2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4164395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6" name="Freeform: Shape 1415">
                      <a:extLst>
                        <a:ext uri="{FF2B5EF4-FFF2-40B4-BE49-F238E27FC236}">
                          <a16:creationId xmlns:a16="http://schemas.microsoft.com/office/drawing/2014/main" id="{985CE3AD-4E16-4C95-9F4D-5A22DE0EF3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4372695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644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7" name="Freeform: Shape 1416">
                      <a:extLst>
                        <a:ext uri="{FF2B5EF4-FFF2-40B4-BE49-F238E27FC236}">
                          <a16:creationId xmlns:a16="http://schemas.microsoft.com/office/drawing/2014/main" id="{BC1BF421-35D7-4FD3-8540-75E6D4AB2C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08733" y="4582906"/>
                      <a:ext cx="35671" cy="33124"/>
                    </a:xfrm>
                    <a:custGeom>
                      <a:avLst/>
                      <a:gdLst>
                        <a:gd name="connsiteX0" fmla="*/ 35672 w 35671"/>
                        <a:gd name="connsiteY0" fmla="*/ 16562 h 33124"/>
                        <a:gd name="connsiteX1" fmla="*/ 17836 w 35671"/>
                        <a:gd name="connsiteY1" fmla="*/ 33124 h 33124"/>
                        <a:gd name="connsiteX2" fmla="*/ 0 w 35671"/>
                        <a:gd name="connsiteY2" fmla="*/ 16562 h 33124"/>
                        <a:gd name="connsiteX3" fmla="*/ 17836 w 35671"/>
                        <a:gd name="connsiteY3" fmla="*/ 0 h 33124"/>
                        <a:gd name="connsiteX4" fmla="*/ 35672 w 35671"/>
                        <a:gd name="connsiteY4" fmla="*/ 16562 h 331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5671" h="33124">
                          <a:moveTo>
                            <a:pt x="35672" y="16562"/>
                          </a:moveTo>
                          <a:cubicBezTo>
                            <a:pt x="35672" y="26117"/>
                            <a:pt x="27391" y="33124"/>
                            <a:pt x="17836" y="33124"/>
                          </a:cubicBezTo>
                          <a:cubicBezTo>
                            <a:pt x="8281" y="33124"/>
                            <a:pt x="0" y="25480"/>
                            <a:pt x="0" y="16562"/>
                          </a:cubicBezTo>
                          <a:cubicBezTo>
                            <a:pt x="0" y="7007"/>
                            <a:pt x="8281" y="0"/>
                            <a:pt x="17836" y="0"/>
                          </a:cubicBezTo>
                          <a:cubicBezTo>
                            <a:pt x="27391" y="0"/>
                            <a:pt x="35672" y="7007"/>
                            <a:pt x="35672" y="16562"/>
                          </a:cubicBezTo>
                          <a:close/>
                        </a:path>
                      </a:pathLst>
                    </a:custGeom>
                    <a:solidFill>
                      <a:srgbClr val="6967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</p:grpSp>
      <p:grpSp>
        <p:nvGrpSpPr>
          <p:cNvPr id="1418" name="-">
            <a:extLst>
              <a:ext uri="{FF2B5EF4-FFF2-40B4-BE49-F238E27FC236}">
                <a16:creationId xmlns:a16="http://schemas.microsoft.com/office/drawing/2014/main" id="{C409176D-341D-4DA5-A39C-7664F66E15BA}"/>
              </a:ext>
            </a:extLst>
          </p:cNvPr>
          <p:cNvGrpSpPr/>
          <p:nvPr/>
        </p:nvGrpSpPr>
        <p:grpSpPr>
          <a:xfrm>
            <a:off x="128674" y="2282514"/>
            <a:ext cx="3825836" cy="3672071"/>
            <a:chOff x="128674" y="2318610"/>
            <a:chExt cx="3825836" cy="3672071"/>
          </a:xfrm>
          <a:solidFill>
            <a:schemeClr val="accent1"/>
          </a:solidFill>
        </p:grpSpPr>
        <p:grpSp>
          <p:nvGrpSpPr>
            <p:cNvPr id="1419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2618717" y="2494812"/>
              <a:ext cx="1031639" cy="656430"/>
              <a:chOff x="2618717" y="2494812"/>
              <a:chExt cx="1031639" cy="656430"/>
            </a:xfrm>
            <a:solidFill>
              <a:schemeClr val="accent1"/>
            </a:solidFill>
          </p:grpSpPr>
          <p:sp>
            <p:nvSpPr>
              <p:cNvPr id="1420" name="Freeform: Shape 1419">
                <a:extLst>
                  <a:ext uri="{FF2B5EF4-FFF2-40B4-BE49-F238E27FC236}">
                    <a16:creationId xmlns:a16="http://schemas.microsoft.com/office/drawing/2014/main" id="{C12FCA75-3661-4243-B651-EF136CE80D4F}"/>
                  </a:ext>
                </a:extLst>
              </p:cNvPr>
              <p:cNvSpPr/>
              <p:nvPr/>
            </p:nvSpPr>
            <p:spPr>
              <a:xfrm>
                <a:off x="3133415" y="2815224"/>
                <a:ext cx="516941" cy="336018"/>
              </a:xfrm>
              <a:custGeom>
                <a:avLst/>
                <a:gdLst>
                  <a:gd name="connsiteX0" fmla="*/ 0 w 516941"/>
                  <a:gd name="connsiteY0" fmla="*/ 33761 h 336018"/>
                  <a:gd name="connsiteX1" fmla="*/ 17199 w 516941"/>
                  <a:gd name="connsiteY1" fmla="*/ 0 h 336018"/>
                  <a:gd name="connsiteX2" fmla="*/ 507691 w 516941"/>
                  <a:gd name="connsiteY2" fmla="*/ 300665 h 336018"/>
                  <a:gd name="connsiteX3" fmla="*/ 514061 w 516941"/>
                  <a:gd name="connsiteY3" fmla="*/ 326782 h 336018"/>
                  <a:gd name="connsiteX4" fmla="*/ 507691 w 516941"/>
                  <a:gd name="connsiteY4" fmla="*/ 333152 h 336018"/>
                  <a:gd name="connsiteX5" fmla="*/ 487944 w 516941"/>
                  <a:gd name="connsiteY5" fmla="*/ 333152 h 336018"/>
                  <a:gd name="connsiteX6" fmla="*/ 0 w 516941"/>
                  <a:gd name="connsiteY6" fmla="*/ 33761 h 336018"/>
                  <a:gd name="connsiteX7" fmla="*/ 0 w 516941"/>
                  <a:gd name="connsiteY7" fmla="*/ 33761 h 336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941" h="336018">
                    <a:moveTo>
                      <a:pt x="0" y="33761"/>
                    </a:moveTo>
                    <a:cubicBezTo>
                      <a:pt x="5733" y="22295"/>
                      <a:pt x="11466" y="11466"/>
                      <a:pt x="17199" y="0"/>
                    </a:cubicBezTo>
                    <a:lnTo>
                      <a:pt x="507691" y="300665"/>
                    </a:lnTo>
                    <a:cubicBezTo>
                      <a:pt x="516609" y="305761"/>
                      <a:pt x="519794" y="317864"/>
                      <a:pt x="514061" y="326782"/>
                    </a:cubicBezTo>
                    <a:cubicBezTo>
                      <a:pt x="512150" y="329330"/>
                      <a:pt x="510239" y="331241"/>
                      <a:pt x="507691" y="333152"/>
                    </a:cubicBezTo>
                    <a:cubicBezTo>
                      <a:pt x="501958" y="336974"/>
                      <a:pt x="494314" y="336974"/>
                      <a:pt x="487944" y="333152"/>
                    </a:cubicBezTo>
                    <a:lnTo>
                      <a:pt x="0" y="33761"/>
                    </a:lnTo>
                    <a:cubicBezTo>
                      <a:pt x="0" y="34398"/>
                      <a:pt x="0" y="34398"/>
                      <a:pt x="0" y="33761"/>
                    </a:cubicBezTo>
                    <a:close/>
                  </a:path>
                </a:pathLst>
              </a:custGeom>
              <a:solidFill>
                <a:srgbClr val="707070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1" name="Freeform: Shape 1420">
                <a:extLst>
                  <a:ext uri="{FF2B5EF4-FFF2-40B4-BE49-F238E27FC236}">
                    <a16:creationId xmlns:a16="http://schemas.microsoft.com/office/drawing/2014/main" id="{0A795573-FAAB-43BC-8417-BC435425C4B4}"/>
                  </a:ext>
                </a:extLst>
              </p:cNvPr>
              <p:cNvSpPr/>
              <p:nvPr/>
            </p:nvSpPr>
            <p:spPr>
              <a:xfrm>
                <a:off x="3133415" y="2833060"/>
                <a:ext cx="514910" cy="318182"/>
              </a:xfrm>
              <a:custGeom>
                <a:avLst/>
                <a:gdLst>
                  <a:gd name="connsiteX0" fmla="*/ 0 w 514910"/>
                  <a:gd name="connsiteY0" fmla="*/ 15925 h 318182"/>
                  <a:gd name="connsiteX1" fmla="*/ 8281 w 514910"/>
                  <a:gd name="connsiteY1" fmla="*/ 0 h 318182"/>
                  <a:gd name="connsiteX2" fmla="*/ 486033 w 514910"/>
                  <a:gd name="connsiteY2" fmla="*/ 294295 h 318182"/>
                  <a:gd name="connsiteX3" fmla="*/ 514061 w 514910"/>
                  <a:gd name="connsiteY3" fmla="*/ 308946 h 318182"/>
                  <a:gd name="connsiteX4" fmla="*/ 507691 w 514910"/>
                  <a:gd name="connsiteY4" fmla="*/ 315316 h 318182"/>
                  <a:gd name="connsiteX5" fmla="*/ 487944 w 514910"/>
                  <a:gd name="connsiteY5" fmla="*/ 315316 h 318182"/>
                  <a:gd name="connsiteX6" fmla="*/ 0 w 514910"/>
                  <a:gd name="connsiteY6" fmla="*/ 15925 h 318182"/>
                  <a:gd name="connsiteX7" fmla="*/ 0 w 514910"/>
                  <a:gd name="connsiteY7" fmla="*/ 15925 h 318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4910" h="318182">
                    <a:moveTo>
                      <a:pt x="0" y="15925"/>
                    </a:moveTo>
                    <a:cubicBezTo>
                      <a:pt x="5733" y="4459"/>
                      <a:pt x="3185" y="11466"/>
                      <a:pt x="8281" y="0"/>
                    </a:cubicBezTo>
                    <a:lnTo>
                      <a:pt x="486033" y="294295"/>
                    </a:lnTo>
                    <a:cubicBezTo>
                      <a:pt x="494951" y="300028"/>
                      <a:pt x="519794" y="300028"/>
                      <a:pt x="514061" y="308946"/>
                    </a:cubicBezTo>
                    <a:cubicBezTo>
                      <a:pt x="512150" y="311494"/>
                      <a:pt x="510239" y="313405"/>
                      <a:pt x="507691" y="315316"/>
                    </a:cubicBezTo>
                    <a:cubicBezTo>
                      <a:pt x="501958" y="319138"/>
                      <a:pt x="494314" y="319138"/>
                      <a:pt x="487944" y="315316"/>
                    </a:cubicBezTo>
                    <a:lnTo>
                      <a:pt x="0" y="15925"/>
                    </a:lnTo>
                    <a:cubicBezTo>
                      <a:pt x="0" y="16562"/>
                      <a:pt x="0" y="16562"/>
                      <a:pt x="0" y="15925"/>
                    </a:cubicBezTo>
                    <a:close/>
                  </a:path>
                </a:pathLst>
              </a:custGeom>
              <a:solidFill>
                <a:srgbClr val="707070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2" name="Freeform: Shape 1421">
                <a:extLst>
                  <a:ext uri="{FF2B5EF4-FFF2-40B4-BE49-F238E27FC236}">
                    <a16:creationId xmlns:a16="http://schemas.microsoft.com/office/drawing/2014/main" id="{CE00A934-2072-42C4-849A-7C6649F64557}"/>
                  </a:ext>
                </a:extLst>
              </p:cNvPr>
              <p:cNvSpPr/>
              <p:nvPr/>
            </p:nvSpPr>
            <p:spPr>
              <a:xfrm>
                <a:off x="2618717" y="2494812"/>
                <a:ext cx="704535" cy="479025"/>
              </a:xfrm>
              <a:custGeom>
                <a:avLst/>
                <a:gdLst>
                  <a:gd name="connsiteX0" fmla="*/ 33761 w 704535"/>
                  <a:gd name="connsiteY0" fmla="*/ 0 h 479025"/>
                  <a:gd name="connsiteX1" fmla="*/ 704525 w 704535"/>
                  <a:gd name="connsiteY1" fmla="*/ 411503 h 479025"/>
                  <a:gd name="connsiteX2" fmla="*/ 659935 w 704535"/>
                  <a:gd name="connsiteY2" fmla="*/ 479026 h 479025"/>
                  <a:gd name="connsiteX3" fmla="*/ 0 w 704535"/>
                  <a:gd name="connsiteY3" fmla="*/ 77714 h 479025"/>
                  <a:gd name="connsiteX4" fmla="*/ 33761 w 704535"/>
                  <a:gd name="connsiteY4" fmla="*/ 0 h 479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4535" h="479025">
                    <a:moveTo>
                      <a:pt x="33761" y="0"/>
                    </a:moveTo>
                    <a:lnTo>
                      <a:pt x="704525" y="411503"/>
                    </a:lnTo>
                    <a:cubicBezTo>
                      <a:pt x="704525" y="411503"/>
                      <a:pt x="706436" y="454820"/>
                      <a:pt x="659935" y="479026"/>
                    </a:cubicBezTo>
                    <a:lnTo>
                      <a:pt x="0" y="77714"/>
                    </a:lnTo>
                    <a:lnTo>
                      <a:pt x="33761" y="0"/>
                    </a:lnTo>
                    <a:close/>
                  </a:path>
                </a:pathLst>
              </a:custGeom>
              <a:solidFill>
                <a:srgbClr val="FF992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3" name="Freeform: Shape 1422">
                <a:extLst>
                  <a:ext uri="{FF2B5EF4-FFF2-40B4-BE49-F238E27FC236}">
                    <a16:creationId xmlns:a16="http://schemas.microsoft.com/office/drawing/2014/main" id="{448DA6DB-0A68-400D-B6F4-A70688C71E75}"/>
                  </a:ext>
                </a:extLst>
              </p:cNvPr>
              <p:cNvSpPr/>
              <p:nvPr/>
            </p:nvSpPr>
            <p:spPr>
              <a:xfrm>
                <a:off x="2619991" y="2534306"/>
                <a:ext cx="694969" cy="438894"/>
              </a:xfrm>
              <a:custGeom>
                <a:avLst/>
                <a:gdLst>
                  <a:gd name="connsiteX0" fmla="*/ 15925 w 694969"/>
                  <a:gd name="connsiteY0" fmla="*/ 0 h 438894"/>
                  <a:gd name="connsiteX1" fmla="*/ 694970 w 694969"/>
                  <a:gd name="connsiteY1" fmla="*/ 405771 h 438894"/>
                  <a:gd name="connsiteX2" fmla="*/ 659935 w 694969"/>
                  <a:gd name="connsiteY2" fmla="*/ 438895 h 438894"/>
                  <a:gd name="connsiteX3" fmla="*/ 0 w 694969"/>
                  <a:gd name="connsiteY3" fmla="*/ 37583 h 438894"/>
                  <a:gd name="connsiteX4" fmla="*/ 15925 w 694969"/>
                  <a:gd name="connsiteY4" fmla="*/ 0 h 438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4969" h="438894">
                    <a:moveTo>
                      <a:pt x="15925" y="0"/>
                    </a:moveTo>
                    <a:cubicBezTo>
                      <a:pt x="185368" y="107017"/>
                      <a:pt x="443354" y="261808"/>
                      <a:pt x="694970" y="405771"/>
                    </a:cubicBezTo>
                    <a:cubicBezTo>
                      <a:pt x="688600" y="417237"/>
                      <a:pt x="677771" y="429340"/>
                      <a:pt x="659935" y="438895"/>
                    </a:cubicBezTo>
                    <a:lnTo>
                      <a:pt x="0" y="37583"/>
                    </a:lnTo>
                    <a:lnTo>
                      <a:pt x="15925" y="0"/>
                    </a:lnTo>
                    <a:close/>
                  </a:path>
                </a:pathLst>
              </a:custGeom>
              <a:solidFill>
                <a:srgbClr val="AC6D1D">
                  <a:alpha val="50000"/>
                </a:srgbClr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4" name="Freeform: Shape 1423">
                <a:extLst>
                  <a:ext uri="{FF2B5EF4-FFF2-40B4-BE49-F238E27FC236}">
                    <a16:creationId xmlns:a16="http://schemas.microsoft.com/office/drawing/2014/main" id="{372EB713-E8AC-441C-928B-C2010994D98A}"/>
                  </a:ext>
                </a:extLst>
              </p:cNvPr>
              <p:cNvSpPr/>
              <p:nvPr/>
            </p:nvSpPr>
            <p:spPr>
              <a:xfrm>
                <a:off x="2642923" y="2502456"/>
                <a:ext cx="673918" cy="418510"/>
              </a:xfrm>
              <a:custGeom>
                <a:avLst/>
                <a:gdLst>
                  <a:gd name="connsiteX0" fmla="*/ 6370 w 673918"/>
                  <a:gd name="connsiteY0" fmla="*/ 0 h 418510"/>
                  <a:gd name="connsiteX1" fmla="*/ 672675 w 673918"/>
                  <a:gd name="connsiteY1" fmla="*/ 407045 h 418510"/>
                  <a:gd name="connsiteX2" fmla="*/ 672038 w 673918"/>
                  <a:gd name="connsiteY2" fmla="*/ 418511 h 418510"/>
                  <a:gd name="connsiteX3" fmla="*/ 0 w 673918"/>
                  <a:gd name="connsiteY3" fmla="*/ 14651 h 418510"/>
                  <a:gd name="connsiteX4" fmla="*/ 6370 w 673918"/>
                  <a:gd name="connsiteY4" fmla="*/ 0 h 418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3918" h="418510">
                    <a:moveTo>
                      <a:pt x="6370" y="0"/>
                    </a:moveTo>
                    <a:lnTo>
                      <a:pt x="672675" y="407045"/>
                    </a:lnTo>
                    <a:cubicBezTo>
                      <a:pt x="672675" y="407045"/>
                      <a:pt x="675860" y="411504"/>
                      <a:pt x="672038" y="418511"/>
                    </a:cubicBezTo>
                    <a:lnTo>
                      <a:pt x="0" y="14651"/>
                    </a:lnTo>
                    <a:lnTo>
                      <a:pt x="6370" y="0"/>
                    </a:lnTo>
                    <a:close/>
                  </a:path>
                </a:pathLst>
              </a:custGeom>
              <a:solidFill>
                <a:srgbClr val="FFDE6B">
                  <a:alpha val="50000"/>
                </a:srgbClr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5" name="Freeform: Shape 1424">
                <a:extLst>
                  <a:ext uri="{FF2B5EF4-FFF2-40B4-BE49-F238E27FC236}">
                    <a16:creationId xmlns:a16="http://schemas.microsoft.com/office/drawing/2014/main" id="{EB3FCC66-1EB6-4CCE-99ED-9016F9012614}"/>
                  </a:ext>
                </a:extLst>
              </p:cNvPr>
              <p:cNvSpPr/>
              <p:nvPr/>
            </p:nvSpPr>
            <p:spPr>
              <a:xfrm>
                <a:off x="3324516" y="2927974"/>
                <a:ext cx="282828" cy="178360"/>
              </a:xfrm>
              <a:custGeom>
                <a:avLst/>
                <a:gdLst>
                  <a:gd name="connsiteX0" fmla="*/ 0 w 282828"/>
                  <a:gd name="connsiteY0" fmla="*/ 7007 h 178360"/>
                  <a:gd name="connsiteX1" fmla="*/ 2548 w 282828"/>
                  <a:gd name="connsiteY1" fmla="*/ 0 h 178360"/>
                  <a:gd name="connsiteX2" fmla="*/ 282829 w 282828"/>
                  <a:gd name="connsiteY2" fmla="*/ 171354 h 178360"/>
                  <a:gd name="connsiteX3" fmla="*/ 278370 w 282828"/>
                  <a:gd name="connsiteY3" fmla="*/ 178361 h 178360"/>
                  <a:gd name="connsiteX4" fmla="*/ 0 w 282828"/>
                  <a:gd name="connsiteY4" fmla="*/ 7007 h 17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2828" h="178360">
                    <a:moveTo>
                      <a:pt x="0" y="7007"/>
                    </a:moveTo>
                    <a:cubicBezTo>
                      <a:pt x="637" y="5096"/>
                      <a:pt x="1911" y="2548"/>
                      <a:pt x="2548" y="0"/>
                    </a:cubicBezTo>
                    <a:lnTo>
                      <a:pt x="282829" y="171354"/>
                    </a:lnTo>
                    <a:lnTo>
                      <a:pt x="278370" y="178361"/>
                    </a:lnTo>
                    <a:lnTo>
                      <a:pt x="0" y="7007"/>
                    </a:lnTo>
                    <a:close/>
                  </a:path>
                </a:pathLst>
              </a:custGeom>
              <a:solidFill>
                <a:srgbClr val="CCCCC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426" name="Freeform: Shape 1425">
              <a:extLst>
                <a:ext uri="{FF2B5EF4-FFF2-40B4-BE49-F238E27FC236}">
                  <a16:creationId xmlns:a16="http://schemas.microsoft.com/office/drawing/2014/main" id="{FF5B1FAD-EC97-41DC-9338-20DADE567E6B}"/>
                </a:ext>
              </a:extLst>
            </p:cNvPr>
            <p:cNvSpPr/>
            <p:nvPr/>
          </p:nvSpPr>
          <p:spPr>
            <a:xfrm>
              <a:off x="2283653" y="2369322"/>
              <a:ext cx="444116" cy="284103"/>
            </a:xfrm>
            <a:custGeom>
              <a:avLst/>
              <a:gdLst>
                <a:gd name="connsiteX0" fmla="*/ 0 w 444116"/>
                <a:gd name="connsiteY0" fmla="*/ 0 h 284103"/>
                <a:gd name="connsiteX1" fmla="*/ 394305 w 444116"/>
                <a:gd name="connsiteY1" fmla="*/ 110201 h 284103"/>
                <a:gd name="connsiteX2" fmla="*/ 428066 w 444116"/>
                <a:gd name="connsiteY2" fmla="*/ 205752 h 284103"/>
                <a:gd name="connsiteX3" fmla="*/ 357995 w 444116"/>
                <a:gd name="connsiteY3" fmla="*/ 284103 h 284103"/>
                <a:gd name="connsiteX4" fmla="*/ 0 w 444116"/>
                <a:gd name="connsiteY4" fmla="*/ 0 h 284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4116" h="284103">
                  <a:moveTo>
                    <a:pt x="0" y="0"/>
                  </a:moveTo>
                  <a:lnTo>
                    <a:pt x="394305" y="110201"/>
                  </a:lnTo>
                  <a:cubicBezTo>
                    <a:pt x="394305" y="110201"/>
                    <a:pt x="478389" y="124853"/>
                    <a:pt x="428066" y="205752"/>
                  </a:cubicBezTo>
                  <a:lnTo>
                    <a:pt x="357995" y="2841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7221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7" name="Freeform: Shape 1426">
              <a:extLst>
                <a:ext uri="{FF2B5EF4-FFF2-40B4-BE49-F238E27FC236}">
                  <a16:creationId xmlns:a16="http://schemas.microsoft.com/office/drawing/2014/main" id="{697FFCD7-C840-4C96-A3A8-82CA8ED6E081}"/>
                </a:ext>
              </a:extLst>
            </p:cNvPr>
            <p:cNvSpPr/>
            <p:nvPr/>
          </p:nvSpPr>
          <p:spPr>
            <a:xfrm>
              <a:off x="2283653" y="2369322"/>
              <a:ext cx="419147" cy="283466"/>
            </a:xfrm>
            <a:custGeom>
              <a:avLst/>
              <a:gdLst>
                <a:gd name="connsiteX0" fmla="*/ 0 w 419147"/>
                <a:gd name="connsiteY0" fmla="*/ 0 h 283466"/>
                <a:gd name="connsiteX1" fmla="*/ 143963 w 419147"/>
                <a:gd name="connsiteY1" fmla="*/ 40131 h 283466"/>
                <a:gd name="connsiteX2" fmla="*/ 419148 w 419147"/>
                <a:gd name="connsiteY2" fmla="*/ 215944 h 283466"/>
                <a:gd name="connsiteX3" fmla="*/ 358632 w 419147"/>
                <a:gd name="connsiteY3" fmla="*/ 283466 h 283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9147" h="283466">
                  <a:moveTo>
                    <a:pt x="0" y="0"/>
                  </a:moveTo>
                  <a:lnTo>
                    <a:pt x="143963" y="40131"/>
                  </a:lnTo>
                  <a:lnTo>
                    <a:pt x="419148" y="215944"/>
                  </a:lnTo>
                  <a:lnTo>
                    <a:pt x="358632" y="283466"/>
                  </a:lnTo>
                  <a:close/>
                </a:path>
              </a:pathLst>
            </a:custGeom>
            <a:solidFill>
              <a:srgbClr val="AC6D1D">
                <a:alpha val="50000"/>
              </a:srgbClr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28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2644876" y="2512247"/>
              <a:ext cx="55777" cy="56221"/>
              <a:chOff x="2644876" y="2512247"/>
              <a:chExt cx="55777" cy="56221"/>
            </a:xfrm>
            <a:solidFill>
              <a:schemeClr val="accent1"/>
            </a:solidFill>
          </p:grpSpPr>
          <p:sp>
            <p:nvSpPr>
              <p:cNvPr id="1429" name="Freeform: Shape 1428">
                <a:extLst>
                  <a:ext uri="{FF2B5EF4-FFF2-40B4-BE49-F238E27FC236}">
                    <a16:creationId xmlns:a16="http://schemas.microsoft.com/office/drawing/2014/main" id="{9361971F-FA95-4530-950D-F2A95A17480C}"/>
                  </a:ext>
                </a:extLst>
              </p:cNvPr>
              <p:cNvSpPr/>
              <p:nvPr/>
            </p:nvSpPr>
            <p:spPr>
              <a:xfrm>
                <a:off x="2644876" y="2512247"/>
                <a:ext cx="55777" cy="56221"/>
              </a:xfrm>
              <a:custGeom>
                <a:avLst/>
                <a:gdLst>
                  <a:gd name="connsiteX0" fmla="*/ 4416 w 55777"/>
                  <a:gd name="connsiteY0" fmla="*/ 43717 h 56221"/>
                  <a:gd name="connsiteX1" fmla="*/ 43274 w 55777"/>
                  <a:gd name="connsiteY1" fmla="*/ 51361 h 56221"/>
                  <a:gd name="connsiteX2" fmla="*/ 50918 w 55777"/>
                  <a:gd name="connsiteY2" fmla="*/ 12504 h 56221"/>
                  <a:gd name="connsiteX3" fmla="*/ 12060 w 55777"/>
                  <a:gd name="connsiteY3" fmla="*/ 4860 h 56221"/>
                  <a:gd name="connsiteX4" fmla="*/ 4416 w 55777"/>
                  <a:gd name="connsiteY4" fmla="*/ 43717 h 56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777" h="56221">
                    <a:moveTo>
                      <a:pt x="4416" y="43717"/>
                    </a:moveTo>
                    <a:cubicBezTo>
                      <a:pt x="13334" y="56457"/>
                      <a:pt x="30534" y="60279"/>
                      <a:pt x="43274" y="51361"/>
                    </a:cubicBezTo>
                    <a:cubicBezTo>
                      <a:pt x="56014" y="43081"/>
                      <a:pt x="59836" y="25244"/>
                      <a:pt x="50918" y="12504"/>
                    </a:cubicBezTo>
                    <a:cubicBezTo>
                      <a:pt x="41999" y="-236"/>
                      <a:pt x="24801" y="-4058"/>
                      <a:pt x="12060" y="4860"/>
                    </a:cubicBezTo>
                    <a:cubicBezTo>
                      <a:pt x="-43" y="13778"/>
                      <a:pt x="-3865" y="30977"/>
                      <a:pt x="4416" y="43717"/>
                    </a:cubicBezTo>
                    <a:close/>
                  </a:path>
                </a:pathLst>
              </a:custGeom>
              <a:solidFill>
                <a:srgbClr val="707070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0" name="Freeform: Shape 1429">
                <a:extLst>
                  <a:ext uri="{FF2B5EF4-FFF2-40B4-BE49-F238E27FC236}">
                    <a16:creationId xmlns:a16="http://schemas.microsoft.com/office/drawing/2014/main" id="{7A181E0A-6BE5-44C0-AB70-E7C8123AB144}"/>
                  </a:ext>
                </a:extLst>
              </p:cNvPr>
              <p:cNvSpPr/>
              <p:nvPr/>
            </p:nvSpPr>
            <p:spPr>
              <a:xfrm>
                <a:off x="2655400" y="2523538"/>
                <a:ext cx="34924" cy="34600"/>
              </a:xfrm>
              <a:custGeom>
                <a:avLst/>
                <a:gdLst>
                  <a:gd name="connsiteX0" fmla="*/ 2811 w 34924"/>
                  <a:gd name="connsiteY0" fmla="*/ 26693 h 34600"/>
                  <a:gd name="connsiteX1" fmla="*/ 27017 w 34924"/>
                  <a:gd name="connsiteY1" fmla="*/ 31789 h 34600"/>
                  <a:gd name="connsiteX2" fmla="*/ 32113 w 34924"/>
                  <a:gd name="connsiteY2" fmla="*/ 7583 h 34600"/>
                  <a:gd name="connsiteX3" fmla="*/ 7907 w 34924"/>
                  <a:gd name="connsiteY3" fmla="*/ 3124 h 34600"/>
                  <a:gd name="connsiteX4" fmla="*/ 2811 w 34924"/>
                  <a:gd name="connsiteY4" fmla="*/ 26693 h 34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4" h="34600">
                    <a:moveTo>
                      <a:pt x="2811" y="26693"/>
                    </a:moveTo>
                    <a:cubicBezTo>
                      <a:pt x="7907" y="34974"/>
                      <a:pt x="19373" y="36885"/>
                      <a:pt x="27017" y="31789"/>
                    </a:cubicBezTo>
                    <a:cubicBezTo>
                      <a:pt x="35298" y="26693"/>
                      <a:pt x="37209" y="15227"/>
                      <a:pt x="32113" y="7583"/>
                    </a:cubicBezTo>
                    <a:cubicBezTo>
                      <a:pt x="26380" y="-61"/>
                      <a:pt x="15551" y="-2609"/>
                      <a:pt x="7907" y="3124"/>
                    </a:cubicBezTo>
                    <a:cubicBezTo>
                      <a:pt x="-374" y="7583"/>
                      <a:pt x="-2285" y="18412"/>
                      <a:pt x="2811" y="26693"/>
                    </a:cubicBezTo>
                    <a:close/>
                  </a:path>
                </a:pathLst>
              </a:custGeom>
              <a:solidFill>
                <a:srgbClr val="FF992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1" name="Freeform: Shape 1430">
                <a:extLst>
                  <a:ext uri="{FF2B5EF4-FFF2-40B4-BE49-F238E27FC236}">
                    <a16:creationId xmlns:a16="http://schemas.microsoft.com/office/drawing/2014/main" id="{256B790D-5906-4D4D-9246-495498CF08B9}"/>
                  </a:ext>
                </a:extLst>
              </p:cNvPr>
              <p:cNvSpPr/>
              <p:nvPr/>
            </p:nvSpPr>
            <p:spPr>
              <a:xfrm>
                <a:off x="2663892" y="2531900"/>
                <a:ext cx="18382" cy="18383"/>
              </a:xfrm>
              <a:custGeom>
                <a:avLst/>
                <a:gdLst>
                  <a:gd name="connsiteX0" fmla="*/ 1326 w 18382"/>
                  <a:gd name="connsiteY0" fmla="*/ 14509 h 18383"/>
                  <a:gd name="connsiteX1" fmla="*/ 14066 w 18382"/>
                  <a:gd name="connsiteY1" fmla="*/ 17057 h 18383"/>
                  <a:gd name="connsiteX2" fmla="*/ 16614 w 18382"/>
                  <a:gd name="connsiteY2" fmla="*/ 4317 h 18383"/>
                  <a:gd name="connsiteX3" fmla="*/ 3874 w 18382"/>
                  <a:gd name="connsiteY3" fmla="*/ 1769 h 18383"/>
                  <a:gd name="connsiteX4" fmla="*/ 1326 w 18382"/>
                  <a:gd name="connsiteY4" fmla="*/ 14509 h 18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2" h="18383">
                    <a:moveTo>
                      <a:pt x="1326" y="14509"/>
                    </a:moveTo>
                    <a:cubicBezTo>
                      <a:pt x="3874" y="18331"/>
                      <a:pt x="10244" y="19605"/>
                      <a:pt x="14066" y="17057"/>
                    </a:cubicBezTo>
                    <a:cubicBezTo>
                      <a:pt x="18525" y="14509"/>
                      <a:pt x="19799" y="8776"/>
                      <a:pt x="16614" y="4317"/>
                    </a:cubicBezTo>
                    <a:cubicBezTo>
                      <a:pt x="14066" y="-142"/>
                      <a:pt x="8333" y="-1416"/>
                      <a:pt x="3874" y="1769"/>
                    </a:cubicBezTo>
                    <a:cubicBezTo>
                      <a:pt x="52" y="4317"/>
                      <a:pt x="-1222" y="10050"/>
                      <a:pt x="1326" y="14509"/>
                    </a:cubicBezTo>
                    <a:close/>
                  </a:path>
                </a:pathLst>
              </a:custGeom>
              <a:solidFill>
                <a:srgbClr val="474747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32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2112300" y="2318610"/>
              <a:ext cx="1467570" cy="1013475"/>
              <a:chOff x="2112300" y="2318610"/>
              <a:chExt cx="1467570" cy="1013475"/>
            </a:xfrm>
            <a:solidFill>
              <a:schemeClr val="accent1"/>
            </a:solidFill>
          </p:grpSpPr>
          <p:sp>
            <p:nvSpPr>
              <p:cNvPr id="1433" name="Freeform: Shape 1432">
                <a:extLst>
                  <a:ext uri="{FF2B5EF4-FFF2-40B4-BE49-F238E27FC236}">
                    <a16:creationId xmlns:a16="http://schemas.microsoft.com/office/drawing/2014/main" id="{DE3C1613-2752-415F-AEE5-7230916D29C1}"/>
                  </a:ext>
                </a:extLst>
              </p:cNvPr>
              <p:cNvSpPr/>
              <p:nvPr/>
            </p:nvSpPr>
            <p:spPr>
              <a:xfrm>
                <a:off x="2112300" y="2318610"/>
                <a:ext cx="1467570" cy="1012838"/>
              </a:xfrm>
              <a:custGeom>
                <a:avLst/>
                <a:gdLst>
                  <a:gd name="connsiteX0" fmla="*/ 159888 w 1467570"/>
                  <a:gd name="connsiteY0" fmla="*/ 495977 h 1012838"/>
                  <a:gd name="connsiteX1" fmla="*/ 122941 w 1467570"/>
                  <a:gd name="connsiteY1" fmla="*/ 166647 h 1012838"/>
                  <a:gd name="connsiteX2" fmla="*/ 8281 w 1467570"/>
                  <a:gd name="connsiteY2" fmla="*/ 146263 h 1012838"/>
                  <a:gd name="connsiteX3" fmla="*/ 0 w 1467570"/>
                  <a:gd name="connsiteY3" fmla="*/ 76193 h 1012838"/>
                  <a:gd name="connsiteX4" fmla="*/ 150333 w 1467570"/>
                  <a:gd name="connsiteY4" fmla="*/ 2301 h 1012838"/>
                  <a:gd name="connsiteX5" fmla="*/ 1432619 w 1467570"/>
                  <a:gd name="connsiteY5" fmla="*/ 934235 h 1012838"/>
                  <a:gd name="connsiteX6" fmla="*/ 1451729 w 1467570"/>
                  <a:gd name="connsiteY6" fmla="*/ 1010038 h 1012838"/>
                  <a:gd name="connsiteX7" fmla="*/ 1371467 w 1467570"/>
                  <a:gd name="connsiteY7" fmla="*/ 996025 h 1012838"/>
                  <a:gd name="connsiteX8" fmla="*/ 159888 w 1467570"/>
                  <a:gd name="connsiteY8" fmla="*/ 495977 h 101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7570" h="1012838">
                    <a:moveTo>
                      <a:pt x="159888" y="495977"/>
                    </a:moveTo>
                    <a:lnTo>
                      <a:pt x="122941" y="166647"/>
                    </a:lnTo>
                    <a:lnTo>
                      <a:pt x="8281" y="146263"/>
                    </a:lnTo>
                    <a:lnTo>
                      <a:pt x="0" y="76193"/>
                    </a:lnTo>
                    <a:cubicBezTo>
                      <a:pt x="0" y="76193"/>
                      <a:pt x="78351" y="-15535"/>
                      <a:pt x="150333" y="2301"/>
                    </a:cubicBezTo>
                    <a:cubicBezTo>
                      <a:pt x="222314" y="20774"/>
                      <a:pt x="1432619" y="934235"/>
                      <a:pt x="1432619" y="934235"/>
                    </a:cubicBezTo>
                    <a:cubicBezTo>
                      <a:pt x="1432619" y="934235"/>
                      <a:pt x="1496319" y="971181"/>
                      <a:pt x="1451729" y="1010038"/>
                    </a:cubicBezTo>
                    <a:cubicBezTo>
                      <a:pt x="1451729" y="1010038"/>
                      <a:pt x="1424974" y="1022142"/>
                      <a:pt x="1371467" y="996025"/>
                    </a:cubicBezTo>
                    <a:cubicBezTo>
                      <a:pt x="1317958" y="970544"/>
                      <a:pt x="159888" y="495977"/>
                      <a:pt x="159888" y="495977"/>
                    </a:cubicBezTo>
                    <a:close/>
                  </a:path>
                </a:pathLst>
              </a:custGeom>
              <a:solidFill>
                <a:srgbClr val="FF992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4" name="Freeform: Shape 1433">
                <a:extLst>
                  <a:ext uri="{FF2B5EF4-FFF2-40B4-BE49-F238E27FC236}">
                    <a16:creationId xmlns:a16="http://schemas.microsoft.com/office/drawing/2014/main" id="{4D8DFA97-DE7A-4058-95ED-051399C22C6B}"/>
                  </a:ext>
                </a:extLst>
              </p:cNvPr>
              <p:cNvSpPr/>
              <p:nvPr/>
            </p:nvSpPr>
            <p:spPr>
              <a:xfrm>
                <a:off x="2221480" y="2319282"/>
                <a:ext cx="1357753" cy="1012802"/>
              </a:xfrm>
              <a:custGeom>
                <a:avLst/>
                <a:gdLst>
                  <a:gd name="connsiteX0" fmla="*/ 13124 w 1357753"/>
                  <a:gd name="connsiteY0" fmla="*/ 165975 h 1012802"/>
                  <a:gd name="connsiteX1" fmla="*/ 2932 w 1357753"/>
                  <a:gd name="connsiteY1" fmla="*/ 164063 h 1012802"/>
                  <a:gd name="connsiteX2" fmla="*/ 15672 w 1357753"/>
                  <a:gd name="connsiteY2" fmla="*/ 354 h 1012802"/>
                  <a:gd name="connsiteX3" fmla="*/ 40515 w 1357753"/>
                  <a:gd name="connsiteY3" fmla="*/ 2265 h 1012802"/>
                  <a:gd name="connsiteX4" fmla="*/ 1322801 w 1357753"/>
                  <a:gd name="connsiteY4" fmla="*/ 934199 h 1012802"/>
                  <a:gd name="connsiteX5" fmla="*/ 1341911 w 1357753"/>
                  <a:gd name="connsiteY5" fmla="*/ 1010003 h 1012802"/>
                  <a:gd name="connsiteX6" fmla="*/ 1261649 w 1357753"/>
                  <a:gd name="connsiteY6" fmla="*/ 995989 h 1012802"/>
                  <a:gd name="connsiteX7" fmla="*/ 50070 w 1357753"/>
                  <a:gd name="connsiteY7" fmla="*/ 495305 h 1012802"/>
                  <a:gd name="connsiteX8" fmla="*/ 13124 w 1357753"/>
                  <a:gd name="connsiteY8" fmla="*/ 165975 h 1012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7753" h="1012802">
                    <a:moveTo>
                      <a:pt x="13124" y="165975"/>
                    </a:moveTo>
                    <a:lnTo>
                      <a:pt x="2932" y="164063"/>
                    </a:lnTo>
                    <a:cubicBezTo>
                      <a:pt x="-2164" y="74246"/>
                      <a:pt x="-2164" y="8635"/>
                      <a:pt x="15672" y="354"/>
                    </a:cubicBezTo>
                    <a:cubicBezTo>
                      <a:pt x="23953" y="-283"/>
                      <a:pt x="32234" y="-283"/>
                      <a:pt x="40515" y="2265"/>
                    </a:cubicBezTo>
                    <a:cubicBezTo>
                      <a:pt x="112496" y="20738"/>
                      <a:pt x="1322801" y="934199"/>
                      <a:pt x="1322801" y="934199"/>
                    </a:cubicBezTo>
                    <a:cubicBezTo>
                      <a:pt x="1322801" y="934199"/>
                      <a:pt x="1386501" y="971145"/>
                      <a:pt x="1341911" y="1010003"/>
                    </a:cubicBezTo>
                    <a:cubicBezTo>
                      <a:pt x="1341911" y="1010003"/>
                      <a:pt x="1315157" y="1022106"/>
                      <a:pt x="1261649" y="995989"/>
                    </a:cubicBezTo>
                    <a:cubicBezTo>
                      <a:pt x="1208141" y="969871"/>
                      <a:pt x="50070" y="495305"/>
                      <a:pt x="50070" y="495305"/>
                    </a:cubicBezTo>
                    <a:lnTo>
                      <a:pt x="13124" y="165975"/>
                    </a:lnTo>
                    <a:close/>
                  </a:path>
                </a:pathLst>
              </a:custGeom>
              <a:solidFill>
                <a:srgbClr val="E8722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5" name="Freeform: Shape 1434">
                <a:extLst>
                  <a:ext uri="{FF2B5EF4-FFF2-40B4-BE49-F238E27FC236}">
                    <a16:creationId xmlns:a16="http://schemas.microsoft.com/office/drawing/2014/main" id="{6D58C576-4022-4FF4-870F-E1A679920BAA}"/>
                  </a:ext>
                </a:extLst>
              </p:cNvPr>
              <p:cNvSpPr/>
              <p:nvPr/>
            </p:nvSpPr>
            <p:spPr>
              <a:xfrm>
                <a:off x="2230478" y="2320548"/>
                <a:ext cx="1349392" cy="1011537"/>
              </a:xfrm>
              <a:custGeom>
                <a:avLst/>
                <a:gdLst>
                  <a:gd name="connsiteX0" fmla="*/ 41709 w 1349392"/>
                  <a:gd name="connsiteY0" fmla="*/ 494039 h 1011537"/>
                  <a:gd name="connsiteX1" fmla="*/ 4763 w 1349392"/>
                  <a:gd name="connsiteY1" fmla="*/ 164709 h 1011537"/>
                  <a:gd name="connsiteX2" fmla="*/ 32154 w 1349392"/>
                  <a:gd name="connsiteY2" fmla="*/ 1000 h 1011537"/>
                  <a:gd name="connsiteX3" fmla="*/ 1314440 w 1349392"/>
                  <a:gd name="connsiteY3" fmla="*/ 932934 h 1011537"/>
                  <a:gd name="connsiteX4" fmla="*/ 1333550 w 1349392"/>
                  <a:gd name="connsiteY4" fmla="*/ 1008737 h 1011537"/>
                  <a:gd name="connsiteX5" fmla="*/ 1253288 w 1349392"/>
                  <a:gd name="connsiteY5" fmla="*/ 994723 h 1011537"/>
                  <a:gd name="connsiteX6" fmla="*/ 41709 w 1349392"/>
                  <a:gd name="connsiteY6" fmla="*/ 494039 h 1011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9392" h="1011537">
                    <a:moveTo>
                      <a:pt x="41709" y="494039"/>
                    </a:moveTo>
                    <a:lnTo>
                      <a:pt x="4763" y="164709"/>
                    </a:lnTo>
                    <a:cubicBezTo>
                      <a:pt x="4763" y="164709"/>
                      <a:pt x="-16895" y="-14926"/>
                      <a:pt x="32154" y="1000"/>
                    </a:cubicBezTo>
                    <a:cubicBezTo>
                      <a:pt x="102225" y="23932"/>
                      <a:pt x="1314440" y="932934"/>
                      <a:pt x="1314440" y="932934"/>
                    </a:cubicBezTo>
                    <a:cubicBezTo>
                      <a:pt x="1314440" y="932934"/>
                      <a:pt x="1378141" y="969880"/>
                      <a:pt x="1333550" y="1008737"/>
                    </a:cubicBezTo>
                    <a:cubicBezTo>
                      <a:pt x="1333550" y="1008737"/>
                      <a:pt x="1306796" y="1020840"/>
                      <a:pt x="1253288" y="994723"/>
                    </a:cubicBezTo>
                    <a:cubicBezTo>
                      <a:pt x="1199780" y="968606"/>
                      <a:pt x="41709" y="494039"/>
                      <a:pt x="41709" y="494039"/>
                    </a:cubicBezTo>
                    <a:close/>
                  </a:path>
                </a:pathLst>
              </a:custGeom>
              <a:solidFill>
                <a:srgbClr val="FF992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6" name="Freeform: Shape 1435">
                <a:extLst>
                  <a:ext uri="{FF2B5EF4-FFF2-40B4-BE49-F238E27FC236}">
                    <a16:creationId xmlns:a16="http://schemas.microsoft.com/office/drawing/2014/main" id="{62D11B9F-B3C6-4F37-8F2F-669407392D3D}"/>
                  </a:ext>
                </a:extLst>
              </p:cNvPr>
              <p:cNvSpPr/>
              <p:nvPr/>
            </p:nvSpPr>
            <p:spPr>
              <a:xfrm>
                <a:off x="2235241" y="2485257"/>
                <a:ext cx="1329849" cy="846828"/>
              </a:xfrm>
              <a:custGeom>
                <a:avLst/>
                <a:gdLst>
                  <a:gd name="connsiteX0" fmla="*/ 36946 w 1329849"/>
                  <a:gd name="connsiteY0" fmla="*/ 329330 h 846828"/>
                  <a:gd name="connsiteX1" fmla="*/ 0 w 1329849"/>
                  <a:gd name="connsiteY1" fmla="*/ 0 h 846828"/>
                  <a:gd name="connsiteX2" fmla="*/ 1328787 w 1329849"/>
                  <a:gd name="connsiteY2" fmla="*/ 844028 h 846828"/>
                  <a:gd name="connsiteX3" fmla="*/ 1248525 w 1329849"/>
                  <a:gd name="connsiteY3" fmla="*/ 830014 h 846828"/>
                  <a:gd name="connsiteX4" fmla="*/ 36946 w 1329849"/>
                  <a:gd name="connsiteY4" fmla="*/ 329330 h 84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9849" h="846828">
                    <a:moveTo>
                      <a:pt x="36946" y="329330"/>
                    </a:moveTo>
                    <a:lnTo>
                      <a:pt x="0" y="0"/>
                    </a:lnTo>
                    <a:cubicBezTo>
                      <a:pt x="0" y="0"/>
                      <a:pt x="1373377" y="805171"/>
                      <a:pt x="1328787" y="844028"/>
                    </a:cubicBezTo>
                    <a:cubicBezTo>
                      <a:pt x="1328787" y="844028"/>
                      <a:pt x="1302033" y="856131"/>
                      <a:pt x="1248525" y="830014"/>
                    </a:cubicBezTo>
                    <a:cubicBezTo>
                      <a:pt x="1195017" y="803897"/>
                      <a:pt x="36946" y="329330"/>
                      <a:pt x="36946" y="329330"/>
                    </a:cubicBezTo>
                    <a:close/>
                  </a:path>
                </a:pathLst>
              </a:custGeom>
              <a:solidFill>
                <a:srgbClr val="D68625">
                  <a:alpha val="20000"/>
                </a:srgbClr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7" name="Freeform: Shape 1436">
                <a:extLst>
                  <a:ext uri="{FF2B5EF4-FFF2-40B4-BE49-F238E27FC236}">
                    <a16:creationId xmlns:a16="http://schemas.microsoft.com/office/drawing/2014/main" id="{CFC6F97E-92A4-44C4-918D-5583F3FBC6A8}"/>
                  </a:ext>
                </a:extLst>
              </p:cNvPr>
              <p:cNvSpPr/>
              <p:nvPr/>
            </p:nvSpPr>
            <p:spPr>
              <a:xfrm>
                <a:off x="2258173" y="2692919"/>
                <a:ext cx="1305218" cy="639165"/>
              </a:xfrm>
              <a:custGeom>
                <a:avLst/>
                <a:gdLst>
                  <a:gd name="connsiteX0" fmla="*/ 14014 w 1305218"/>
                  <a:gd name="connsiteY0" fmla="*/ 121668 h 639165"/>
                  <a:gd name="connsiteX1" fmla="*/ 0 w 1305218"/>
                  <a:gd name="connsiteY1" fmla="*/ 0 h 639165"/>
                  <a:gd name="connsiteX2" fmla="*/ 1305218 w 1305218"/>
                  <a:gd name="connsiteY2" fmla="*/ 636366 h 639165"/>
                  <a:gd name="connsiteX3" fmla="*/ 1224956 w 1305218"/>
                  <a:gd name="connsiteY3" fmla="*/ 622351 h 639165"/>
                  <a:gd name="connsiteX4" fmla="*/ 14014 w 1305218"/>
                  <a:gd name="connsiteY4" fmla="*/ 121668 h 639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05218" h="639165">
                    <a:moveTo>
                      <a:pt x="14014" y="121668"/>
                    </a:moveTo>
                    <a:lnTo>
                      <a:pt x="0" y="0"/>
                    </a:lnTo>
                    <a:cubicBezTo>
                      <a:pt x="0" y="0"/>
                      <a:pt x="1275916" y="633817"/>
                      <a:pt x="1305218" y="636366"/>
                    </a:cubicBezTo>
                    <a:cubicBezTo>
                      <a:pt x="1305218" y="636366"/>
                      <a:pt x="1278464" y="648468"/>
                      <a:pt x="1224956" y="622351"/>
                    </a:cubicBezTo>
                    <a:cubicBezTo>
                      <a:pt x="1172085" y="596234"/>
                      <a:pt x="14014" y="121668"/>
                      <a:pt x="14014" y="121668"/>
                    </a:cubicBezTo>
                    <a:close/>
                  </a:path>
                </a:pathLst>
              </a:custGeom>
              <a:solidFill>
                <a:srgbClr val="D68625">
                  <a:alpha val="20000"/>
                </a:srgbClr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8" name="Freeform: Shape 1437">
                <a:extLst>
                  <a:ext uri="{FF2B5EF4-FFF2-40B4-BE49-F238E27FC236}">
                    <a16:creationId xmlns:a16="http://schemas.microsoft.com/office/drawing/2014/main" id="{DE7884D0-DD93-447B-802B-F4AF4CF70747}"/>
                  </a:ext>
                </a:extLst>
              </p:cNvPr>
              <p:cNvSpPr/>
              <p:nvPr/>
            </p:nvSpPr>
            <p:spPr>
              <a:xfrm>
                <a:off x="2244796" y="2329372"/>
                <a:ext cx="1151063" cy="827921"/>
              </a:xfrm>
              <a:custGeom>
                <a:avLst/>
                <a:gdLst>
                  <a:gd name="connsiteX0" fmla="*/ 0 w 1151063"/>
                  <a:gd name="connsiteY0" fmla="*/ 6826 h 827921"/>
                  <a:gd name="connsiteX1" fmla="*/ 37583 w 1151063"/>
                  <a:gd name="connsiteY1" fmla="*/ 8737 h 827921"/>
                  <a:gd name="connsiteX2" fmla="*/ 1151063 w 1151063"/>
                  <a:gd name="connsiteY2" fmla="*/ 822826 h 827921"/>
                  <a:gd name="connsiteX3" fmla="*/ 1144057 w 1151063"/>
                  <a:gd name="connsiteY3" fmla="*/ 827922 h 827921"/>
                  <a:gd name="connsiteX4" fmla="*/ 0 w 1151063"/>
                  <a:gd name="connsiteY4" fmla="*/ 6826 h 82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1063" h="827921">
                    <a:moveTo>
                      <a:pt x="0" y="6826"/>
                    </a:moveTo>
                    <a:cubicBezTo>
                      <a:pt x="0" y="6826"/>
                      <a:pt x="8281" y="-9736"/>
                      <a:pt x="37583" y="8737"/>
                    </a:cubicBezTo>
                    <a:cubicBezTo>
                      <a:pt x="57967" y="21477"/>
                      <a:pt x="1151063" y="822826"/>
                      <a:pt x="1151063" y="822826"/>
                    </a:cubicBezTo>
                    <a:lnTo>
                      <a:pt x="1144057" y="827922"/>
                    </a:lnTo>
                    <a:lnTo>
                      <a:pt x="0" y="6826"/>
                    </a:lnTo>
                    <a:close/>
                  </a:path>
                </a:pathLst>
              </a:custGeom>
              <a:solidFill>
                <a:srgbClr val="FFDE6B">
                  <a:alpha val="50000"/>
                </a:srgbClr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39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1727532" y="2359861"/>
              <a:ext cx="475765" cy="1123578"/>
              <a:chOff x="1727532" y="2359861"/>
              <a:chExt cx="475765" cy="1123578"/>
            </a:xfrm>
            <a:solidFill>
              <a:schemeClr val="accent1"/>
            </a:solidFill>
          </p:grpSpPr>
          <p:grpSp>
            <p:nvGrpSpPr>
              <p:cNvPr id="1440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861958" y="2359861"/>
                <a:ext cx="341339" cy="785329"/>
                <a:chOff x="1861958" y="2359861"/>
                <a:chExt cx="341339" cy="785329"/>
              </a:xfrm>
              <a:solidFill>
                <a:schemeClr val="accent1"/>
              </a:solidFill>
            </p:grpSpPr>
            <p:sp>
              <p:nvSpPr>
                <p:cNvPr id="1441" name="Freeform: Shape 1440">
                  <a:extLst>
                    <a:ext uri="{FF2B5EF4-FFF2-40B4-BE49-F238E27FC236}">
                      <a16:creationId xmlns:a16="http://schemas.microsoft.com/office/drawing/2014/main" id="{A1314864-B6CD-4209-B7F6-90B1CB85FFA0}"/>
                    </a:ext>
                  </a:extLst>
                </p:cNvPr>
                <p:cNvSpPr/>
                <p:nvPr/>
              </p:nvSpPr>
              <p:spPr>
                <a:xfrm>
                  <a:off x="1861958" y="2376964"/>
                  <a:ext cx="325510" cy="768227"/>
                </a:xfrm>
                <a:custGeom>
                  <a:avLst/>
                  <a:gdLst>
                    <a:gd name="connsiteX0" fmla="*/ 12740 w 325510"/>
                    <a:gd name="connsiteY0" fmla="*/ 762494 h 768227"/>
                    <a:gd name="connsiteX1" fmla="*/ 0 w 325510"/>
                    <a:gd name="connsiteY1" fmla="*/ 759309 h 768227"/>
                    <a:gd name="connsiteX2" fmla="*/ 289199 w 325510"/>
                    <a:gd name="connsiteY2" fmla="*/ 12105 h 768227"/>
                    <a:gd name="connsiteX3" fmla="*/ 313405 w 325510"/>
                    <a:gd name="connsiteY3" fmla="*/ 1276 h 768227"/>
                    <a:gd name="connsiteX4" fmla="*/ 324234 w 325510"/>
                    <a:gd name="connsiteY4" fmla="*/ 25483 h 768227"/>
                    <a:gd name="connsiteX5" fmla="*/ 36309 w 325510"/>
                    <a:gd name="connsiteY5" fmla="*/ 768227 h 768227"/>
                    <a:gd name="connsiteX6" fmla="*/ 12740 w 325510"/>
                    <a:gd name="connsiteY6" fmla="*/ 762494 h 768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5510" h="768227">
                      <a:moveTo>
                        <a:pt x="12740" y="762494"/>
                      </a:moveTo>
                      <a:cubicBezTo>
                        <a:pt x="8281" y="761220"/>
                        <a:pt x="4459" y="760583"/>
                        <a:pt x="0" y="759309"/>
                      </a:cubicBezTo>
                      <a:lnTo>
                        <a:pt x="289199" y="12105"/>
                      </a:lnTo>
                      <a:cubicBezTo>
                        <a:pt x="293021" y="2550"/>
                        <a:pt x="303850" y="-2546"/>
                        <a:pt x="313405" y="1276"/>
                      </a:cubicBezTo>
                      <a:cubicBezTo>
                        <a:pt x="322960" y="5098"/>
                        <a:pt x="328056" y="15928"/>
                        <a:pt x="324234" y="25483"/>
                      </a:cubicBezTo>
                      <a:lnTo>
                        <a:pt x="36309" y="768227"/>
                      </a:lnTo>
                      <a:cubicBezTo>
                        <a:pt x="28665" y="766953"/>
                        <a:pt x="20384" y="764405"/>
                        <a:pt x="12740" y="762494"/>
                      </a:cubicBezTo>
                      <a:close/>
                    </a:path>
                  </a:pathLst>
                </a:custGeom>
                <a:solidFill>
                  <a:srgbClr val="707070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2" name="Freeform: Shape 1441">
                  <a:extLst>
                    <a:ext uri="{FF2B5EF4-FFF2-40B4-BE49-F238E27FC236}">
                      <a16:creationId xmlns:a16="http://schemas.microsoft.com/office/drawing/2014/main" id="{AB9D6AB7-8EC8-49A1-B143-490EA14D7FC7}"/>
                    </a:ext>
                  </a:extLst>
                </p:cNvPr>
                <p:cNvSpPr/>
                <p:nvPr/>
              </p:nvSpPr>
              <p:spPr>
                <a:xfrm>
                  <a:off x="1861958" y="2376964"/>
                  <a:ext cx="313550" cy="764405"/>
                </a:xfrm>
                <a:custGeom>
                  <a:avLst/>
                  <a:gdLst>
                    <a:gd name="connsiteX0" fmla="*/ 12740 w 313550"/>
                    <a:gd name="connsiteY0" fmla="*/ 762494 h 764405"/>
                    <a:gd name="connsiteX1" fmla="*/ 0 w 313550"/>
                    <a:gd name="connsiteY1" fmla="*/ 759309 h 764405"/>
                    <a:gd name="connsiteX2" fmla="*/ 289199 w 313550"/>
                    <a:gd name="connsiteY2" fmla="*/ 12105 h 764405"/>
                    <a:gd name="connsiteX3" fmla="*/ 313405 w 313550"/>
                    <a:gd name="connsiteY3" fmla="*/ 1276 h 764405"/>
                    <a:gd name="connsiteX4" fmla="*/ 20384 w 313550"/>
                    <a:gd name="connsiteY4" fmla="*/ 764405 h 764405"/>
                    <a:gd name="connsiteX5" fmla="*/ 12740 w 313550"/>
                    <a:gd name="connsiteY5" fmla="*/ 762494 h 7644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3550" h="764405">
                      <a:moveTo>
                        <a:pt x="12740" y="762494"/>
                      </a:moveTo>
                      <a:cubicBezTo>
                        <a:pt x="8281" y="761220"/>
                        <a:pt x="4459" y="760583"/>
                        <a:pt x="0" y="759309"/>
                      </a:cubicBezTo>
                      <a:lnTo>
                        <a:pt x="289199" y="12105"/>
                      </a:lnTo>
                      <a:cubicBezTo>
                        <a:pt x="293021" y="2550"/>
                        <a:pt x="303850" y="-2546"/>
                        <a:pt x="313405" y="1276"/>
                      </a:cubicBezTo>
                      <a:cubicBezTo>
                        <a:pt x="319138" y="3187"/>
                        <a:pt x="154155" y="425520"/>
                        <a:pt x="20384" y="764405"/>
                      </a:cubicBezTo>
                      <a:cubicBezTo>
                        <a:pt x="17836" y="763768"/>
                        <a:pt x="15288" y="763131"/>
                        <a:pt x="12740" y="762494"/>
                      </a:cubicBezTo>
                      <a:close/>
                    </a:path>
                  </a:pathLst>
                </a:custGeom>
                <a:solidFill>
                  <a:srgbClr val="707070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443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2147429" y="2359861"/>
                  <a:ext cx="55868" cy="55868"/>
                  <a:chOff x="2147429" y="2359861"/>
                  <a:chExt cx="55868" cy="55868"/>
                </a:xfrm>
                <a:solidFill>
                  <a:schemeClr val="accent1"/>
                </a:solidFill>
              </p:grpSpPr>
              <p:sp>
                <p:nvSpPr>
                  <p:cNvPr id="1444" name="Freeform: Shape 1443">
                    <a:extLst>
                      <a:ext uri="{FF2B5EF4-FFF2-40B4-BE49-F238E27FC236}">
                        <a16:creationId xmlns:a16="http://schemas.microsoft.com/office/drawing/2014/main" id="{3D1B01BC-95AA-4447-8E83-2E6D7F2F8154}"/>
                      </a:ext>
                    </a:extLst>
                  </p:cNvPr>
                  <p:cNvSpPr/>
                  <p:nvPr/>
                </p:nvSpPr>
                <p:spPr>
                  <a:xfrm>
                    <a:off x="2147429" y="2359861"/>
                    <a:ext cx="55868" cy="55868"/>
                  </a:xfrm>
                  <a:custGeom>
                    <a:avLst/>
                    <a:gdLst>
                      <a:gd name="connsiteX0" fmla="*/ 3728 w 55868"/>
                      <a:gd name="connsiteY0" fmla="*/ 41948 h 55868"/>
                      <a:gd name="connsiteX1" fmla="*/ 41948 w 55868"/>
                      <a:gd name="connsiteY1" fmla="*/ 52140 h 55868"/>
                      <a:gd name="connsiteX2" fmla="*/ 52140 w 55868"/>
                      <a:gd name="connsiteY2" fmla="*/ 13920 h 55868"/>
                      <a:gd name="connsiteX3" fmla="*/ 13920 w 55868"/>
                      <a:gd name="connsiteY3" fmla="*/ 3728 h 55868"/>
                      <a:gd name="connsiteX4" fmla="*/ 3728 w 55868"/>
                      <a:gd name="connsiteY4" fmla="*/ 41948 h 558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868" h="55868">
                        <a:moveTo>
                          <a:pt x="3728" y="41948"/>
                        </a:moveTo>
                        <a:cubicBezTo>
                          <a:pt x="11372" y="55325"/>
                          <a:pt x="28571" y="59784"/>
                          <a:pt x="41948" y="52140"/>
                        </a:cubicBezTo>
                        <a:cubicBezTo>
                          <a:pt x="55325" y="44496"/>
                          <a:pt x="59784" y="27297"/>
                          <a:pt x="52140" y="13920"/>
                        </a:cubicBezTo>
                        <a:cubicBezTo>
                          <a:pt x="44496" y="543"/>
                          <a:pt x="27297" y="-3916"/>
                          <a:pt x="13920" y="3728"/>
                        </a:cubicBezTo>
                        <a:cubicBezTo>
                          <a:pt x="543" y="11372"/>
                          <a:pt x="-3916" y="28571"/>
                          <a:pt x="3728" y="41948"/>
                        </a:cubicBezTo>
                        <a:close/>
                      </a:path>
                    </a:pathLst>
                  </a:custGeom>
                  <a:solidFill>
                    <a:srgbClr val="707070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45" name="Freeform: Shape 1444">
                    <a:extLst>
                      <a:ext uri="{FF2B5EF4-FFF2-40B4-BE49-F238E27FC236}">
                        <a16:creationId xmlns:a16="http://schemas.microsoft.com/office/drawing/2014/main" id="{197052EC-55E3-4925-BC79-CC4518F2EA0F}"/>
                      </a:ext>
                    </a:extLst>
                  </p:cNvPr>
                  <p:cNvSpPr/>
                  <p:nvPr/>
                </p:nvSpPr>
                <p:spPr>
                  <a:xfrm>
                    <a:off x="2157621" y="2370053"/>
                    <a:ext cx="35484" cy="35484"/>
                  </a:xfrm>
                  <a:custGeom>
                    <a:avLst/>
                    <a:gdLst>
                      <a:gd name="connsiteX0" fmla="*/ 2454 w 35484"/>
                      <a:gd name="connsiteY0" fmla="*/ 26660 h 35484"/>
                      <a:gd name="connsiteX1" fmla="*/ 26660 w 35484"/>
                      <a:gd name="connsiteY1" fmla="*/ 33030 h 35484"/>
                      <a:gd name="connsiteX2" fmla="*/ 33030 w 35484"/>
                      <a:gd name="connsiteY2" fmla="*/ 8824 h 35484"/>
                      <a:gd name="connsiteX3" fmla="*/ 8824 w 35484"/>
                      <a:gd name="connsiteY3" fmla="*/ 2454 h 35484"/>
                      <a:gd name="connsiteX4" fmla="*/ 2454 w 35484"/>
                      <a:gd name="connsiteY4" fmla="*/ 26660 h 354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5484" h="35484">
                        <a:moveTo>
                          <a:pt x="2454" y="26660"/>
                        </a:moveTo>
                        <a:cubicBezTo>
                          <a:pt x="6913" y="34941"/>
                          <a:pt x="17742" y="38126"/>
                          <a:pt x="26660" y="33030"/>
                        </a:cubicBezTo>
                        <a:cubicBezTo>
                          <a:pt x="34941" y="28571"/>
                          <a:pt x="38126" y="17742"/>
                          <a:pt x="33030" y="8824"/>
                        </a:cubicBezTo>
                        <a:cubicBezTo>
                          <a:pt x="28571" y="543"/>
                          <a:pt x="17742" y="-2642"/>
                          <a:pt x="8824" y="2454"/>
                        </a:cubicBezTo>
                        <a:cubicBezTo>
                          <a:pt x="543" y="7550"/>
                          <a:pt x="-2642" y="18379"/>
                          <a:pt x="2454" y="26660"/>
                        </a:cubicBezTo>
                        <a:close/>
                      </a:path>
                    </a:pathLst>
                  </a:custGeom>
                  <a:solidFill>
                    <a:srgbClr val="FF992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46" name="Freeform: Shape 1445">
                    <a:extLst>
                      <a:ext uri="{FF2B5EF4-FFF2-40B4-BE49-F238E27FC236}">
                        <a16:creationId xmlns:a16="http://schemas.microsoft.com/office/drawing/2014/main" id="{DB92244B-CF26-4941-BC8C-83D23B5603C9}"/>
                      </a:ext>
                    </a:extLst>
                  </p:cNvPr>
                  <p:cNvSpPr/>
                  <p:nvPr/>
                </p:nvSpPr>
                <p:spPr>
                  <a:xfrm>
                    <a:off x="2166162" y="2378853"/>
                    <a:ext cx="18979" cy="18805"/>
                  </a:xfrm>
                  <a:custGeom>
                    <a:avLst/>
                    <a:gdLst>
                      <a:gd name="connsiteX0" fmla="*/ 1557 w 18979"/>
                      <a:gd name="connsiteY0" fmla="*/ 14039 h 18805"/>
                      <a:gd name="connsiteX1" fmla="*/ 14297 w 18979"/>
                      <a:gd name="connsiteY1" fmla="*/ 17224 h 18805"/>
                      <a:gd name="connsiteX2" fmla="*/ 18119 w 18979"/>
                      <a:gd name="connsiteY2" fmla="*/ 4484 h 18805"/>
                      <a:gd name="connsiteX3" fmla="*/ 5379 w 18979"/>
                      <a:gd name="connsiteY3" fmla="*/ 1299 h 18805"/>
                      <a:gd name="connsiteX4" fmla="*/ 1557 w 18979"/>
                      <a:gd name="connsiteY4" fmla="*/ 14039 h 1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8979" h="18805">
                        <a:moveTo>
                          <a:pt x="1557" y="14039"/>
                        </a:moveTo>
                        <a:cubicBezTo>
                          <a:pt x="4105" y="18498"/>
                          <a:pt x="9838" y="20409"/>
                          <a:pt x="14297" y="17224"/>
                        </a:cubicBezTo>
                        <a:cubicBezTo>
                          <a:pt x="18756" y="14676"/>
                          <a:pt x="20030" y="8943"/>
                          <a:pt x="18119" y="4484"/>
                        </a:cubicBezTo>
                        <a:cubicBezTo>
                          <a:pt x="15571" y="25"/>
                          <a:pt x="9838" y="-1249"/>
                          <a:pt x="5379" y="1299"/>
                        </a:cubicBezTo>
                        <a:cubicBezTo>
                          <a:pt x="283" y="3847"/>
                          <a:pt x="-1628" y="9580"/>
                          <a:pt x="1557" y="14039"/>
                        </a:cubicBezTo>
                        <a:close/>
                      </a:path>
                    </a:pathLst>
                  </a:custGeom>
                  <a:solidFill>
                    <a:srgbClr val="474747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447" name="Freeform: Shape 1446">
                <a:extLst>
                  <a:ext uri="{FF2B5EF4-FFF2-40B4-BE49-F238E27FC236}">
                    <a16:creationId xmlns:a16="http://schemas.microsoft.com/office/drawing/2014/main" id="{61E8BC0E-782F-4EFA-9FDB-B375AB4419DB}"/>
                  </a:ext>
                </a:extLst>
              </p:cNvPr>
              <p:cNvSpPr/>
              <p:nvPr/>
            </p:nvSpPr>
            <p:spPr>
              <a:xfrm>
                <a:off x="1727545" y="2855992"/>
                <a:ext cx="291115" cy="627447"/>
              </a:xfrm>
              <a:custGeom>
                <a:avLst/>
                <a:gdLst>
                  <a:gd name="connsiteX0" fmla="*/ 58609 w 291115"/>
                  <a:gd name="connsiteY0" fmla="*/ 627448 h 627447"/>
                  <a:gd name="connsiteX1" fmla="*/ 291115 w 291115"/>
                  <a:gd name="connsiteY1" fmla="*/ 16562 h 627447"/>
                  <a:gd name="connsiteX2" fmla="*/ 236333 w 291115"/>
                  <a:gd name="connsiteY2" fmla="*/ 0 h 627447"/>
                  <a:gd name="connsiteX3" fmla="*/ 5 w 291115"/>
                  <a:gd name="connsiteY3" fmla="*/ 611523 h 627447"/>
                  <a:gd name="connsiteX4" fmla="*/ 58609 w 291115"/>
                  <a:gd name="connsiteY4" fmla="*/ 627448 h 627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1115" h="627447">
                    <a:moveTo>
                      <a:pt x="58609" y="627448"/>
                    </a:moveTo>
                    <a:lnTo>
                      <a:pt x="291115" y="16562"/>
                    </a:lnTo>
                    <a:lnTo>
                      <a:pt x="236333" y="0"/>
                    </a:lnTo>
                    <a:cubicBezTo>
                      <a:pt x="236333" y="0"/>
                      <a:pt x="642" y="605153"/>
                      <a:pt x="5" y="611523"/>
                    </a:cubicBezTo>
                    <a:cubicBezTo>
                      <a:pt x="-632" y="618529"/>
                      <a:pt x="58609" y="627448"/>
                      <a:pt x="58609" y="627448"/>
                    </a:cubicBezTo>
                    <a:close/>
                  </a:path>
                </a:pathLst>
              </a:custGeom>
              <a:solidFill>
                <a:srgbClr val="FF992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8" name="Freeform: Shape 1447">
                <a:extLst>
                  <a:ext uri="{FF2B5EF4-FFF2-40B4-BE49-F238E27FC236}">
                    <a16:creationId xmlns:a16="http://schemas.microsoft.com/office/drawing/2014/main" id="{5A43853E-4075-462A-BD80-4B9DDB018075}"/>
                  </a:ext>
                </a:extLst>
              </p:cNvPr>
              <p:cNvSpPr/>
              <p:nvPr/>
            </p:nvSpPr>
            <p:spPr>
              <a:xfrm>
                <a:off x="1727542" y="2855992"/>
                <a:ext cx="266275" cy="623625"/>
              </a:xfrm>
              <a:custGeom>
                <a:avLst/>
                <a:gdLst>
                  <a:gd name="connsiteX0" fmla="*/ 36317 w 266275"/>
                  <a:gd name="connsiteY0" fmla="*/ 623625 h 623625"/>
                  <a:gd name="connsiteX1" fmla="*/ 266275 w 266275"/>
                  <a:gd name="connsiteY1" fmla="*/ 8918 h 623625"/>
                  <a:gd name="connsiteX2" fmla="*/ 236336 w 266275"/>
                  <a:gd name="connsiteY2" fmla="*/ 0 h 623625"/>
                  <a:gd name="connsiteX3" fmla="*/ 8 w 266275"/>
                  <a:gd name="connsiteY3" fmla="*/ 611523 h 623625"/>
                  <a:gd name="connsiteX4" fmla="*/ 36317 w 266275"/>
                  <a:gd name="connsiteY4" fmla="*/ 623625 h 623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275" h="623625">
                    <a:moveTo>
                      <a:pt x="36317" y="623625"/>
                    </a:moveTo>
                    <a:lnTo>
                      <a:pt x="266275" y="8918"/>
                    </a:lnTo>
                    <a:lnTo>
                      <a:pt x="236336" y="0"/>
                    </a:lnTo>
                    <a:cubicBezTo>
                      <a:pt x="236336" y="0"/>
                      <a:pt x="645" y="605153"/>
                      <a:pt x="8" y="611523"/>
                    </a:cubicBezTo>
                    <a:cubicBezTo>
                      <a:pt x="-629" y="618529"/>
                      <a:pt x="36317" y="623625"/>
                      <a:pt x="36317" y="623625"/>
                    </a:cubicBezTo>
                    <a:close/>
                  </a:path>
                </a:pathLst>
              </a:custGeom>
              <a:solidFill>
                <a:srgbClr val="E8722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9" name="Freeform: Shape 1448">
                <a:extLst>
                  <a:ext uri="{FF2B5EF4-FFF2-40B4-BE49-F238E27FC236}">
                    <a16:creationId xmlns:a16="http://schemas.microsoft.com/office/drawing/2014/main" id="{325FD698-8EA7-4D8F-97CD-098B3A099505}"/>
                  </a:ext>
                </a:extLst>
              </p:cNvPr>
              <p:cNvSpPr/>
              <p:nvPr/>
            </p:nvSpPr>
            <p:spPr>
              <a:xfrm>
                <a:off x="1727532" y="2855992"/>
                <a:ext cx="249723" cy="619166"/>
              </a:xfrm>
              <a:custGeom>
                <a:avLst/>
                <a:gdLst>
                  <a:gd name="connsiteX0" fmla="*/ 15307 w 249723"/>
                  <a:gd name="connsiteY0" fmla="*/ 619166 h 619166"/>
                  <a:gd name="connsiteX1" fmla="*/ 249723 w 249723"/>
                  <a:gd name="connsiteY1" fmla="*/ 3822 h 619166"/>
                  <a:gd name="connsiteX2" fmla="*/ 236346 w 249723"/>
                  <a:gd name="connsiteY2" fmla="*/ 0 h 619166"/>
                  <a:gd name="connsiteX3" fmla="*/ 19 w 249723"/>
                  <a:gd name="connsiteY3" fmla="*/ 611523 h 619166"/>
                  <a:gd name="connsiteX4" fmla="*/ 15307 w 249723"/>
                  <a:gd name="connsiteY4" fmla="*/ 619166 h 619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723" h="619166">
                    <a:moveTo>
                      <a:pt x="15307" y="619166"/>
                    </a:moveTo>
                    <a:lnTo>
                      <a:pt x="249723" y="3822"/>
                    </a:lnTo>
                    <a:lnTo>
                      <a:pt x="236346" y="0"/>
                    </a:lnTo>
                    <a:cubicBezTo>
                      <a:pt x="236346" y="0"/>
                      <a:pt x="655" y="605153"/>
                      <a:pt x="19" y="611523"/>
                    </a:cubicBezTo>
                    <a:cubicBezTo>
                      <a:pt x="-618" y="618529"/>
                      <a:pt x="15307" y="619166"/>
                      <a:pt x="15307" y="619166"/>
                    </a:cubicBezTo>
                    <a:close/>
                  </a:path>
                </a:pathLst>
              </a:custGeom>
              <a:solidFill>
                <a:srgbClr val="AC6D1D">
                  <a:alpha val="50000"/>
                </a:srgbClr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50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1440262" y="2656934"/>
              <a:ext cx="1017337" cy="2583995"/>
              <a:chOff x="1440262" y="2656934"/>
              <a:chExt cx="1017337" cy="2583995"/>
            </a:xfrm>
            <a:solidFill>
              <a:schemeClr val="accent1"/>
            </a:solidFill>
          </p:grpSpPr>
          <p:sp>
            <p:nvSpPr>
              <p:cNvPr id="1451" name="Freeform: Shape 1450">
                <a:extLst>
                  <a:ext uri="{FF2B5EF4-FFF2-40B4-BE49-F238E27FC236}">
                    <a16:creationId xmlns:a16="http://schemas.microsoft.com/office/drawing/2014/main" id="{BED465EC-DB0B-4547-9B34-8DD390872E8F}"/>
                  </a:ext>
                </a:extLst>
              </p:cNvPr>
              <p:cNvSpPr/>
              <p:nvPr/>
            </p:nvSpPr>
            <p:spPr>
              <a:xfrm>
                <a:off x="1688056" y="3295442"/>
                <a:ext cx="190463" cy="334507"/>
              </a:xfrm>
              <a:custGeom>
                <a:avLst/>
                <a:gdLst>
                  <a:gd name="connsiteX0" fmla="*/ 190464 w 190463"/>
                  <a:gd name="connsiteY0" fmla="*/ 51042 h 334507"/>
                  <a:gd name="connsiteX1" fmla="*/ 98098 w 190463"/>
                  <a:gd name="connsiteY1" fmla="*/ 2629 h 334507"/>
                  <a:gd name="connsiteX2" fmla="*/ 39494 w 190463"/>
                  <a:gd name="connsiteY2" fmla="*/ 14095 h 334507"/>
                  <a:gd name="connsiteX3" fmla="*/ 0 w 190463"/>
                  <a:gd name="connsiteY3" fmla="*/ 297561 h 334507"/>
                  <a:gd name="connsiteX4" fmla="*/ 111475 w 190463"/>
                  <a:gd name="connsiteY4" fmla="*/ 334508 h 334507"/>
                  <a:gd name="connsiteX5" fmla="*/ 190464 w 190463"/>
                  <a:gd name="connsiteY5" fmla="*/ 51042 h 33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0463" h="334507">
                    <a:moveTo>
                      <a:pt x="190464" y="51042"/>
                    </a:moveTo>
                    <a:lnTo>
                      <a:pt x="98098" y="2629"/>
                    </a:lnTo>
                    <a:cubicBezTo>
                      <a:pt x="98098" y="2629"/>
                      <a:pt x="49686" y="-8200"/>
                      <a:pt x="39494" y="14095"/>
                    </a:cubicBezTo>
                    <a:cubicBezTo>
                      <a:pt x="29939" y="37028"/>
                      <a:pt x="0" y="297561"/>
                      <a:pt x="0" y="297561"/>
                    </a:cubicBezTo>
                    <a:lnTo>
                      <a:pt x="111475" y="334508"/>
                    </a:lnTo>
                    <a:lnTo>
                      <a:pt x="190464" y="51042"/>
                    </a:lnTo>
                    <a:close/>
                  </a:path>
                </a:pathLst>
              </a:custGeom>
              <a:solidFill>
                <a:srgbClr val="E8722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2" name="Freeform: Shape 1451">
                <a:extLst>
                  <a:ext uri="{FF2B5EF4-FFF2-40B4-BE49-F238E27FC236}">
                    <a16:creationId xmlns:a16="http://schemas.microsoft.com/office/drawing/2014/main" id="{E4818C07-4CC4-4020-9C5E-5147D43FDC02}"/>
                  </a:ext>
                </a:extLst>
              </p:cNvPr>
              <p:cNvSpPr/>
              <p:nvPr/>
            </p:nvSpPr>
            <p:spPr>
              <a:xfrm>
                <a:off x="1689262" y="3315271"/>
                <a:ext cx="189894" cy="314679"/>
              </a:xfrm>
              <a:custGeom>
                <a:avLst/>
                <a:gdLst>
                  <a:gd name="connsiteX0" fmla="*/ 11534 w 189894"/>
                  <a:gd name="connsiteY0" fmla="*/ 177724 h 314679"/>
                  <a:gd name="connsiteX1" fmla="*/ 130654 w 189894"/>
                  <a:gd name="connsiteY1" fmla="*/ 0 h 314679"/>
                  <a:gd name="connsiteX2" fmla="*/ 189895 w 189894"/>
                  <a:gd name="connsiteY2" fmla="*/ 30576 h 314679"/>
                  <a:gd name="connsiteX3" fmla="*/ 111544 w 189894"/>
                  <a:gd name="connsiteY3" fmla="*/ 314679 h 314679"/>
                  <a:gd name="connsiteX4" fmla="*/ 68 w 189894"/>
                  <a:gd name="connsiteY4" fmla="*/ 277733 h 314679"/>
                  <a:gd name="connsiteX5" fmla="*/ 11534 w 189894"/>
                  <a:gd name="connsiteY5" fmla="*/ 177724 h 314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9894" h="314679">
                    <a:moveTo>
                      <a:pt x="11534" y="177724"/>
                    </a:moveTo>
                    <a:cubicBezTo>
                      <a:pt x="35103" y="119120"/>
                      <a:pt x="84152" y="45864"/>
                      <a:pt x="130654" y="0"/>
                    </a:cubicBezTo>
                    <a:lnTo>
                      <a:pt x="189895" y="30576"/>
                    </a:lnTo>
                    <a:lnTo>
                      <a:pt x="111544" y="314679"/>
                    </a:lnTo>
                    <a:lnTo>
                      <a:pt x="68" y="277733"/>
                    </a:lnTo>
                    <a:cubicBezTo>
                      <a:pt x="-569" y="278370"/>
                      <a:pt x="3253" y="244609"/>
                      <a:pt x="11534" y="177724"/>
                    </a:cubicBezTo>
                    <a:close/>
                  </a:path>
                </a:pathLst>
              </a:custGeom>
              <a:solidFill>
                <a:srgbClr val="AC6D1D">
                  <a:alpha val="50000"/>
                </a:srgbClr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453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440262" y="2656934"/>
                <a:ext cx="1017337" cy="2583995"/>
                <a:chOff x="1440262" y="2656934"/>
                <a:chExt cx="1017337" cy="2583995"/>
              </a:xfrm>
              <a:solidFill>
                <a:schemeClr val="accent1"/>
              </a:solidFill>
            </p:grpSpPr>
            <p:grpSp>
              <p:nvGrpSpPr>
                <p:cNvPr id="1454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440262" y="2656934"/>
                  <a:ext cx="1017337" cy="2576988"/>
                  <a:chOff x="1440262" y="2656934"/>
                  <a:chExt cx="1017337" cy="2576988"/>
                </a:xfrm>
                <a:solidFill>
                  <a:schemeClr val="accent1"/>
                </a:solidFill>
              </p:grpSpPr>
              <p:sp>
                <p:nvSpPr>
                  <p:cNvPr id="1455" name="Freeform: Shape 1454">
                    <a:extLst>
                      <a:ext uri="{FF2B5EF4-FFF2-40B4-BE49-F238E27FC236}">
                        <a16:creationId xmlns:a16="http://schemas.microsoft.com/office/drawing/2014/main" id="{D44EFE95-BC01-4B5D-B1DB-8BB1AD61714F}"/>
                      </a:ext>
                    </a:extLst>
                  </p:cNvPr>
                  <p:cNvSpPr/>
                  <p:nvPr/>
                </p:nvSpPr>
                <p:spPr>
                  <a:xfrm>
                    <a:off x="1440262" y="2656934"/>
                    <a:ext cx="1017337" cy="2576988"/>
                  </a:xfrm>
                  <a:custGeom>
                    <a:avLst/>
                    <a:gdLst>
                      <a:gd name="connsiteX0" fmla="*/ 219766 w 1017337"/>
                      <a:gd name="connsiteY0" fmla="*/ 1002956 h 2576988"/>
                      <a:gd name="connsiteX1" fmla="*/ 319138 w 1017337"/>
                      <a:gd name="connsiteY1" fmla="*/ 764080 h 2576988"/>
                      <a:gd name="connsiteX2" fmla="*/ 803897 w 1017337"/>
                      <a:gd name="connsiteY2" fmla="*/ 132810 h 2576988"/>
                      <a:gd name="connsiteX3" fmla="*/ 898811 w 1017337"/>
                      <a:gd name="connsiteY3" fmla="*/ 13691 h 2576988"/>
                      <a:gd name="connsiteX4" fmla="*/ 1017293 w 1017337"/>
                      <a:gd name="connsiteY4" fmla="*/ 76117 h 2576988"/>
                      <a:gd name="connsiteX5" fmla="*/ 569480 w 1017337"/>
                      <a:gd name="connsiteY5" fmla="*/ 916323 h 2576988"/>
                      <a:gd name="connsiteX6" fmla="*/ 248431 w 1017337"/>
                      <a:gd name="connsiteY6" fmla="*/ 2548324 h 2576988"/>
                      <a:gd name="connsiteX7" fmla="*/ 0 w 1017337"/>
                      <a:gd name="connsiteY7" fmla="*/ 2576989 h 2576988"/>
                      <a:gd name="connsiteX8" fmla="*/ 219766 w 1017337"/>
                      <a:gd name="connsiteY8" fmla="*/ 1002956 h 2576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17337" h="2576988">
                        <a:moveTo>
                          <a:pt x="219766" y="1002956"/>
                        </a:moveTo>
                        <a:cubicBezTo>
                          <a:pt x="219766" y="1002956"/>
                          <a:pt x="240787" y="876192"/>
                          <a:pt x="319138" y="764080"/>
                        </a:cubicBezTo>
                        <a:cubicBezTo>
                          <a:pt x="480937" y="553869"/>
                          <a:pt x="644010" y="344295"/>
                          <a:pt x="803897" y="132810"/>
                        </a:cubicBezTo>
                        <a:cubicBezTo>
                          <a:pt x="833199" y="93953"/>
                          <a:pt x="857405" y="42356"/>
                          <a:pt x="898811" y="13691"/>
                        </a:cubicBezTo>
                        <a:cubicBezTo>
                          <a:pt x="949771" y="-21344"/>
                          <a:pt x="1011560" y="14965"/>
                          <a:pt x="1017293" y="76117"/>
                        </a:cubicBezTo>
                        <a:cubicBezTo>
                          <a:pt x="1022389" y="133447"/>
                          <a:pt x="588590" y="894028"/>
                          <a:pt x="569480" y="916323"/>
                        </a:cubicBezTo>
                        <a:cubicBezTo>
                          <a:pt x="569480" y="916323"/>
                          <a:pt x="248431" y="2548324"/>
                          <a:pt x="248431" y="2548324"/>
                        </a:cubicBezTo>
                        <a:lnTo>
                          <a:pt x="0" y="2576989"/>
                        </a:lnTo>
                        <a:lnTo>
                          <a:pt x="219766" y="1002956"/>
                        </a:lnTo>
                        <a:close/>
                      </a:path>
                    </a:pathLst>
                  </a:custGeom>
                  <a:solidFill>
                    <a:srgbClr val="FF992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56" name="Freeform: Shape 1455">
                    <a:extLst>
                      <a:ext uri="{FF2B5EF4-FFF2-40B4-BE49-F238E27FC236}">
                        <a16:creationId xmlns:a16="http://schemas.microsoft.com/office/drawing/2014/main" id="{94B70857-36B7-403D-8016-72D170B173FF}"/>
                      </a:ext>
                    </a:extLst>
                  </p:cNvPr>
                  <p:cNvSpPr/>
                  <p:nvPr/>
                </p:nvSpPr>
                <p:spPr>
                  <a:xfrm>
                    <a:off x="1610342" y="2682797"/>
                    <a:ext cx="827466" cy="1582244"/>
                  </a:xfrm>
                  <a:custGeom>
                    <a:avLst/>
                    <a:gdLst>
                      <a:gd name="connsiteX0" fmla="*/ 233780 w 827466"/>
                      <a:gd name="connsiteY0" fmla="*/ 1582244 h 1582244"/>
                      <a:gd name="connsiteX1" fmla="*/ 375195 w 827466"/>
                      <a:gd name="connsiteY1" fmla="*/ 882816 h 1582244"/>
                      <a:gd name="connsiteX2" fmla="*/ 807719 w 827466"/>
                      <a:gd name="connsiteY2" fmla="*/ 121598 h 1582244"/>
                      <a:gd name="connsiteX3" fmla="*/ 827466 w 827466"/>
                      <a:gd name="connsiteY3" fmla="*/ 66179 h 1582244"/>
                      <a:gd name="connsiteX4" fmla="*/ 789883 w 827466"/>
                      <a:gd name="connsiteY4" fmla="*/ 1205 h 1582244"/>
                      <a:gd name="connsiteX5" fmla="*/ 745930 w 827466"/>
                      <a:gd name="connsiteY5" fmla="*/ 10123 h 1582244"/>
                      <a:gd name="connsiteX6" fmla="*/ 700066 w 827466"/>
                      <a:gd name="connsiteY6" fmla="*/ 51528 h 1582244"/>
                      <a:gd name="connsiteX7" fmla="*/ 208300 w 827466"/>
                      <a:gd name="connsiteY7" fmla="*/ 698722 h 1582244"/>
                      <a:gd name="connsiteX8" fmla="*/ 75166 w 827466"/>
                      <a:gd name="connsiteY8" fmla="*/ 961167 h 1582244"/>
                      <a:gd name="connsiteX9" fmla="*/ 0 w 827466"/>
                      <a:gd name="connsiteY9" fmla="*/ 1488605 h 1582244"/>
                      <a:gd name="connsiteX10" fmla="*/ 29302 w 827466"/>
                      <a:gd name="connsiteY10" fmla="*/ 1472043 h 1582244"/>
                      <a:gd name="connsiteX11" fmla="*/ 31850 w 827466"/>
                      <a:gd name="connsiteY11" fmla="*/ 1470132 h 1582244"/>
                      <a:gd name="connsiteX12" fmla="*/ 135045 w 827466"/>
                      <a:gd name="connsiteY12" fmla="*/ 1491790 h 1582244"/>
                      <a:gd name="connsiteX13" fmla="*/ 233780 w 827466"/>
                      <a:gd name="connsiteY13" fmla="*/ 1582244 h 1582244"/>
                      <a:gd name="connsiteX14" fmla="*/ 819822 w 827466"/>
                      <a:gd name="connsiteY14" fmla="*/ 65542 h 1582244"/>
                      <a:gd name="connsiteX15" fmla="*/ 800712 w 827466"/>
                      <a:gd name="connsiteY15" fmla="*/ 117776 h 1582244"/>
                      <a:gd name="connsiteX16" fmla="*/ 368187 w 827466"/>
                      <a:gd name="connsiteY16" fmla="*/ 878994 h 1582244"/>
                      <a:gd name="connsiteX17" fmla="*/ 367550 w 827466"/>
                      <a:gd name="connsiteY17" fmla="*/ 880268 h 1582244"/>
                      <a:gd name="connsiteX18" fmla="*/ 228684 w 827466"/>
                      <a:gd name="connsiteY18" fmla="*/ 1567593 h 1582244"/>
                      <a:gd name="connsiteX19" fmla="*/ 139504 w 827466"/>
                      <a:gd name="connsiteY19" fmla="*/ 1486694 h 1582244"/>
                      <a:gd name="connsiteX20" fmla="*/ 24843 w 827466"/>
                      <a:gd name="connsiteY20" fmla="*/ 1466310 h 1582244"/>
                      <a:gd name="connsiteX21" fmla="*/ 9555 w 827466"/>
                      <a:gd name="connsiteY21" fmla="*/ 1475228 h 1582244"/>
                      <a:gd name="connsiteX22" fmla="*/ 82810 w 827466"/>
                      <a:gd name="connsiteY22" fmla="*/ 960530 h 1582244"/>
                      <a:gd name="connsiteX23" fmla="*/ 213396 w 827466"/>
                      <a:gd name="connsiteY23" fmla="*/ 703818 h 1582244"/>
                      <a:gd name="connsiteX24" fmla="*/ 705799 w 827466"/>
                      <a:gd name="connsiteY24" fmla="*/ 55987 h 1582244"/>
                      <a:gd name="connsiteX25" fmla="*/ 749115 w 827466"/>
                      <a:gd name="connsiteY25" fmla="*/ 16493 h 1582244"/>
                      <a:gd name="connsiteX26" fmla="*/ 787972 w 827466"/>
                      <a:gd name="connsiteY26" fmla="*/ 8212 h 1582244"/>
                      <a:gd name="connsiteX27" fmla="*/ 819822 w 827466"/>
                      <a:gd name="connsiteY27" fmla="*/ 65542 h 1582244"/>
                      <a:gd name="connsiteX28" fmla="*/ 819822 w 827466"/>
                      <a:gd name="connsiteY28" fmla="*/ 65542 h 15822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827466" h="1582244">
                        <a:moveTo>
                          <a:pt x="233780" y="1582244"/>
                        </a:moveTo>
                        <a:lnTo>
                          <a:pt x="375195" y="882816"/>
                        </a:lnTo>
                        <a:cubicBezTo>
                          <a:pt x="388571" y="859884"/>
                          <a:pt x="789883" y="154722"/>
                          <a:pt x="807719" y="121598"/>
                        </a:cubicBezTo>
                        <a:cubicBezTo>
                          <a:pt x="825555" y="87200"/>
                          <a:pt x="827466" y="67453"/>
                          <a:pt x="827466" y="66179"/>
                        </a:cubicBezTo>
                        <a:cubicBezTo>
                          <a:pt x="826829" y="6938"/>
                          <a:pt x="791157" y="1205"/>
                          <a:pt x="789883" y="1205"/>
                        </a:cubicBezTo>
                        <a:cubicBezTo>
                          <a:pt x="776506" y="-1980"/>
                          <a:pt x="761218" y="1205"/>
                          <a:pt x="745930" y="10123"/>
                        </a:cubicBezTo>
                        <a:cubicBezTo>
                          <a:pt x="719813" y="24774"/>
                          <a:pt x="700703" y="50254"/>
                          <a:pt x="700066" y="51528"/>
                        </a:cubicBezTo>
                        <a:cubicBezTo>
                          <a:pt x="696244" y="56624"/>
                          <a:pt x="309583" y="577055"/>
                          <a:pt x="208300" y="698722"/>
                        </a:cubicBezTo>
                        <a:cubicBezTo>
                          <a:pt x="107016" y="821027"/>
                          <a:pt x="75803" y="959256"/>
                          <a:pt x="75166" y="961167"/>
                        </a:cubicBezTo>
                        <a:lnTo>
                          <a:pt x="0" y="1488605"/>
                        </a:lnTo>
                        <a:lnTo>
                          <a:pt x="29302" y="1472043"/>
                        </a:lnTo>
                        <a:cubicBezTo>
                          <a:pt x="30576" y="1471406"/>
                          <a:pt x="31213" y="1470769"/>
                          <a:pt x="31850" y="1470132"/>
                        </a:cubicBezTo>
                        <a:cubicBezTo>
                          <a:pt x="78988" y="1443378"/>
                          <a:pt x="134407" y="1491153"/>
                          <a:pt x="135045" y="1491790"/>
                        </a:cubicBezTo>
                        <a:lnTo>
                          <a:pt x="233780" y="1582244"/>
                        </a:lnTo>
                        <a:close/>
                        <a:moveTo>
                          <a:pt x="819822" y="65542"/>
                        </a:moveTo>
                        <a:cubicBezTo>
                          <a:pt x="819822" y="65542"/>
                          <a:pt x="817911" y="84652"/>
                          <a:pt x="800712" y="117776"/>
                        </a:cubicBezTo>
                        <a:cubicBezTo>
                          <a:pt x="782876" y="151537"/>
                          <a:pt x="372646" y="871987"/>
                          <a:pt x="368187" y="878994"/>
                        </a:cubicBezTo>
                        <a:lnTo>
                          <a:pt x="367550" y="880268"/>
                        </a:lnTo>
                        <a:lnTo>
                          <a:pt x="228684" y="1567593"/>
                        </a:lnTo>
                        <a:lnTo>
                          <a:pt x="139504" y="1486694"/>
                        </a:lnTo>
                        <a:cubicBezTo>
                          <a:pt x="136955" y="1484146"/>
                          <a:pt x="77077" y="1433186"/>
                          <a:pt x="24843" y="1466310"/>
                        </a:cubicBezTo>
                        <a:lnTo>
                          <a:pt x="9555" y="1475228"/>
                        </a:lnTo>
                        <a:lnTo>
                          <a:pt x="82810" y="960530"/>
                        </a:lnTo>
                        <a:cubicBezTo>
                          <a:pt x="82810" y="959256"/>
                          <a:pt x="112749" y="824849"/>
                          <a:pt x="213396" y="703818"/>
                        </a:cubicBezTo>
                        <a:cubicBezTo>
                          <a:pt x="314679" y="582151"/>
                          <a:pt x="701340" y="61720"/>
                          <a:pt x="705799" y="55987"/>
                        </a:cubicBezTo>
                        <a:cubicBezTo>
                          <a:pt x="705799" y="55987"/>
                          <a:pt x="724909" y="30507"/>
                          <a:pt x="749115" y="16493"/>
                        </a:cubicBezTo>
                        <a:cubicBezTo>
                          <a:pt x="763129" y="8849"/>
                          <a:pt x="776506" y="5664"/>
                          <a:pt x="787972" y="8212"/>
                        </a:cubicBezTo>
                        <a:cubicBezTo>
                          <a:pt x="789883" y="8849"/>
                          <a:pt x="819185" y="13945"/>
                          <a:pt x="819822" y="65542"/>
                        </a:cubicBezTo>
                        <a:lnTo>
                          <a:pt x="819822" y="65542"/>
                        </a:lnTo>
                        <a:close/>
                      </a:path>
                    </a:pathLst>
                  </a:custGeom>
                  <a:solidFill>
                    <a:srgbClr val="E8722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45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2363395" y="2704480"/>
                    <a:ext cx="56325" cy="55868"/>
                    <a:chOff x="2363395" y="2704480"/>
                    <a:chExt cx="56325" cy="55868"/>
                  </a:xfrm>
                  <a:solidFill>
                    <a:schemeClr val="accent1"/>
                  </a:solidFill>
                </p:grpSpPr>
                <p:sp>
                  <p:nvSpPr>
                    <p:cNvPr id="1458" name="Freeform: Shape 1457">
                      <a:extLst>
                        <a:ext uri="{FF2B5EF4-FFF2-40B4-BE49-F238E27FC236}">
                          <a16:creationId xmlns:a16="http://schemas.microsoft.com/office/drawing/2014/main" id="{63AC5650-A937-4FCD-BC80-8B88A7D660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63395" y="2704480"/>
                      <a:ext cx="56325" cy="55868"/>
                    </a:xfrm>
                    <a:custGeom>
                      <a:avLst/>
                      <a:gdLst>
                        <a:gd name="connsiteX0" fmla="*/ 3705 w 56325"/>
                        <a:gd name="connsiteY0" fmla="*/ 41948 h 55868"/>
                        <a:gd name="connsiteX1" fmla="*/ 41926 w 56325"/>
                        <a:gd name="connsiteY1" fmla="*/ 52140 h 55868"/>
                        <a:gd name="connsiteX2" fmla="*/ 52755 w 56325"/>
                        <a:gd name="connsiteY2" fmla="*/ 13920 h 55868"/>
                        <a:gd name="connsiteX3" fmla="*/ 14534 w 56325"/>
                        <a:gd name="connsiteY3" fmla="*/ 3728 h 55868"/>
                        <a:gd name="connsiteX4" fmla="*/ 3705 w 56325"/>
                        <a:gd name="connsiteY4" fmla="*/ 41948 h 558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6325" h="55868">
                          <a:moveTo>
                            <a:pt x="3705" y="41948"/>
                          </a:moveTo>
                          <a:cubicBezTo>
                            <a:pt x="11349" y="55325"/>
                            <a:pt x="28548" y="59784"/>
                            <a:pt x="41926" y="52140"/>
                          </a:cubicBezTo>
                          <a:cubicBezTo>
                            <a:pt x="55303" y="44496"/>
                            <a:pt x="60399" y="27297"/>
                            <a:pt x="52755" y="13920"/>
                          </a:cubicBezTo>
                          <a:cubicBezTo>
                            <a:pt x="45111" y="543"/>
                            <a:pt x="27911" y="-3916"/>
                            <a:pt x="14534" y="3728"/>
                          </a:cubicBezTo>
                          <a:cubicBezTo>
                            <a:pt x="520" y="12009"/>
                            <a:pt x="-3939" y="28571"/>
                            <a:pt x="3705" y="41948"/>
                          </a:cubicBezTo>
                          <a:close/>
                        </a:path>
                      </a:pathLst>
                    </a:custGeom>
                    <a:solidFill>
                      <a:srgbClr val="707070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59" name="Freeform: Shape 1458">
                      <a:extLst>
                        <a:ext uri="{FF2B5EF4-FFF2-40B4-BE49-F238E27FC236}">
                          <a16:creationId xmlns:a16="http://schemas.microsoft.com/office/drawing/2014/main" id="{071D60CE-C285-437C-8690-EED6699814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3565" y="2715309"/>
                      <a:ext cx="34847" cy="34847"/>
                    </a:xfrm>
                    <a:custGeom>
                      <a:avLst/>
                      <a:gdLst>
                        <a:gd name="connsiteX0" fmla="*/ 2454 w 34847"/>
                        <a:gd name="connsiteY0" fmla="*/ 26023 h 34847"/>
                        <a:gd name="connsiteX1" fmla="*/ 26023 w 34847"/>
                        <a:gd name="connsiteY1" fmla="*/ 32393 h 34847"/>
                        <a:gd name="connsiteX2" fmla="*/ 32393 w 34847"/>
                        <a:gd name="connsiteY2" fmla="*/ 8824 h 34847"/>
                        <a:gd name="connsiteX3" fmla="*/ 8824 w 34847"/>
                        <a:gd name="connsiteY3" fmla="*/ 2454 h 34847"/>
                        <a:gd name="connsiteX4" fmla="*/ 2454 w 34847"/>
                        <a:gd name="connsiteY4" fmla="*/ 26023 h 348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4847" h="34847">
                          <a:moveTo>
                            <a:pt x="2454" y="26023"/>
                          </a:moveTo>
                          <a:cubicBezTo>
                            <a:pt x="6913" y="34304"/>
                            <a:pt x="17742" y="37489"/>
                            <a:pt x="26023" y="32393"/>
                          </a:cubicBezTo>
                          <a:cubicBezTo>
                            <a:pt x="34304" y="27934"/>
                            <a:pt x="37489" y="17105"/>
                            <a:pt x="32393" y="8824"/>
                          </a:cubicBezTo>
                          <a:cubicBezTo>
                            <a:pt x="27934" y="543"/>
                            <a:pt x="17105" y="-2642"/>
                            <a:pt x="8824" y="2454"/>
                          </a:cubicBezTo>
                          <a:cubicBezTo>
                            <a:pt x="543" y="7550"/>
                            <a:pt x="-2642" y="17742"/>
                            <a:pt x="2454" y="26023"/>
                          </a:cubicBezTo>
                          <a:close/>
                        </a:path>
                      </a:pathLst>
                    </a:custGeom>
                    <a:solidFill>
                      <a:srgbClr val="FF992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60" name="Freeform: Shape 1459">
                      <a:extLst>
                        <a:ext uri="{FF2B5EF4-FFF2-40B4-BE49-F238E27FC236}">
                          <a16:creationId xmlns:a16="http://schemas.microsoft.com/office/drawing/2014/main" id="{D873E8B2-E0A6-4297-8CB1-0FE07A02D4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82389" y="2724108"/>
                      <a:ext cx="18977" cy="18522"/>
                    </a:xfrm>
                    <a:custGeom>
                      <a:avLst/>
                      <a:gdLst>
                        <a:gd name="connsiteX0" fmla="*/ 1274 w 18977"/>
                        <a:gd name="connsiteY0" fmla="*/ 14039 h 18522"/>
                        <a:gd name="connsiteX1" fmla="*/ 14014 w 18977"/>
                        <a:gd name="connsiteY1" fmla="*/ 17224 h 18522"/>
                        <a:gd name="connsiteX2" fmla="*/ 17836 w 18977"/>
                        <a:gd name="connsiteY2" fmla="*/ 4484 h 18522"/>
                        <a:gd name="connsiteX3" fmla="*/ 5096 w 18977"/>
                        <a:gd name="connsiteY3" fmla="*/ 1299 h 18522"/>
                        <a:gd name="connsiteX4" fmla="*/ 1274 w 18977"/>
                        <a:gd name="connsiteY4" fmla="*/ 14039 h 185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8977" h="18522">
                          <a:moveTo>
                            <a:pt x="1274" y="14039"/>
                          </a:moveTo>
                          <a:cubicBezTo>
                            <a:pt x="3822" y="18498"/>
                            <a:pt x="9555" y="19772"/>
                            <a:pt x="14014" y="17224"/>
                          </a:cubicBezTo>
                          <a:cubicBezTo>
                            <a:pt x="18473" y="14676"/>
                            <a:pt x="20384" y="8943"/>
                            <a:pt x="17836" y="4484"/>
                          </a:cubicBezTo>
                          <a:cubicBezTo>
                            <a:pt x="15288" y="25"/>
                            <a:pt x="9555" y="-1249"/>
                            <a:pt x="5096" y="1299"/>
                          </a:cubicBezTo>
                          <a:cubicBezTo>
                            <a:pt x="0" y="3847"/>
                            <a:pt x="-1274" y="8943"/>
                            <a:pt x="1274" y="14039"/>
                          </a:cubicBezTo>
                          <a:close/>
                        </a:path>
                      </a:pathLst>
                    </a:custGeom>
                    <a:solidFill>
                      <a:srgbClr val="474747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46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746023" y="3686609"/>
                    <a:ext cx="219229" cy="1514189"/>
                    <a:chOff x="1746023" y="3686609"/>
                    <a:chExt cx="219229" cy="1514189"/>
                  </a:xfrm>
                  <a:solidFill>
                    <a:schemeClr val="accent1"/>
                  </a:solidFill>
                </p:grpSpPr>
                <p:grpSp>
                  <p:nvGrpSpPr>
                    <p:cNvPr id="1462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746023" y="3686609"/>
                      <a:ext cx="219229" cy="1514189"/>
                      <a:chOff x="1746023" y="3686609"/>
                      <a:chExt cx="219229" cy="1514189"/>
                    </a:xfrm>
                    <a:solidFill>
                      <a:schemeClr val="accent1"/>
                    </a:solidFill>
                  </p:grpSpPr>
                  <p:sp>
                    <p:nvSpPr>
                      <p:cNvPr id="1463" name="Freeform: Shape 1462">
                        <a:extLst>
                          <a:ext uri="{FF2B5EF4-FFF2-40B4-BE49-F238E27FC236}">
                            <a16:creationId xmlns:a16="http://schemas.microsoft.com/office/drawing/2014/main" id="{1AF87F44-04EB-4A97-B28B-933518B4932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96312" y="3687246"/>
                        <a:ext cx="148490" cy="1421823"/>
                      </a:xfrm>
                      <a:custGeom>
                        <a:avLst/>
                        <a:gdLst>
                          <a:gd name="connsiteX0" fmla="*/ 26152 w 148490"/>
                          <a:gd name="connsiteY0" fmla="*/ 1421187 h 1421823"/>
                          <a:gd name="connsiteX1" fmla="*/ 41440 w 148490"/>
                          <a:gd name="connsiteY1" fmla="*/ 1402713 h 1421823"/>
                          <a:gd name="connsiteX2" fmla="*/ 148456 w 148490"/>
                          <a:gd name="connsiteY2" fmla="*/ 22330 h 1421823"/>
                          <a:gd name="connsiteX3" fmla="*/ 129346 w 148490"/>
                          <a:gd name="connsiteY3" fmla="*/ 34 h 1421823"/>
                          <a:gd name="connsiteX4" fmla="*/ 107051 w 148490"/>
                          <a:gd name="connsiteY4" fmla="*/ 19144 h 1421823"/>
                          <a:gd name="connsiteX5" fmla="*/ 34 w 148490"/>
                          <a:gd name="connsiteY5" fmla="*/ 1399528 h 1421823"/>
                          <a:gd name="connsiteX6" fmla="*/ 19144 w 148490"/>
                          <a:gd name="connsiteY6" fmla="*/ 1421824 h 1421823"/>
                          <a:gd name="connsiteX7" fmla="*/ 26152 w 148490"/>
                          <a:gd name="connsiteY7" fmla="*/ 1421187 h 14218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48490" h="1421823">
                            <a:moveTo>
                              <a:pt x="26152" y="1421187"/>
                            </a:moveTo>
                            <a:cubicBezTo>
                              <a:pt x="34432" y="1418639"/>
                              <a:pt x="40803" y="1411632"/>
                              <a:pt x="41440" y="1402713"/>
                            </a:cubicBezTo>
                            <a:lnTo>
                              <a:pt x="148456" y="22330"/>
                            </a:lnTo>
                            <a:cubicBezTo>
                              <a:pt x="149093" y="10863"/>
                              <a:pt x="140812" y="1308"/>
                              <a:pt x="129346" y="34"/>
                            </a:cubicBezTo>
                            <a:cubicBezTo>
                              <a:pt x="117880" y="-603"/>
                              <a:pt x="107688" y="7678"/>
                              <a:pt x="107051" y="19144"/>
                            </a:cubicBezTo>
                            <a:lnTo>
                              <a:pt x="34" y="1399528"/>
                            </a:lnTo>
                            <a:cubicBezTo>
                              <a:pt x="-603" y="1410995"/>
                              <a:pt x="7679" y="1421187"/>
                              <a:pt x="19144" y="1421824"/>
                            </a:cubicBezTo>
                            <a:cubicBezTo>
                              <a:pt x="21692" y="1421824"/>
                              <a:pt x="24240" y="1421824"/>
                              <a:pt x="26152" y="1421187"/>
                            </a:cubicBezTo>
                            <a:close/>
                          </a:path>
                        </a:pathLst>
                      </a:custGeom>
                      <a:solidFill>
                        <a:srgbClr val="70707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64" name="Freeform: Shape 1463">
                        <a:extLst>
                          <a:ext uri="{FF2B5EF4-FFF2-40B4-BE49-F238E27FC236}">
                            <a16:creationId xmlns:a16="http://schemas.microsoft.com/office/drawing/2014/main" id="{5DB86DC4-06C0-4EC9-BA59-9729347EE0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96312" y="3686609"/>
                        <a:ext cx="134586" cy="1422460"/>
                      </a:xfrm>
                      <a:custGeom>
                        <a:avLst/>
                        <a:gdLst>
                          <a:gd name="connsiteX0" fmla="*/ 26152 w 134586"/>
                          <a:gd name="connsiteY0" fmla="*/ 1421824 h 1422460"/>
                          <a:gd name="connsiteX1" fmla="*/ 19782 w 134586"/>
                          <a:gd name="connsiteY1" fmla="*/ 1398255 h 1422460"/>
                          <a:gd name="connsiteX2" fmla="*/ 129346 w 134586"/>
                          <a:gd name="connsiteY2" fmla="*/ 39529 h 1422460"/>
                          <a:gd name="connsiteX3" fmla="*/ 129346 w 134586"/>
                          <a:gd name="connsiteY3" fmla="*/ 34 h 1422460"/>
                          <a:gd name="connsiteX4" fmla="*/ 107051 w 134586"/>
                          <a:gd name="connsiteY4" fmla="*/ 19144 h 1422460"/>
                          <a:gd name="connsiteX5" fmla="*/ 34 w 134586"/>
                          <a:gd name="connsiteY5" fmla="*/ 1400166 h 1422460"/>
                          <a:gd name="connsiteX6" fmla="*/ 19144 w 134586"/>
                          <a:gd name="connsiteY6" fmla="*/ 1422461 h 1422460"/>
                          <a:gd name="connsiteX7" fmla="*/ 26152 w 134586"/>
                          <a:gd name="connsiteY7" fmla="*/ 1421824 h 14224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34586" h="1422460">
                            <a:moveTo>
                              <a:pt x="26152" y="1421824"/>
                            </a:moveTo>
                            <a:cubicBezTo>
                              <a:pt x="34432" y="1419276"/>
                              <a:pt x="19144" y="1407173"/>
                              <a:pt x="19782" y="1398255"/>
                            </a:cubicBezTo>
                            <a:lnTo>
                              <a:pt x="129346" y="39529"/>
                            </a:lnTo>
                            <a:cubicBezTo>
                              <a:pt x="129983" y="28063"/>
                              <a:pt x="140812" y="1308"/>
                              <a:pt x="129346" y="34"/>
                            </a:cubicBezTo>
                            <a:cubicBezTo>
                              <a:pt x="117880" y="-602"/>
                              <a:pt x="107688" y="7678"/>
                              <a:pt x="107051" y="19144"/>
                            </a:cubicBezTo>
                            <a:lnTo>
                              <a:pt x="34" y="1400166"/>
                            </a:lnTo>
                            <a:cubicBezTo>
                              <a:pt x="-603" y="1411632"/>
                              <a:pt x="7679" y="1421824"/>
                              <a:pt x="19144" y="1422461"/>
                            </a:cubicBezTo>
                            <a:cubicBezTo>
                              <a:pt x="21692" y="1422461"/>
                              <a:pt x="24240" y="1422461"/>
                              <a:pt x="26152" y="1421824"/>
                            </a:cubicBezTo>
                            <a:close/>
                          </a:path>
                        </a:pathLst>
                      </a:custGeom>
                      <a:solidFill>
                        <a:srgbClr val="474747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65" name="Freeform: Shape 1464">
                        <a:extLst>
                          <a:ext uri="{FF2B5EF4-FFF2-40B4-BE49-F238E27FC236}">
                            <a16:creationId xmlns:a16="http://schemas.microsoft.com/office/drawing/2014/main" id="{9D76F379-C916-4170-8465-DE2C69C966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46023" y="4145285"/>
                        <a:ext cx="193648" cy="1055513"/>
                      </a:xfrm>
                      <a:custGeom>
                        <a:avLst/>
                        <a:gdLst>
                          <a:gd name="connsiteX0" fmla="*/ 193649 w 193648"/>
                          <a:gd name="connsiteY0" fmla="*/ 7644 h 1055513"/>
                          <a:gd name="connsiteX1" fmla="*/ 101283 w 193648"/>
                          <a:gd name="connsiteY1" fmla="*/ 0 h 1055513"/>
                          <a:gd name="connsiteX2" fmla="*/ 0 w 193648"/>
                          <a:gd name="connsiteY2" fmla="*/ 1041499 h 1055513"/>
                          <a:gd name="connsiteX3" fmla="*/ 123578 w 193648"/>
                          <a:gd name="connsiteY3" fmla="*/ 1055513 h 10555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93648" h="1055513">
                            <a:moveTo>
                              <a:pt x="193649" y="7644"/>
                            </a:moveTo>
                            <a:lnTo>
                              <a:pt x="101283" y="0"/>
                            </a:lnTo>
                            <a:lnTo>
                              <a:pt x="0" y="1041499"/>
                            </a:lnTo>
                            <a:lnTo>
                              <a:pt x="123578" y="1055513"/>
                            </a:lnTo>
                            <a:close/>
                          </a:path>
                        </a:pathLst>
                      </a:custGeom>
                      <a:solidFill>
                        <a:srgbClr val="FF992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66" name="Freeform: Shape 1465">
                        <a:extLst>
                          <a:ext uri="{FF2B5EF4-FFF2-40B4-BE49-F238E27FC236}">
                            <a16:creationId xmlns:a16="http://schemas.microsoft.com/office/drawing/2014/main" id="{431BE5A7-B4DD-409F-B041-69F3DC3751D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46023" y="4145285"/>
                        <a:ext cx="145873" cy="1049779"/>
                      </a:xfrm>
                      <a:custGeom>
                        <a:avLst/>
                        <a:gdLst>
                          <a:gd name="connsiteX0" fmla="*/ 145874 w 145873"/>
                          <a:gd name="connsiteY0" fmla="*/ 3822 h 1049779"/>
                          <a:gd name="connsiteX1" fmla="*/ 101283 w 145873"/>
                          <a:gd name="connsiteY1" fmla="*/ 0 h 1049779"/>
                          <a:gd name="connsiteX2" fmla="*/ 0 w 145873"/>
                          <a:gd name="connsiteY2" fmla="*/ 1041499 h 1049779"/>
                          <a:gd name="connsiteX3" fmla="*/ 72618 w 145873"/>
                          <a:gd name="connsiteY3" fmla="*/ 1049780 h 10497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45873" h="1049779">
                            <a:moveTo>
                              <a:pt x="145874" y="3822"/>
                            </a:moveTo>
                            <a:lnTo>
                              <a:pt x="101283" y="0"/>
                            </a:lnTo>
                            <a:lnTo>
                              <a:pt x="0" y="1041499"/>
                            </a:lnTo>
                            <a:lnTo>
                              <a:pt x="72618" y="1049780"/>
                            </a:lnTo>
                            <a:close/>
                          </a:path>
                        </a:pathLst>
                      </a:custGeom>
                      <a:solidFill>
                        <a:srgbClr val="E87221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467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886914" y="3686756"/>
                        <a:ext cx="78339" cy="78385"/>
                        <a:chOff x="1886914" y="3686756"/>
                        <a:chExt cx="78339" cy="7838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468" name="Freeform: Shape 1467">
                          <a:extLst>
                            <a:ext uri="{FF2B5EF4-FFF2-40B4-BE49-F238E27FC236}">
                              <a16:creationId xmlns:a16="http://schemas.microsoft.com/office/drawing/2014/main" id="{63342DD0-9F17-43EC-9F69-38D2A7FDB60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86914" y="3686756"/>
                          <a:ext cx="78339" cy="78385"/>
                        </a:xfrm>
                        <a:custGeom>
                          <a:avLst/>
                          <a:gdLst>
                            <a:gd name="connsiteX0" fmla="*/ 1161 w 78339"/>
                            <a:gd name="connsiteY0" fmla="*/ 49573 h 78385"/>
                            <a:gd name="connsiteX1" fmla="*/ 48936 w 78339"/>
                            <a:gd name="connsiteY1" fmla="*/ 76964 h 78385"/>
                            <a:gd name="connsiteX2" fmla="*/ 76964 w 78339"/>
                            <a:gd name="connsiteY2" fmla="*/ 29189 h 78385"/>
                            <a:gd name="connsiteX3" fmla="*/ 29189 w 78339"/>
                            <a:gd name="connsiteY3" fmla="*/ 1161 h 78385"/>
                            <a:gd name="connsiteX4" fmla="*/ 1161 w 78339"/>
                            <a:gd name="connsiteY4" fmla="*/ 49573 h 783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78339" h="78385">
                              <a:moveTo>
                                <a:pt x="1161" y="49573"/>
                              </a:moveTo>
                              <a:cubicBezTo>
                                <a:pt x="6257" y="70594"/>
                                <a:pt x="27915" y="82697"/>
                                <a:pt x="48936" y="76964"/>
                              </a:cubicBezTo>
                              <a:cubicBezTo>
                                <a:pt x="69957" y="71231"/>
                                <a:pt x="82697" y="50210"/>
                                <a:pt x="76964" y="29189"/>
                              </a:cubicBezTo>
                              <a:cubicBezTo>
                                <a:pt x="71231" y="8168"/>
                                <a:pt x="49573" y="-3935"/>
                                <a:pt x="29189" y="1161"/>
                              </a:cubicBezTo>
                              <a:cubicBezTo>
                                <a:pt x="8168" y="7531"/>
                                <a:pt x="-3935" y="28552"/>
                                <a:pt x="1161" y="4957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70707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69" name="Freeform: Shape 1468">
                          <a:extLst>
                            <a:ext uri="{FF2B5EF4-FFF2-40B4-BE49-F238E27FC236}">
                              <a16:creationId xmlns:a16="http://schemas.microsoft.com/office/drawing/2014/main" id="{79126CFF-C411-46CA-81D1-A6F113DFB6D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01367" y="3701585"/>
                          <a:ext cx="48843" cy="49059"/>
                        </a:xfrm>
                        <a:custGeom>
                          <a:avLst/>
                          <a:gdLst>
                            <a:gd name="connsiteX0" fmla="*/ 722 w 48843"/>
                            <a:gd name="connsiteY0" fmla="*/ 30923 h 49059"/>
                            <a:gd name="connsiteX1" fmla="*/ 30661 w 48843"/>
                            <a:gd name="connsiteY1" fmla="*/ 48122 h 49059"/>
                            <a:gd name="connsiteX2" fmla="*/ 47860 w 48843"/>
                            <a:gd name="connsiteY2" fmla="*/ 18183 h 49059"/>
                            <a:gd name="connsiteX3" fmla="*/ 17921 w 48843"/>
                            <a:gd name="connsiteY3" fmla="*/ 984 h 49059"/>
                            <a:gd name="connsiteX4" fmla="*/ 722 w 48843"/>
                            <a:gd name="connsiteY4" fmla="*/ 30923 h 4905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8843" h="49059">
                              <a:moveTo>
                                <a:pt x="722" y="30923"/>
                              </a:moveTo>
                              <a:cubicBezTo>
                                <a:pt x="3907" y="43663"/>
                                <a:pt x="17921" y="51944"/>
                                <a:pt x="30661" y="48122"/>
                              </a:cubicBezTo>
                              <a:cubicBezTo>
                                <a:pt x="44038" y="44937"/>
                                <a:pt x="51682" y="31560"/>
                                <a:pt x="47860" y="18183"/>
                              </a:cubicBezTo>
                              <a:cubicBezTo>
                                <a:pt x="44675" y="4806"/>
                                <a:pt x="31298" y="-2838"/>
                                <a:pt x="17921" y="984"/>
                              </a:cubicBezTo>
                              <a:cubicBezTo>
                                <a:pt x="5181" y="4169"/>
                                <a:pt x="-2463" y="18183"/>
                                <a:pt x="722" y="3092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FF9921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70" name="Freeform: Shape 1469">
                          <a:extLst>
                            <a:ext uri="{FF2B5EF4-FFF2-40B4-BE49-F238E27FC236}">
                              <a16:creationId xmlns:a16="http://schemas.microsoft.com/office/drawing/2014/main" id="{BFB8AD23-614C-4B5C-A581-4EF43D5A433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13111" y="3713544"/>
                          <a:ext cx="26367" cy="26057"/>
                        </a:xfrm>
                        <a:custGeom>
                          <a:avLst/>
                          <a:gdLst>
                            <a:gd name="connsiteX0" fmla="*/ 444 w 26367"/>
                            <a:gd name="connsiteY0" fmla="*/ 16415 h 26057"/>
                            <a:gd name="connsiteX1" fmla="*/ 16369 w 26367"/>
                            <a:gd name="connsiteY1" fmla="*/ 25333 h 26057"/>
                            <a:gd name="connsiteX2" fmla="*/ 25924 w 26367"/>
                            <a:gd name="connsiteY2" fmla="*/ 9408 h 26057"/>
                            <a:gd name="connsiteX3" fmla="*/ 9999 w 26367"/>
                            <a:gd name="connsiteY3" fmla="*/ 490 h 26057"/>
                            <a:gd name="connsiteX4" fmla="*/ 444 w 26367"/>
                            <a:gd name="connsiteY4" fmla="*/ 16415 h 2605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6367" h="26057">
                              <a:moveTo>
                                <a:pt x="444" y="16415"/>
                              </a:moveTo>
                              <a:cubicBezTo>
                                <a:pt x="2355" y="23423"/>
                                <a:pt x="9362" y="27882"/>
                                <a:pt x="16369" y="25333"/>
                              </a:cubicBezTo>
                              <a:cubicBezTo>
                                <a:pt x="23376" y="23423"/>
                                <a:pt x="27835" y="16415"/>
                                <a:pt x="25924" y="9408"/>
                              </a:cubicBezTo>
                              <a:cubicBezTo>
                                <a:pt x="24013" y="2402"/>
                                <a:pt x="17006" y="-1421"/>
                                <a:pt x="9999" y="490"/>
                              </a:cubicBezTo>
                              <a:cubicBezTo>
                                <a:pt x="2992" y="2402"/>
                                <a:pt x="-1467" y="10045"/>
                                <a:pt x="444" y="1641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474747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471" name="Freeform: Shape 1470">
                      <a:extLst>
                        <a:ext uri="{FF2B5EF4-FFF2-40B4-BE49-F238E27FC236}">
                          <a16:creationId xmlns:a16="http://schemas.microsoft.com/office/drawing/2014/main" id="{56F402F8-B2FA-475B-8006-2C91A8EBF1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72150" y="4114072"/>
                      <a:ext cx="61789" cy="701339"/>
                    </a:xfrm>
                    <a:custGeom>
                      <a:avLst/>
                      <a:gdLst>
                        <a:gd name="connsiteX0" fmla="*/ 61789 w 61789"/>
                        <a:gd name="connsiteY0" fmla="*/ 5096 h 701339"/>
                        <a:gd name="connsiteX1" fmla="*/ 14651 w 61789"/>
                        <a:gd name="connsiteY1" fmla="*/ 701340 h 701339"/>
                        <a:gd name="connsiteX2" fmla="*/ 0 w 61789"/>
                        <a:gd name="connsiteY2" fmla="*/ 644009 h 701339"/>
                        <a:gd name="connsiteX3" fmla="*/ 42042 w 61789"/>
                        <a:gd name="connsiteY3" fmla="*/ 0 h 7013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1789" h="701339">
                          <a:moveTo>
                            <a:pt x="61789" y="5096"/>
                          </a:moveTo>
                          <a:lnTo>
                            <a:pt x="14651" y="701340"/>
                          </a:lnTo>
                          <a:lnTo>
                            <a:pt x="0" y="644009"/>
                          </a:lnTo>
                          <a:lnTo>
                            <a:pt x="42042" y="0"/>
                          </a:lnTo>
                          <a:close/>
                        </a:path>
                      </a:pathLst>
                    </a:custGeom>
                    <a:solidFill>
                      <a:srgbClr val="FFDE6B">
                        <a:alpha val="50000"/>
                      </a:srgbClr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1472" name="Freeform: Shape 1471">
                  <a:extLst>
                    <a:ext uri="{FF2B5EF4-FFF2-40B4-BE49-F238E27FC236}">
                      <a16:creationId xmlns:a16="http://schemas.microsoft.com/office/drawing/2014/main" id="{871962E7-0C3E-4DDA-98B0-FDCD2552E59E}"/>
                    </a:ext>
                  </a:extLst>
                </p:cNvPr>
                <p:cNvSpPr/>
                <p:nvPr/>
              </p:nvSpPr>
              <p:spPr>
                <a:xfrm>
                  <a:off x="1444721" y="4175861"/>
                  <a:ext cx="379016" cy="1065068"/>
                </a:xfrm>
                <a:custGeom>
                  <a:avLst/>
                  <a:gdLst>
                    <a:gd name="connsiteX0" fmla="*/ 140777 w 379016"/>
                    <a:gd name="connsiteY0" fmla="*/ 38220 h 1065068"/>
                    <a:gd name="connsiteX1" fmla="*/ 203841 w 379016"/>
                    <a:gd name="connsiteY1" fmla="*/ 2548 h 1065068"/>
                    <a:gd name="connsiteX2" fmla="*/ 213396 w 379016"/>
                    <a:gd name="connsiteY2" fmla="*/ 0 h 1065068"/>
                    <a:gd name="connsiteX3" fmla="*/ 379016 w 379016"/>
                    <a:gd name="connsiteY3" fmla="*/ 367550 h 1065068"/>
                    <a:gd name="connsiteX4" fmla="*/ 249068 w 379016"/>
                    <a:gd name="connsiteY4" fmla="*/ 1036403 h 1065068"/>
                    <a:gd name="connsiteX5" fmla="*/ 0 w 379016"/>
                    <a:gd name="connsiteY5" fmla="*/ 1065068 h 1065068"/>
                    <a:gd name="connsiteX6" fmla="*/ 140777 w 379016"/>
                    <a:gd name="connsiteY6" fmla="*/ 38220 h 10650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9016" h="1065068">
                      <a:moveTo>
                        <a:pt x="140777" y="38220"/>
                      </a:moveTo>
                      <a:lnTo>
                        <a:pt x="203841" y="2548"/>
                      </a:lnTo>
                      <a:cubicBezTo>
                        <a:pt x="207026" y="1274"/>
                        <a:pt x="210211" y="637"/>
                        <a:pt x="213396" y="0"/>
                      </a:cubicBezTo>
                      <a:cubicBezTo>
                        <a:pt x="266904" y="122942"/>
                        <a:pt x="326782" y="243972"/>
                        <a:pt x="379016" y="367550"/>
                      </a:cubicBezTo>
                      <a:cubicBezTo>
                        <a:pt x="310220" y="721087"/>
                        <a:pt x="249068" y="1036403"/>
                        <a:pt x="249068" y="1036403"/>
                      </a:cubicBezTo>
                      <a:lnTo>
                        <a:pt x="0" y="1065068"/>
                      </a:lnTo>
                      <a:lnTo>
                        <a:pt x="140777" y="38220"/>
                      </a:lnTo>
                      <a:close/>
                    </a:path>
                  </a:pathLst>
                </a:custGeom>
                <a:solidFill>
                  <a:srgbClr val="AC6D1D">
                    <a:alpha val="5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73" name="Freeform: Shape 1472">
                  <a:extLst>
                    <a:ext uri="{FF2B5EF4-FFF2-40B4-BE49-F238E27FC236}">
                      <a16:creationId xmlns:a16="http://schemas.microsoft.com/office/drawing/2014/main" id="{50AA86EF-B5ED-4FE4-86DD-53A2AAB43089}"/>
                    </a:ext>
                  </a:extLst>
                </p:cNvPr>
                <p:cNvSpPr/>
                <p:nvPr/>
              </p:nvSpPr>
              <p:spPr>
                <a:xfrm>
                  <a:off x="1766509" y="2740964"/>
                  <a:ext cx="638814" cy="961308"/>
                </a:xfrm>
                <a:custGeom>
                  <a:avLst/>
                  <a:gdLst>
                    <a:gd name="connsiteX0" fmla="*/ 573200 w 638814"/>
                    <a:gd name="connsiteY0" fmla="*/ 1005 h 961308"/>
                    <a:gd name="connsiteX1" fmla="*/ 590400 w 638814"/>
                    <a:gd name="connsiteY1" fmla="*/ 11197 h 961308"/>
                    <a:gd name="connsiteX2" fmla="*/ 629894 w 638814"/>
                    <a:gd name="connsiteY2" fmla="*/ 35403 h 961308"/>
                    <a:gd name="connsiteX3" fmla="*/ 638812 w 638814"/>
                    <a:gd name="connsiteY3" fmla="*/ 50691 h 961308"/>
                    <a:gd name="connsiteX4" fmla="*/ 201191 w 638814"/>
                    <a:gd name="connsiteY4" fmla="*/ 815731 h 961308"/>
                    <a:gd name="connsiteX5" fmla="*/ 183992 w 638814"/>
                    <a:gd name="connsiteY5" fmla="*/ 905548 h 961308"/>
                    <a:gd name="connsiteX6" fmla="*/ 138128 w 638814"/>
                    <a:gd name="connsiteY6" fmla="*/ 879431 h 961308"/>
                    <a:gd name="connsiteX7" fmla="*/ 92901 w 638814"/>
                    <a:gd name="connsiteY7" fmla="*/ 957782 h 961308"/>
                    <a:gd name="connsiteX8" fmla="*/ 8816 w 638814"/>
                    <a:gd name="connsiteY8" fmla="*/ 741201 h 961308"/>
                    <a:gd name="connsiteX9" fmla="*/ 573200 w 638814"/>
                    <a:gd name="connsiteY9" fmla="*/ 1005 h 9613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8814" h="961308">
                      <a:moveTo>
                        <a:pt x="573200" y="1005"/>
                      </a:moveTo>
                      <a:cubicBezTo>
                        <a:pt x="573200" y="1005"/>
                        <a:pt x="585940" y="-4728"/>
                        <a:pt x="590400" y="11197"/>
                      </a:cubicBezTo>
                      <a:cubicBezTo>
                        <a:pt x="595496" y="27122"/>
                        <a:pt x="602503" y="37951"/>
                        <a:pt x="629894" y="35403"/>
                      </a:cubicBezTo>
                      <a:cubicBezTo>
                        <a:pt x="629894" y="35403"/>
                        <a:pt x="637538" y="32855"/>
                        <a:pt x="638812" y="50691"/>
                      </a:cubicBezTo>
                      <a:cubicBezTo>
                        <a:pt x="640086" y="69164"/>
                        <a:pt x="201191" y="815731"/>
                        <a:pt x="201191" y="815731"/>
                      </a:cubicBezTo>
                      <a:lnTo>
                        <a:pt x="183992" y="905548"/>
                      </a:lnTo>
                      <a:cubicBezTo>
                        <a:pt x="183992" y="905548"/>
                        <a:pt x="174437" y="874335"/>
                        <a:pt x="138128" y="879431"/>
                      </a:cubicBezTo>
                      <a:cubicBezTo>
                        <a:pt x="101819" y="883890"/>
                        <a:pt x="85894" y="929754"/>
                        <a:pt x="92901" y="957782"/>
                      </a:cubicBezTo>
                      <a:cubicBezTo>
                        <a:pt x="99908" y="985810"/>
                        <a:pt x="-35137" y="840574"/>
                        <a:pt x="8816" y="741201"/>
                      </a:cubicBezTo>
                      <a:lnTo>
                        <a:pt x="573200" y="1005"/>
                      </a:lnTo>
                      <a:close/>
                    </a:path>
                  </a:pathLst>
                </a:custGeom>
                <a:solidFill>
                  <a:srgbClr val="FFDE6B">
                    <a:alpha val="3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474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128674" y="4163191"/>
              <a:ext cx="2365190" cy="1827490"/>
              <a:chOff x="128674" y="4163191"/>
              <a:chExt cx="2365190" cy="1827490"/>
            </a:xfrm>
            <a:solidFill>
              <a:schemeClr val="accent1"/>
            </a:solidFill>
          </p:grpSpPr>
          <p:grpSp>
            <p:nvGrpSpPr>
              <p:cNvPr id="1475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102014" y="4286700"/>
                <a:ext cx="54104" cy="64337"/>
                <a:chOff x="1102014" y="4286700"/>
                <a:chExt cx="54104" cy="64337"/>
              </a:xfrm>
              <a:solidFill>
                <a:schemeClr val="accent1"/>
              </a:solidFill>
            </p:grpSpPr>
            <p:grpSp>
              <p:nvGrpSpPr>
                <p:cNvPr id="1476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102014" y="4286700"/>
                  <a:ext cx="54104" cy="64337"/>
                  <a:chOff x="1102014" y="4286700"/>
                  <a:chExt cx="54104" cy="64337"/>
                </a:xfrm>
                <a:solidFill>
                  <a:schemeClr val="accent1"/>
                </a:solidFill>
              </p:grpSpPr>
              <p:sp>
                <p:nvSpPr>
                  <p:cNvPr id="1477" name="Freeform: Shape 1476">
                    <a:extLst>
                      <a:ext uri="{FF2B5EF4-FFF2-40B4-BE49-F238E27FC236}">
                        <a16:creationId xmlns:a16="http://schemas.microsoft.com/office/drawing/2014/main" id="{EC1C7C13-D598-4E33-889A-BF03510C9E42}"/>
                      </a:ext>
                    </a:extLst>
                  </p:cNvPr>
                  <p:cNvSpPr/>
                  <p:nvPr/>
                </p:nvSpPr>
                <p:spPr>
                  <a:xfrm>
                    <a:off x="1140234" y="4312180"/>
                    <a:ext cx="15884" cy="14014"/>
                  </a:xfrm>
                  <a:custGeom>
                    <a:avLst/>
                    <a:gdLst>
                      <a:gd name="connsiteX0" fmla="*/ 0 w 15884"/>
                      <a:gd name="connsiteY0" fmla="*/ 0 h 14014"/>
                      <a:gd name="connsiteX1" fmla="*/ 12103 w 15884"/>
                      <a:gd name="connsiteY1" fmla="*/ 0 h 14014"/>
                      <a:gd name="connsiteX2" fmla="*/ 11466 w 15884"/>
                      <a:gd name="connsiteY2" fmla="*/ 14014 h 14014"/>
                      <a:gd name="connsiteX3" fmla="*/ 637 w 15884"/>
                      <a:gd name="connsiteY3" fmla="*/ 14014 h 14014"/>
                      <a:gd name="connsiteX4" fmla="*/ 0 w 15884"/>
                      <a:gd name="connsiteY4" fmla="*/ 0 h 140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884" h="14014">
                        <a:moveTo>
                          <a:pt x="0" y="0"/>
                        </a:moveTo>
                        <a:lnTo>
                          <a:pt x="12103" y="0"/>
                        </a:lnTo>
                        <a:cubicBezTo>
                          <a:pt x="12103" y="0"/>
                          <a:pt x="21021" y="5733"/>
                          <a:pt x="11466" y="14014"/>
                        </a:cubicBezTo>
                        <a:lnTo>
                          <a:pt x="637" y="1401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27271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478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102014" y="4286700"/>
                    <a:ext cx="45227" cy="64337"/>
                    <a:chOff x="1102014" y="4286700"/>
                    <a:chExt cx="45227" cy="64337"/>
                  </a:xfrm>
                  <a:solidFill>
                    <a:schemeClr val="accent1"/>
                  </a:solidFill>
                </p:grpSpPr>
                <p:sp>
                  <p:nvSpPr>
                    <p:cNvPr id="1479" name="Freeform: Shape 1478">
                      <a:extLst>
                        <a:ext uri="{FF2B5EF4-FFF2-40B4-BE49-F238E27FC236}">
                          <a16:creationId xmlns:a16="http://schemas.microsoft.com/office/drawing/2014/main" id="{1C30736E-B753-411E-9207-C9F6D5CDB7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17302" y="4286700"/>
                      <a:ext cx="29939" cy="63700"/>
                    </a:xfrm>
                    <a:custGeom>
                      <a:avLst/>
                      <a:gdLst>
                        <a:gd name="connsiteX0" fmla="*/ 3185 w 29939"/>
                        <a:gd name="connsiteY0" fmla="*/ 0 h 63700"/>
                        <a:gd name="connsiteX1" fmla="*/ 0 w 29939"/>
                        <a:gd name="connsiteY1" fmla="*/ 0 h 63700"/>
                        <a:gd name="connsiteX2" fmla="*/ 0 w 29939"/>
                        <a:gd name="connsiteY2" fmla="*/ 63700 h 63700"/>
                        <a:gd name="connsiteX3" fmla="*/ 3185 w 29939"/>
                        <a:gd name="connsiteY3" fmla="*/ 63700 h 63700"/>
                        <a:gd name="connsiteX4" fmla="*/ 29939 w 29939"/>
                        <a:gd name="connsiteY4" fmla="*/ 37583 h 63700"/>
                        <a:gd name="connsiteX5" fmla="*/ 29939 w 29939"/>
                        <a:gd name="connsiteY5" fmla="*/ 24843 h 63700"/>
                        <a:gd name="connsiteX6" fmla="*/ 3185 w 29939"/>
                        <a:gd name="connsiteY6" fmla="*/ 0 h 63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9939" h="63700">
                          <a:moveTo>
                            <a:pt x="3185" y="0"/>
                          </a:moveTo>
                          <a:cubicBezTo>
                            <a:pt x="1911" y="0"/>
                            <a:pt x="637" y="0"/>
                            <a:pt x="0" y="0"/>
                          </a:cubicBezTo>
                          <a:lnTo>
                            <a:pt x="0" y="63700"/>
                          </a:lnTo>
                          <a:cubicBezTo>
                            <a:pt x="1274" y="63700"/>
                            <a:pt x="2548" y="63700"/>
                            <a:pt x="3185" y="63700"/>
                          </a:cubicBezTo>
                          <a:cubicBezTo>
                            <a:pt x="17836" y="63700"/>
                            <a:pt x="25480" y="51597"/>
                            <a:pt x="29939" y="37583"/>
                          </a:cubicBezTo>
                          <a:lnTo>
                            <a:pt x="29939" y="24843"/>
                          </a:lnTo>
                          <a:cubicBezTo>
                            <a:pt x="29939" y="11466"/>
                            <a:pt x="17836" y="0"/>
                            <a:pt x="3185" y="0"/>
                          </a:cubicBez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80" name="Freeform: Shape 1479">
                      <a:extLst>
                        <a:ext uri="{FF2B5EF4-FFF2-40B4-BE49-F238E27FC236}">
                          <a16:creationId xmlns:a16="http://schemas.microsoft.com/office/drawing/2014/main" id="{B22E0FA5-C6A5-4572-8374-1BF4A23934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2014" y="4287336"/>
                      <a:ext cx="15288" cy="63700"/>
                    </a:xfrm>
                    <a:custGeom>
                      <a:avLst/>
                      <a:gdLst>
                        <a:gd name="connsiteX0" fmla="*/ 15288 w 15288"/>
                        <a:gd name="connsiteY0" fmla="*/ 0 h 63700"/>
                        <a:gd name="connsiteX1" fmla="*/ 0 w 15288"/>
                        <a:gd name="connsiteY1" fmla="*/ 31850 h 63700"/>
                        <a:gd name="connsiteX2" fmla="*/ 15288 w 15288"/>
                        <a:gd name="connsiteY2" fmla="*/ 63700 h 63700"/>
                        <a:gd name="connsiteX3" fmla="*/ 15288 w 15288"/>
                        <a:gd name="connsiteY3" fmla="*/ 0 h 637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5288" h="63700">
                          <a:moveTo>
                            <a:pt x="15288" y="0"/>
                          </a:moveTo>
                          <a:cubicBezTo>
                            <a:pt x="15288" y="0"/>
                            <a:pt x="0" y="4459"/>
                            <a:pt x="0" y="31850"/>
                          </a:cubicBezTo>
                          <a:cubicBezTo>
                            <a:pt x="0" y="62427"/>
                            <a:pt x="15288" y="63700"/>
                            <a:pt x="15288" y="63700"/>
                          </a:cubicBezTo>
                          <a:lnTo>
                            <a:pt x="15288" y="0"/>
                          </a:lnTo>
                          <a:close/>
                        </a:path>
                      </a:pathLst>
                    </a:custGeom>
                    <a:solidFill>
                      <a:srgbClr val="ED3A0F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1481" name="Freeform: Shape 1480">
                  <a:extLst>
                    <a:ext uri="{FF2B5EF4-FFF2-40B4-BE49-F238E27FC236}">
                      <a16:creationId xmlns:a16="http://schemas.microsoft.com/office/drawing/2014/main" id="{BBE665CC-C699-4BE2-813A-2A9621995A57}"/>
                    </a:ext>
                  </a:extLst>
                </p:cNvPr>
                <p:cNvSpPr/>
                <p:nvPr/>
              </p:nvSpPr>
              <p:spPr>
                <a:xfrm>
                  <a:off x="1105095" y="4291796"/>
                  <a:ext cx="9659" cy="35035"/>
                </a:xfrm>
                <a:custGeom>
                  <a:avLst/>
                  <a:gdLst>
                    <a:gd name="connsiteX0" fmla="*/ 9659 w 9659"/>
                    <a:gd name="connsiteY0" fmla="*/ 0 h 35035"/>
                    <a:gd name="connsiteX1" fmla="*/ 104 w 9659"/>
                    <a:gd name="connsiteY1" fmla="*/ 35035 h 35035"/>
                    <a:gd name="connsiteX2" fmla="*/ 9659 w 9659"/>
                    <a:gd name="connsiteY2" fmla="*/ 15288 h 35035"/>
                    <a:gd name="connsiteX3" fmla="*/ 9659 w 9659"/>
                    <a:gd name="connsiteY3" fmla="*/ 0 h 35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659" h="35035">
                      <a:moveTo>
                        <a:pt x="9659" y="0"/>
                      </a:moveTo>
                      <a:cubicBezTo>
                        <a:pt x="9659" y="0"/>
                        <a:pt x="-1170" y="10192"/>
                        <a:pt x="104" y="35035"/>
                      </a:cubicBezTo>
                      <a:cubicBezTo>
                        <a:pt x="104" y="35035"/>
                        <a:pt x="2015" y="19747"/>
                        <a:pt x="9659" y="15288"/>
                      </a:cubicBezTo>
                      <a:lnTo>
                        <a:pt x="9659" y="0"/>
                      </a:lnTo>
                      <a:close/>
                    </a:path>
                  </a:pathLst>
                </a:custGeom>
                <a:solidFill>
                  <a:srgbClr val="FFD4A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482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28674" y="4163191"/>
                <a:ext cx="1784880" cy="1287312"/>
                <a:chOff x="128674" y="4163191"/>
                <a:chExt cx="1784880" cy="1287312"/>
              </a:xfrm>
              <a:solidFill>
                <a:schemeClr val="accent1"/>
              </a:solidFill>
            </p:grpSpPr>
            <p:sp>
              <p:nvSpPr>
                <p:cNvPr id="1483" name="Freeform: Shape 1482">
                  <a:extLst>
                    <a:ext uri="{FF2B5EF4-FFF2-40B4-BE49-F238E27FC236}">
                      <a16:creationId xmlns:a16="http://schemas.microsoft.com/office/drawing/2014/main" id="{6E583F30-D100-4862-8124-B5835A7D3F5D}"/>
                    </a:ext>
                  </a:extLst>
                </p:cNvPr>
                <p:cNvSpPr/>
                <p:nvPr/>
              </p:nvSpPr>
              <p:spPr>
                <a:xfrm>
                  <a:off x="956777" y="5267046"/>
                  <a:ext cx="835747" cy="183456"/>
                </a:xfrm>
                <a:custGeom>
                  <a:avLst/>
                  <a:gdLst>
                    <a:gd name="connsiteX0" fmla="*/ 0 w 835747"/>
                    <a:gd name="connsiteY0" fmla="*/ 0 h 183456"/>
                    <a:gd name="connsiteX1" fmla="*/ 835747 w 835747"/>
                    <a:gd name="connsiteY1" fmla="*/ 0 h 183456"/>
                    <a:gd name="connsiteX2" fmla="*/ 835747 w 835747"/>
                    <a:gd name="connsiteY2" fmla="*/ 183457 h 183456"/>
                    <a:gd name="connsiteX3" fmla="*/ 0 w 835747"/>
                    <a:gd name="connsiteY3" fmla="*/ 183457 h 183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747" h="183456">
                      <a:moveTo>
                        <a:pt x="0" y="0"/>
                      </a:moveTo>
                      <a:lnTo>
                        <a:pt x="835747" y="0"/>
                      </a:lnTo>
                      <a:lnTo>
                        <a:pt x="835747" y="183457"/>
                      </a:lnTo>
                      <a:lnTo>
                        <a:pt x="0" y="183457"/>
                      </a:lnTo>
                      <a:close/>
                    </a:path>
                  </a:pathLst>
                </a:custGeom>
                <a:solidFill>
                  <a:srgbClr val="B85D17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4" name="Freeform: Shape 1483">
                  <a:extLst>
                    <a:ext uri="{FF2B5EF4-FFF2-40B4-BE49-F238E27FC236}">
                      <a16:creationId xmlns:a16="http://schemas.microsoft.com/office/drawing/2014/main" id="{29E0E11E-8ACA-4E81-9BBD-2EC49EC0C781}"/>
                    </a:ext>
                  </a:extLst>
                </p:cNvPr>
                <p:cNvSpPr/>
                <p:nvPr/>
              </p:nvSpPr>
              <p:spPr>
                <a:xfrm>
                  <a:off x="956777" y="5267046"/>
                  <a:ext cx="835747" cy="52234"/>
                </a:xfrm>
                <a:custGeom>
                  <a:avLst/>
                  <a:gdLst>
                    <a:gd name="connsiteX0" fmla="*/ 0 w 835747"/>
                    <a:gd name="connsiteY0" fmla="*/ 0 h 52234"/>
                    <a:gd name="connsiteX1" fmla="*/ 835747 w 835747"/>
                    <a:gd name="connsiteY1" fmla="*/ 0 h 52234"/>
                    <a:gd name="connsiteX2" fmla="*/ 835747 w 835747"/>
                    <a:gd name="connsiteY2" fmla="*/ 52234 h 52234"/>
                    <a:gd name="connsiteX3" fmla="*/ 0 w 835747"/>
                    <a:gd name="connsiteY3" fmla="*/ 52234 h 52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747" h="52234">
                      <a:moveTo>
                        <a:pt x="0" y="0"/>
                      </a:moveTo>
                      <a:lnTo>
                        <a:pt x="835747" y="0"/>
                      </a:lnTo>
                      <a:lnTo>
                        <a:pt x="835747" y="52234"/>
                      </a:lnTo>
                      <a:lnTo>
                        <a:pt x="0" y="52234"/>
                      </a:lnTo>
                      <a:close/>
                    </a:path>
                  </a:pathLst>
                </a:custGeom>
                <a:solidFill>
                  <a:srgbClr val="6A3604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85" name="Freeform: Shape 1484">
                  <a:extLst>
                    <a:ext uri="{FF2B5EF4-FFF2-40B4-BE49-F238E27FC236}">
                      <a16:creationId xmlns:a16="http://schemas.microsoft.com/office/drawing/2014/main" id="{5FDB961E-BDB0-4020-956F-2DCEA0A15B8A}"/>
                    </a:ext>
                  </a:extLst>
                </p:cNvPr>
                <p:cNvSpPr/>
                <p:nvPr/>
              </p:nvSpPr>
              <p:spPr>
                <a:xfrm>
                  <a:off x="956777" y="5335206"/>
                  <a:ext cx="835747" cy="115297"/>
                </a:xfrm>
                <a:custGeom>
                  <a:avLst/>
                  <a:gdLst>
                    <a:gd name="connsiteX0" fmla="*/ 0 w 835747"/>
                    <a:gd name="connsiteY0" fmla="*/ 0 h 115297"/>
                    <a:gd name="connsiteX1" fmla="*/ 835747 w 835747"/>
                    <a:gd name="connsiteY1" fmla="*/ 0 h 115297"/>
                    <a:gd name="connsiteX2" fmla="*/ 835747 w 835747"/>
                    <a:gd name="connsiteY2" fmla="*/ 115297 h 115297"/>
                    <a:gd name="connsiteX3" fmla="*/ 0 w 835747"/>
                    <a:gd name="connsiteY3" fmla="*/ 115297 h 115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5747" h="115297">
                      <a:moveTo>
                        <a:pt x="0" y="0"/>
                      </a:moveTo>
                      <a:lnTo>
                        <a:pt x="835747" y="0"/>
                      </a:lnTo>
                      <a:lnTo>
                        <a:pt x="835747" y="115297"/>
                      </a:lnTo>
                      <a:lnTo>
                        <a:pt x="0" y="115297"/>
                      </a:lnTo>
                      <a:close/>
                    </a:path>
                  </a:pathLst>
                </a:custGeom>
                <a:solidFill>
                  <a:srgbClr val="6A3604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486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28674" y="4163191"/>
                  <a:ext cx="1784880" cy="1128061"/>
                  <a:chOff x="128674" y="4163191"/>
                  <a:chExt cx="1784880" cy="1128061"/>
                </a:xfrm>
                <a:solidFill>
                  <a:schemeClr val="accent1"/>
                </a:solidFill>
              </p:grpSpPr>
              <p:grpSp>
                <p:nvGrpSpPr>
                  <p:cNvPr id="148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28674" y="4647243"/>
                    <a:ext cx="1065068" cy="644009"/>
                    <a:chOff x="128674" y="4647243"/>
                    <a:chExt cx="1065068" cy="644009"/>
                  </a:xfrm>
                  <a:solidFill>
                    <a:schemeClr val="accent1"/>
                  </a:solidFill>
                </p:grpSpPr>
                <p:grpSp>
                  <p:nvGrpSpPr>
                    <p:cNvPr id="1488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6407" y="4647243"/>
                      <a:ext cx="561836" cy="205752"/>
                      <a:chOff x="406407" y="4647243"/>
                      <a:chExt cx="561836" cy="205752"/>
                    </a:xfrm>
                    <a:solidFill>
                      <a:schemeClr val="accent1"/>
                    </a:solidFill>
                  </p:grpSpPr>
                  <p:grpSp>
                    <p:nvGrpSpPr>
                      <p:cNvPr id="1489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6407" y="4647243"/>
                        <a:ext cx="561836" cy="205752"/>
                        <a:chOff x="406407" y="4647243"/>
                        <a:chExt cx="561836" cy="205752"/>
                      </a:xfrm>
                      <a:solidFill>
                        <a:srgbClr val="0F0F0F"/>
                      </a:solidFill>
                    </p:grpSpPr>
                    <p:sp>
                      <p:nvSpPr>
                        <p:cNvPr id="1490" name="Freeform: Shape 1489">
                          <a:extLst>
                            <a:ext uri="{FF2B5EF4-FFF2-40B4-BE49-F238E27FC236}">
                              <a16:creationId xmlns:a16="http://schemas.microsoft.com/office/drawing/2014/main" id="{DD9C083C-D0E0-410F-B732-3EB131B5CB6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06407" y="4647243"/>
                          <a:ext cx="561836" cy="205752"/>
                        </a:xfrm>
                        <a:custGeom>
                          <a:avLst/>
                          <a:gdLst>
                            <a:gd name="connsiteX0" fmla="*/ 561836 w 561836"/>
                            <a:gd name="connsiteY0" fmla="*/ 121668 h 205752"/>
                            <a:gd name="connsiteX1" fmla="*/ 512787 w 561836"/>
                            <a:gd name="connsiteY1" fmla="*/ 0 h 205752"/>
                            <a:gd name="connsiteX2" fmla="*/ 80262 w 561836"/>
                            <a:gd name="connsiteY2" fmla="*/ 0 h 205752"/>
                            <a:gd name="connsiteX3" fmla="*/ 0 w 561836"/>
                            <a:gd name="connsiteY3" fmla="*/ 205752 h 20575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561836" h="205752">
                              <a:moveTo>
                                <a:pt x="561836" y="121668"/>
                              </a:moveTo>
                              <a:lnTo>
                                <a:pt x="512787" y="0"/>
                              </a:lnTo>
                              <a:lnTo>
                                <a:pt x="80262" y="0"/>
                              </a:lnTo>
                              <a:lnTo>
                                <a:pt x="0" y="20575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F0F0F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91" name="Freeform: Shape 1490">
                          <a:extLst>
                            <a:ext uri="{FF2B5EF4-FFF2-40B4-BE49-F238E27FC236}">
                              <a16:creationId xmlns:a16="http://schemas.microsoft.com/office/drawing/2014/main" id="{69E02BD4-D13B-4354-8D9B-5B34EDECA3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06407" y="4717313"/>
                          <a:ext cx="561836" cy="135681"/>
                        </a:xfrm>
                        <a:custGeom>
                          <a:avLst/>
                          <a:gdLst>
                            <a:gd name="connsiteX0" fmla="*/ 561836 w 561836"/>
                            <a:gd name="connsiteY0" fmla="*/ 51597 h 135681"/>
                            <a:gd name="connsiteX1" fmla="*/ 541452 w 561836"/>
                            <a:gd name="connsiteY1" fmla="*/ 0 h 135681"/>
                            <a:gd name="connsiteX2" fmla="*/ 36309 w 561836"/>
                            <a:gd name="connsiteY2" fmla="*/ 41405 h 135681"/>
                            <a:gd name="connsiteX3" fmla="*/ 0 w 561836"/>
                            <a:gd name="connsiteY3" fmla="*/ 135682 h 13568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561836" h="135681">
                              <a:moveTo>
                                <a:pt x="561836" y="51597"/>
                              </a:moveTo>
                              <a:lnTo>
                                <a:pt x="541452" y="0"/>
                              </a:lnTo>
                              <a:lnTo>
                                <a:pt x="36309" y="41405"/>
                              </a:lnTo>
                              <a:lnTo>
                                <a:pt x="0" y="13568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0F0F0F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492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07690" y="4647243"/>
                        <a:ext cx="401948" cy="56056"/>
                        <a:chOff x="507690" y="4647243"/>
                        <a:chExt cx="401948" cy="56056"/>
                      </a:xfrm>
                      <a:solidFill>
                        <a:srgbClr val="FF9921"/>
                      </a:solidFill>
                    </p:grpSpPr>
                    <p:sp>
                      <p:nvSpPr>
                        <p:cNvPr id="1493" name="Freeform: Shape 1492">
                          <a:extLst>
                            <a:ext uri="{FF2B5EF4-FFF2-40B4-BE49-F238E27FC236}">
                              <a16:creationId xmlns:a16="http://schemas.microsoft.com/office/drawing/2014/main" id="{8647C925-8280-4C9A-BAE9-D17B620DBFE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89255" y="4647243"/>
                          <a:ext cx="20384" cy="56056"/>
                        </a:xfrm>
                        <a:custGeom>
                          <a:avLst/>
                          <a:gdLst>
                            <a:gd name="connsiteX0" fmla="*/ 20384 w 20384"/>
                            <a:gd name="connsiteY0" fmla="*/ 0 h 56056"/>
                            <a:gd name="connsiteX1" fmla="*/ 20384 w 20384"/>
                            <a:gd name="connsiteY1" fmla="*/ 45864 h 56056"/>
                            <a:gd name="connsiteX2" fmla="*/ 10192 w 20384"/>
                            <a:gd name="connsiteY2" fmla="*/ 56057 h 56056"/>
                            <a:gd name="connsiteX3" fmla="*/ 0 w 20384"/>
                            <a:gd name="connsiteY3" fmla="*/ 45864 h 56056"/>
                            <a:gd name="connsiteX4" fmla="*/ 0 w 20384"/>
                            <a:gd name="connsiteY4" fmla="*/ 0 h 56056"/>
                            <a:gd name="connsiteX5" fmla="*/ 20384 w 20384"/>
                            <a:gd name="connsiteY5" fmla="*/ 0 h 560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20384" h="56056">
                              <a:moveTo>
                                <a:pt x="20384" y="0"/>
                              </a:moveTo>
                              <a:lnTo>
                                <a:pt x="20384" y="45864"/>
                              </a:lnTo>
                              <a:cubicBezTo>
                                <a:pt x="20384" y="51597"/>
                                <a:pt x="15925" y="56057"/>
                                <a:pt x="10192" y="56057"/>
                              </a:cubicBezTo>
                              <a:cubicBezTo>
                                <a:pt x="4459" y="56057"/>
                                <a:pt x="0" y="51597"/>
                                <a:pt x="0" y="45864"/>
                              </a:cubicBezTo>
                              <a:lnTo>
                                <a:pt x="0" y="0"/>
                              </a:lnTo>
                              <a:lnTo>
                                <a:pt x="2038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9921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94" name="Freeform: Shape 1493">
                          <a:extLst>
                            <a:ext uri="{FF2B5EF4-FFF2-40B4-BE49-F238E27FC236}">
                              <a16:creationId xmlns:a16="http://schemas.microsoft.com/office/drawing/2014/main" id="{1D884454-8416-49BE-8093-EA3E6A0E6C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46576" y="4647243"/>
                          <a:ext cx="20384" cy="56056"/>
                        </a:xfrm>
                        <a:custGeom>
                          <a:avLst/>
                          <a:gdLst>
                            <a:gd name="connsiteX0" fmla="*/ 20384 w 20384"/>
                            <a:gd name="connsiteY0" fmla="*/ 0 h 56056"/>
                            <a:gd name="connsiteX1" fmla="*/ 20384 w 20384"/>
                            <a:gd name="connsiteY1" fmla="*/ 45864 h 56056"/>
                            <a:gd name="connsiteX2" fmla="*/ 10192 w 20384"/>
                            <a:gd name="connsiteY2" fmla="*/ 56057 h 56056"/>
                            <a:gd name="connsiteX3" fmla="*/ 0 w 20384"/>
                            <a:gd name="connsiteY3" fmla="*/ 45864 h 56056"/>
                            <a:gd name="connsiteX4" fmla="*/ 0 w 20384"/>
                            <a:gd name="connsiteY4" fmla="*/ 0 h 56056"/>
                            <a:gd name="connsiteX5" fmla="*/ 20384 w 20384"/>
                            <a:gd name="connsiteY5" fmla="*/ 0 h 560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20384" h="56056">
                              <a:moveTo>
                                <a:pt x="20384" y="0"/>
                              </a:moveTo>
                              <a:lnTo>
                                <a:pt x="20384" y="45864"/>
                              </a:lnTo>
                              <a:cubicBezTo>
                                <a:pt x="20384" y="51597"/>
                                <a:pt x="15925" y="56057"/>
                                <a:pt x="10192" y="56057"/>
                              </a:cubicBezTo>
                              <a:cubicBezTo>
                                <a:pt x="4459" y="56057"/>
                                <a:pt x="0" y="51597"/>
                                <a:pt x="0" y="45864"/>
                              </a:cubicBezTo>
                              <a:lnTo>
                                <a:pt x="0" y="0"/>
                              </a:lnTo>
                              <a:lnTo>
                                <a:pt x="2038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9921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95" name="Freeform: Shape 1494">
                          <a:extLst>
                            <a:ext uri="{FF2B5EF4-FFF2-40B4-BE49-F238E27FC236}">
                              <a16:creationId xmlns:a16="http://schemas.microsoft.com/office/drawing/2014/main" id="{3B1A11BC-9D8F-4D0F-8D1F-C2A3608A3F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04534" y="4647243"/>
                          <a:ext cx="20384" cy="56056"/>
                        </a:xfrm>
                        <a:custGeom>
                          <a:avLst/>
                          <a:gdLst>
                            <a:gd name="connsiteX0" fmla="*/ 20384 w 20384"/>
                            <a:gd name="connsiteY0" fmla="*/ 0 h 56056"/>
                            <a:gd name="connsiteX1" fmla="*/ 20384 w 20384"/>
                            <a:gd name="connsiteY1" fmla="*/ 45864 h 56056"/>
                            <a:gd name="connsiteX2" fmla="*/ 10192 w 20384"/>
                            <a:gd name="connsiteY2" fmla="*/ 56057 h 56056"/>
                            <a:gd name="connsiteX3" fmla="*/ 0 w 20384"/>
                            <a:gd name="connsiteY3" fmla="*/ 45864 h 56056"/>
                            <a:gd name="connsiteX4" fmla="*/ 0 w 20384"/>
                            <a:gd name="connsiteY4" fmla="*/ 0 h 56056"/>
                            <a:gd name="connsiteX5" fmla="*/ 20384 w 20384"/>
                            <a:gd name="connsiteY5" fmla="*/ 0 h 560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20384" h="56056">
                              <a:moveTo>
                                <a:pt x="20384" y="0"/>
                              </a:moveTo>
                              <a:lnTo>
                                <a:pt x="20384" y="45864"/>
                              </a:lnTo>
                              <a:cubicBezTo>
                                <a:pt x="20384" y="51597"/>
                                <a:pt x="15925" y="56057"/>
                                <a:pt x="10192" y="56057"/>
                              </a:cubicBezTo>
                              <a:cubicBezTo>
                                <a:pt x="4459" y="56057"/>
                                <a:pt x="0" y="51597"/>
                                <a:pt x="0" y="45864"/>
                              </a:cubicBezTo>
                              <a:lnTo>
                                <a:pt x="0" y="0"/>
                              </a:lnTo>
                              <a:lnTo>
                                <a:pt x="2038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9921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96" name="Freeform: Shape 1495">
                          <a:extLst>
                            <a:ext uri="{FF2B5EF4-FFF2-40B4-BE49-F238E27FC236}">
                              <a16:creationId xmlns:a16="http://schemas.microsoft.com/office/drawing/2014/main" id="{428FF195-E7B3-479A-AA19-C67B0E3BC6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61854" y="4647243"/>
                          <a:ext cx="20384" cy="56056"/>
                        </a:xfrm>
                        <a:custGeom>
                          <a:avLst/>
                          <a:gdLst>
                            <a:gd name="connsiteX0" fmla="*/ 20384 w 20384"/>
                            <a:gd name="connsiteY0" fmla="*/ 0 h 56056"/>
                            <a:gd name="connsiteX1" fmla="*/ 20384 w 20384"/>
                            <a:gd name="connsiteY1" fmla="*/ 45864 h 56056"/>
                            <a:gd name="connsiteX2" fmla="*/ 10192 w 20384"/>
                            <a:gd name="connsiteY2" fmla="*/ 56057 h 56056"/>
                            <a:gd name="connsiteX3" fmla="*/ 0 w 20384"/>
                            <a:gd name="connsiteY3" fmla="*/ 45864 h 56056"/>
                            <a:gd name="connsiteX4" fmla="*/ 0 w 20384"/>
                            <a:gd name="connsiteY4" fmla="*/ 0 h 56056"/>
                            <a:gd name="connsiteX5" fmla="*/ 20384 w 20384"/>
                            <a:gd name="connsiteY5" fmla="*/ 0 h 560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20384" h="56056">
                              <a:moveTo>
                                <a:pt x="20384" y="0"/>
                              </a:moveTo>
                              <a:lnTo>
                                <a:pt x="20384" y="45864"/>
                              </a:lnTo>
                              <a:cubicBezTo>
                                <a:pt x="20384" y="51597"/>
                                <a:pt x="15925" y="56057"/>
                                <a:pt x="10192" y="56057"/>
                              </a:cubicBezTo>
                              <a:cubicBezTo>
                                <a:pt x="4459" y="56057"/>
                                <a:pt x="0" y="51597"/>
                                <a:pt x="0" y="45864"/>
                              </a:cubicBezTo>
                              <a:lnTo>
                                <a:pt x="0" y="0"/>
                              </a:lnTo>
                              <a:lnTo>
                                <a:pt x="2038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9921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97" name="Freeform: Shape 1496">
                          <a:extLst>
                            <a:ext uri="{FF2B5EF4-FFF2-40B4-BE49-F238E27FC236}">
                              <a16:creationId xmlns:a16="http://schemas.microsoft.com/office/drawing/2014/main" id="{1F5D6B96-8FC0-4855-A7A7-8A28EBB9A79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9812" y="4647243"/>
                          <a:ext cx="20384" cy="56056"/>
                        </a:xfrm>
                        <a:custGeom>
                          <a:avLst/>
                          <a:gdLst>
                            <a:gd name="connsiteX0" fmla="*/ 20384 w 20384"/>
                            <a:gd name="connsiteY0" fmla="*/ 0 h 56056"/>
                            <a:gd name="connsiteX1" fmla="*/ 20384 w 20384"/>
                            <a:gd name="connsiteY1" fmla="*/ 45864 h 56056"/>
                            <a:gd name="connsiteX2" fmla="*/ 10192 w 20384"/>
                            <a:gd name="connsiteY2" fmla="*/ 56057 h 56056"/>
                            <a:gd name="connsiteX3" fmla="*/ 0 w 20384"/>
                            <a:gd name="connsiteY3" fmla="*/ 45864 h 56056"/>
                            <a:gd name="connsiteX4" fmla="*/ 0 w 20384"/>
                            <a:gd name="connsiteY4" fmla="*/ 0 h 56056"/>
                            <a:gd name="connsiteX5" fmla="*/ 20384 w 20384"/>
                            <a:gd name="connsiteY5" fmla="*/ 0 h 560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20384" h="56056">
                              <a:moveTo>
                                <a:pt x="20384" y="0"/>
                              </a:moveTo>
                              <a:lnTo>
                                <a:pt x="20384" y="45864"/>
                              </a:lnTo>
                              <a:cubicBezTo>
                                <a:pt x="20384" y="51597"/>
                                <a:pt x="15925" y="56057"/>
                                <a:pt x="10192" y="56057"/>
                              </a:cubicBezTo>
                              <a:cubicBezTo>
                                <a:pt x="4459" y="56057"/>
                                <a:pt x="0" y="51597"/>
                                <a:pt x="0" y="45864"/>
                              </a:cubicBezTo>
                              <a:lnTo>
                                <a:pt x="0" y="0"/>
                              </a:lnTo>
                              <a:lnTo>
                                <a:pt x="2038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9921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98" name="Freeform: Shape 1497">
                          <a:extLst>
                            <a:ext uri="{FF2B5EF4-FFF2-40B4-BE49-F238E27FC236}">
                              <a16:creationId xmlns:a16="http://schemas.microsoft.com/office/drawing/2014/main" id="{C4EE5D47-68AC-408E-806B-F56E2851536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77133" y="4647243"/>
                          <a:ext cx="20384" cy="56056"/>
                        </a:xfrm>
                        <a:custGeom>
                          <a:avLst/>
                          <a:gdLst>
                            <a:gd name="connsiteX0" fmla="*/ 20384 w 20384"/>
                            <a:gd name="connsiteY0" fmla="*/ 0 h 56056"/>
                            <a:gd name="connsiteX1" fmla="*/ 20384 w 20384"/>
                            <a:gd name="connsiteY1" fmla="*/ 45864 h 56056"/>
                            <a:gd name="connsiteX2" fmla="*/ 10192 w 20384"/>
                            <a:gd name="connsiteY2" fmla="*/ 56057 h 56056"/>
                            <a:gd name="connsiteX3" fmla="*/ 0 w 20384"/>
                            <a:gd name="connsiteY3" fmla="*/ 45864 h 56056"/>
                            <a:gd name="connsiteX4" fmla="*/ 0 w 20384"/>
                            <a:gd name="connsiteY4" fmla="*/ 0 h 56056"/>
                            <a:gd name="connsiteX5" fmla="*/ 20384 w 20384"/>
                            <a:gd name="connsiteY5" fmla="*/ 0 h 560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20384" h="56056">
                              <a:moveTo>
                                <a:pt x="20384" y="0"/>
                              </a:moveTo>
                              <a:lnTo>
                                <a:pt x="20384" y="45864"/>
                              </a:lnTo>
                              <a:cubicBezTo>
                                <a:pt x="20384" y="51597"/>
                                <a:pt x="15925" y="56057"/>
                                <a:pt x="10192" y="56057"/>
                              </a:cubicBezTo>
                              <a:cubicBezTo>
                                <a:pt x="4459" y="56057"/>
                                <a:pt x="0" y="51597"/>
                                <a:pt x="0" y="45864"/>
                              </a:cubicBezTo>
                              <a:lnTo>
                                <a:pt x="0" y="0"/>
                              </a:lnTo>
                              <a:lnTo>
                                <a:pt x="2038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9921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499" name="Freeform: Shape 1498">
                          <a:extLst>
                            <a:ext uri="{FF2B5EF4-FFF2-40B4-BE49-F238E27FC236}">
                              <a16:creationId xmlns:a16="http://schemas.microsoft.com/office/drawing/2014/main" id="{3EC7F0BF-CBF5-42D1-9CDC-018E977663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35091" y="4647243"/>
                          <a:ext cx="20384" cy="56056"/>
                        </a:xfrm>
                        <a:custGeom>
                          <a:avLst/>
                          <a:gdLst>
                            <a:gd name="connsiteX0" fmla="*/ 20384 w 20384"/>
                            <a:gd name="connsiteY0" fmla="*/ 0 h 56056"/>
                            <a:gd name="connsiteX1" fmla="*/ 20384 w 20384"/>
                            <a:gd name="connsiteY1" fmla="*/ 45864 h 56056"/>
                            <a:gd name="connsiteX2" fmla="*/ 10192 w 20384"/>
                            <a:gd name="connsiteY2" fmla="*/ 56057 h 56056"/>
                            <a:gd name="connsiteX3" fmla="*/ 0 w 20384"/>
                            <a:gd name="connsiteY3" fmla="*/ 45864 h 56056"/>
                            <a:gd name="connsiteX4" fmla="*/ 0 w 20384"/>
                            <a:gd name="connsiteY4" fmla="*/ 0 h 56056"/>
                            <a:gd name="connsiteX5" fmla="*/ 20384 w 20384"/>
                            <a:gd name="connsiteY5" fmla="*/ 0 h 560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20384" h="56056">
                              <a:moveTo>
                                <a:pt x="20384" y="0"/>
                              </a:moveTo>
                              <a:lnTo>
                                <a:pt x="20384" y="45864"/>
                              </a:lnTo>
                              <a:cubicBezTo>
                                <a:pt x="20384" y="51597"/>
                                <a:pt x="15925" y="56057"/>
                                <a:pt x="10192" y="56057"/>
                              </a:cubicBezTo>
                              <a:cubicBezTo>
                                <a:pt x="4459" y="56057"/>
                                <a:pt x="0" y="51597"/>
                                <a:pt x="0" y="45864"/>
                              </a:cubicBezTo>
                              <a:lnTo>
                                <a:pt x="0" y="0"/>
                              </a:lnTo>
                              <a:lnTo>
                                <a:pt x="2038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9921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00" name="Freeform: Shape 1499">
                          <a:extLst>
                            <a:ext uri="{FF2B5EF4-FFF2-40B4-BE49-F238E27FC236}">
                              <a16:creationId xmlns:a16="http://schemas.microsoft.com/office/drawing/2014/main" id="{3A9EDB3A-7A8A-4B40-84EF-72695F647E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92412" y="4647243"/>
                          <a:ext cx="20384" cy="56056"/>
                        </a:xfrm>
                        <a:custGeom>
                          <a:avLst/>
                          <a:gdLst>
                            <a:gd name="connsiteX0" fmla="*/ 20384 w 20384"/>
                            <a:gd name="connsiteY0" fmla="*/ 0 h 56056"/>
                            <a:gd name="connsiteX1" fmla="*/ 20384 w 20384"/>
                            <a:gd name="connsiteY1" fmla="*/ 45864 h 56056"/>
                            <a:gd name="connsiteX2" fmla="*/ 10192 w 20384"/>
                            <a:gd name="connsiteY2" fmla="*/ 56057 h 56056"/>
                            <a:gd name="connsiteX3" fmla="*/ 0 w 20384"/>
                            <a:gd name="connsiteY3" fmla="*/ 45864 h 56056"/>
                            <a:gd name="connsiteX4" fmla="*/ 0 w 20384"/>
                            <a:gd name="connsiteY4" fmla="*/ 0 h 56056"/>
                            <a:gd name="connsiteX5" fmla="*/ 20384 w 20384"/>
                            <a:gd name="connsiteY5" fmla="*/ 0 h 560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20384" h="56056">
                              <a:moveTo>
                                <a:pt x="20384" y="0"/>
                              </a:moveTo>
                              <a:lnTo>
                                <a:pt x="20384" y="45864"/>
                              </a:lnTo>
                              <a:cubicBezTo>
                                <a:pt x="20384" y="51597"/>
                                <a:pt x="15925" y="56057"/>
                                <a:pt x="10192" y="56057"/>
                              </a:cubicBezTo>
                              <a:cubicBezTo>
                                <a:pt x="4459" y="56057"/>
                                <a:pt x="0" y="51597"/>
                                <a:pt x="0" y="45864"/>
                              </a:cubicBezTo>
                              <a:lnTo>
                                <a:pt x="0" y="0"/>
                              </a:lnTo>
                              <a:lnTo>
                                <a:pt x="2038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9921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01" name="Freeform: Shape 1500">
                          <a:extLst>
                            <a:ext uri="{FF2B5EF4-FFF2-40B4-BE49-F238E27FC236}">
                              <a16:creationId xmlns:a16="http://schemas.microsoft.com/office/drawing/2014/main" id="{500D8300-49DA-41A3-845E-3C9DFE4F3B8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49733" y="4647243"/>
                          <a:ext cx="20384" cy="56056"/>
                        </a:xfrm>
                        <a:custGeom>
                          <a:avLst/>
                          <a:gdLst>
                            <a:gd name="connsiteX0" fmla="*/ 20384 w 20384"/>
                            <a:gd name="connsiteY0" fmla="*/ 0 h 56056"/>
                            <a:gd name="connsiteX1" fmla="*/ 20384 w 20384"/>
                            <a:gd name="connsiteY1" fmla="*/ 45864 h 56056"/>
                            <a:gd name="connsiteX2" fmla="*/ 10192 w 20384"/>
                            <a:gd name="connsiteY2" fmla="*/ 56057 h 56056"/>
                            <a:gd name="connsiteX3" fmla="*/ 0 w 20384"/>
                            <a:gd name="connsiteY3" fmla="*/ 45864 h 56056"/>
                            <a:gd name="connsiteX4" fmla="*/ 0 w 20384"/>
                            <a:gd name="connsiteY4" fmla="*/ 0 h 56056"/>
                            <a:gd name="connsiteX5" fmla="*/ 20384 w 20384"/>
                            <a:gd name="connsiteY5" fmla="*/ 0 h 560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20384" h="56056">
                              <a:moveTo>
                                <a:pt x="20384" y="0"/>
                              </a:moveTo>
                              <a:lnTo>
                                <a:pt x="20384" y="45864"/>
                              </a:lnTo>
                              <a:cubicBezTo>
                                <a:pt x="20384" y="51597"/>
                                <a:pt x="15925" y="56057"/>
                                <a:pt x="10192" y="56057"/>
                              </a:cubicBezTo>
                              <a:cubicBezTo>
                                <a:pt x="4459" y="56057"/>
                                <a:pt x="0" y="51597"/>
                                <a:pt x="0" y="45864"/>
                              </a:cubicBezTo>
                              <a:lnTo>
                                <a:pt x="0" y="0"/>
                              </a:lnTo>
                              <a:lnTo>
                                <a:pt x="2038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9921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02" name="Freeform: Shape 1501">
                          <a:extLst>
                            <a:ext uri="{FF2B5EF4-FFF2-40B4-BE49-F238E27FC236}">
                              <a16:creationId xmlns:a16="http://schemas.microsoft.com/office/drawing/2014/main" id="{97D08F88-714D-4D47-9474-4A981C6E4E9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7690" y="4647243"/>
                          <a:ext cx="20384" cy="56056"/>
                        </a:xfrm>
                        <a:custGeom>
                          <a:avLst/>
                          <a:gdLst>
                            <a:gd name="connsiteX0" fmla="*/ 20384 w 20384"/>
                            <a:gd name="connsiteY0" fmla="*/ 0 h 56056"/>
                            <a:gd name="connsiteX1" fmla="*/ 20384 w 20384"/>
                            <a:gd name="connsiteY1" fmla="*/ 45864 h 56056"/>
                            <a:gd name="connsiteX2" fmla="*/ 10192 w 20384"/>
                            <a:gd name="connsiteY2" fmla="*/ 56057 h 56056"/>
                            <a:gd name="connsiteX3" fmla="*/ 0 w 20384"/>
                            <a:gd name="connsiteY3" fmla="*/ 45864 h 56056"/>
                            <a:gd name="connsiteX4" fmla="*/ 0 w 20384"/>
                            <a:gd name="connsiteY4" fmla="*/ 0 h 56056"/>
                            <a:gd name="connsiteX5" fmla="*/ 20384 w 20384"/>
                            <a:gd name="connsiteY5" fmla="*/ 0 h 560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20384" h="56056">
                              <a:moveTo>
                                <a:pt x="20384" y="0"/>
                              </a:moveTo>
                              <a:lnTo>
                                <a:pt x="20384" y="45864"/>
                              </a:lnTo>
                              <a:cubicBezTo>
                                <a:pt x="20384" y="51597"/>
                                <a:pt x="15925" y="56057"/>
                                <a:pt x="10192" y="56057"/>
                              </a:cubicBezTo>
                              <a:cubicBezTo>
                                <a:pt x="4459" y="56057"/>
                                <a:pt x="0" y="51597"/>
                                <a:pt x="0" y="45864"/>
                              </a:cubicBezTo>
                              <a:lnTo>
                                <a:pt x="0" y="0"/>
                              </a:lnTo>
                              <a:lnTo>
                                <a:pt x="2038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9921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503" name="Freeform: Shape 1502">
                      <a:extLst>
                        <a:ext uri="{FF2B5EF4-FFF2-40B4-BE49-F238E27FC236}">
                          <a16:creationId xmlns:a16="http://schemas.microsoft.com/office/drawing/2014/main" id="{4706A11F-AF85-47CC-AD81-4FBBF2C046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9311" y="4749800"/>
                      <a:ext cx="1064431" cy="540814"/>
                    </a:xfrm>
                    <a:custGeom>
                      <a:avLst/>
                      <a:gdLst>
                        <a:gd name="connsiteX0" fmla="*/ 987354 w 1064431"/>
                        <a:gd name="connsiteY0" fmla="*/ 0 h 540814"/>
                        <a:gd name="connsiteX1" fmla="*/ 89180 w 1064431"/>
                        <a:gd name="connsiteY1" fmla="*/ 51597 h 540814"/>
                        <a:gd name="connsiteX2" fmla="*/ 21658 w 1064431"/>
                        <a:gd name="connsiteY2" fmla="*/ 113386 h 540814"/>
                        <a:gd name="connsiteX3" fmla="*/ 3822 w 1064431"/>
                        <a:gd name="connsiteY3" fmla="*/ 170717 h 540814"/>
                        <a:gd name="connsiteX4" fmla="*/ 59878 w 1064431"/>
                        <a:gd name="connsiteY4" fmla="*/ 170717 h 540814"/>
                        <a:gd name="connsiteX5" fmla="*/ 29939 w 1064431"/>
                        <a:gd name="connsiteY5" fmla="*/ 345892 h 540814"/>
                        <a:gd name="connsiteX6" fmla="*/ 0 w 1064431"/>
                        <a:gd name="connsiteY6" fmla="*/ 345892 h 540814"/>
                        <a:gd name="connsiteX7" fmla="*/ 0 w 1064431"/>
                        <a:gd name="connsiteY7" fmla="*/ 540815 h 540814"/>
                        <a:gd name="connsiteX8" fmla="*/ 1064431 w 1064431"/>
                        <a:gd name="connsiteY8" fmla="*/ 540815 h 540814"/>
                        <a:gd name="connsiteX9" fmla="*/ 987354 w 1064431"/>
                        <a:gd name="connsiteY9" fmla="*/ 0 h 5408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064431" h="540814">
                          <a:moveTo>
                            <a:pt x="987354" y="0"/>
                          </a:moveTo>
                          <a:lnTo>
                            <a:pt x="89180" y="51597"/>
                          </a:lnTo>
                          <a:cubicBezTo>
                            <a:pt x="89180" y="51597"/>
                            <a:pt x="33761" y="61152"/>
                            <a:pt x="21658" y="113386"/>
                          </a:cubicBezTo>
                          <a:lnTo>
                            <a:pt x="3822" y="170717"/>
                          </a:lnTo>
                          <a:lnTo>
                            <a:pt x="59878" y="170717"/>
                          </a:lnTo>
                          <a:lnTo>
                            <a:pt x="29939" y="345892"/>
                          </a:lnTo>
                          <a:lnTo>
                            <a:pt x="0" y="345892"/>
                          </a:lnTo>
                          <a:lnTo>
                            <a:pt x="0" y="540815"/>
                          </a:lnTo>
                          <a:lnTo>
                            <a:pt x="1064431" y="540815"/>
                          </a:lnTo>
                          <a:lnTo>
                            <a:pt x="987354" y="0"/>
                          </a:lnTo>
                          <a:close/>
                        </a:path>
                      </a:pathLst>
                    </a:custGeom>
                    <a:solidFill>
                      <a:srgbClr val="FF992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04" name="Freeform: Shape 1503">
                      <a:extLst>
                        <a:ext uri="{FF2B5EF4-FFF2-40B4-BE49-F238E27FC236}">
                          <a16:creationId xmlns:a16="http://schemas.microsoft.com/office/drawing/2014/main" id="{BED3580B-0369-446A-96F3-4A4F9749F6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8435" y="4750437"/>
                      <a:ext cx="214669" cy="540815"/>
                    </a:xfrm>
                    <a:custGeom>
                      <a:avLst/>
                      <a:gdLst>
                        <a:gd name="connsiteX0" fmla="*/ 76440 w 214669"/>
                        <a:gd name="connsiteY0" fmla="*/ 3185 h 540815"/>
                        <a:gd name="connsiteX1" fmla="*/ 138230 w 214669"/>
                        <a:gd name="connsiteY1" fmla="*/ 0 h 540815"/>
                        <a:gd name="connsiteX2" fmla="*/ 214670 w 214669"/>
                        <a:gd name="connsiteY2" fmla="*/ 540815 h 540815"/>
                        <a:gd name="connsiteX3" fmla="*/ 0 w 214669"/>
                        <a:gd name="connsiteY3" fmla="*/ 540815 h 540815"/>
                        <a:gd name="connsiteX4" fmla="*/ 76440 w 214669"/>
                        <a:gd name="connsiteY4" fmla="*/ 3185 h 5408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14669" h="540815">
                          <a:moveTo>
                            <a:pt x="76440" y="3185"/>
                          </a:moveTo>
                          <a:lnTo>
                            <a:pt x="138230" y="0"/>
                          </a:lnTo>
                          <a:lnTo>
                            <a:pt x="214670" y="540815"/>
                          </a:lnTo>
                          <a:lnTo>
                            <a:pt x="0" y="540815"/>
                          </a:lnTo>
                          <a:cubicBezTo>
                            <a:pt x="29302" y="370099"/>
                            <a:pt x="58604" y="111475"/>
                            <a:pt x="76440" y="3185"/>
                          </a:cubicBezTo>
                          <a:close/>
                        </a:path>
                      </a:pathLst>
                    </a:custGeom>
                    <a:solidFill>
                      <a:srgbClr val="D68625">
                        <a:alpha val="50000"/>
                      </a:srgbClr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505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2758" y="4809042"/>
                      <a:ext cx="323597" cy="266266"/>
                      <a:chOff x="212758" y="4809042"/>
                      <a:chExt cx="323597" cy="266266"/>
                    </a:xfrm>
                    <a:solidFill>
                      <a:schemeClr val="accent1"/>
                    </a:solidFill>
                  </p:grpSpPr>
                  <p:sp>
                    <p:nvSpPr>
                      <p:cNvPr id="1506" name="Freeform: Shape 1505">
                        <a:extLst>
                          <a:ext uri="{FF2B5EF4-FFF2-40B4-BE49-F238E27FC236}">
                            <a16:creationId xmlns:a16="http://schemas.microsoft.com/office/drawing/2014/main" id="{A3686B45-69A2-4B41-9D7C-303048866D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2758" y="4809042"/>
                        <a:ext cx="323597" cy="266266"/>
                      </a:xfrm>
                      <a:custGeom>
                        <a:avLst/>
                        <a:gdLst>
                          <a:gd name="connsiteX0" fmla="*/ 323597 w 323597"/>
                          <a:gd name="connsiteY0" fmla="*/ 0 h 266266"/>
                          <a:gd name="connsiteX1" fmla="*/ 89817 w 323597"/>
                          <a:gd name="connsiteY1" fmla="*/ 26117 h 266266"/>
                          <a:gd name="connsiteX2" fmla="*/ 31850 w 323597"/>
                          <a:gd name="connsiteY2" fmla="*/ 85358 h 266266"/>
                          <a:gd name="connsiteX3" fmla="*/ 0 w 323597"/>
                          <a:gd name="connsiteY3" fmla="*/ 266267 h 266266"/>
                          <a:gd name="connsiteX4" fmla="*/ 118482 w 323597"/>
                          <a:gd name="connsiteY4" fmla="*/ 253527 h 266266"/>
                          <a:gd name="connsiteX5" fmla="*/ 323597 w 323597"/>
                          <a:gd name="connsiteY5" fmla="*/ 85995 h 266266"/>
                          <a:gd name="connsiteX6" fmla="*/ 323597 w 323597"/>
                          <a:gd name="connsiteY6" fmla="*/ 0 h 2662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323597" h="266266">
                            <a:moveTo>
                              <a:pt x="323597" y="0"/>
                            </a:moveTo>
                            <a:lnTo>
                              <a:pt x="89817" y="26117"/>
                            </a:lnTo>
                            <a:cubicBezTo>
                              <a:pt x="89817" y="26117"/>
                              <a:pt x="42679" y="33124"/>
                              <a:pt x="31850" y="85358"/>
                            </a:cubicBezTo>
                            <a:lnTo>
                              <a:pt x="0" y="266267"/>
                            </a:lnTo>
                            <a:lnTo>
                              <a:pt x="118482" y="253527"/>
                            </a:lnTo>
                            <a:lnTo>
                              <a:pt x="323597" y="85995"/>
                            </a:lnTo>
                            <a:lnTo>
                              <a:pt x="323597" y="0"/>
                            </a:lnTo>
                            <a:close/>
                          </a:path>
                        </a:pathLst>
                      </a:custGeom>
                      <a:solidFill>
                        <a:srgbClr val="0F0F0F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07" name="Freeform: Shape 1506">
                        <a:extLst>
                          <a:ext uri="{FF2B5EF4-FFF2-40B4-BE49-F238E27FC236}">
                            <a16:creationId xmlns:a16="http://schemas.microsoft.com/office/drawing/2014/main" id="{FEA2C216-95D2-4215-BAED-91D8070306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1676" y="4815412"/>
                        <a:ext cx="314679" cy="258622"/>
                      </a:xfrm>
                      <a:custGeom>
                        <a:avLst/>
                        <a:gdLst>
                          <a:gd name="connsiteX0" fmla="*/ 314679 w 314679"/>
                          <a:gd name="connsiteY0" fmla="*/ 0 h 258622"/>
                          <a:gd name="connsiteX1" fmla="*/ 82810 w 314679"/>
                          <a:gd name="connsiteY1" fmla="*/ 29939 h 258622"/>
                          <a:gd name="connsiteX2" fmla="*/ 28665 w 314679"/>
                          <a:gd name="connsiteY2" fmla="*/ 82173 h 258622"/>
                          <a:gd name="connsiteX3" fmla="*/ 0 w 314679"/>
                          <a:gd name="connsiteY3" fmla="*/ 258623 h 258622"/>
                          <a:gd name="connsiteX4" fmla="*/ 110201 w 314679"/>
                          <a:gd name="connsiteY4" fmla="*/ 247157 h 258622"/>
                          <a:gd name="connsiteX5" fmla="*/ 314679 w 314679"/>
                          <a:gd name="connsiteY5" fmla="*/ 79625 h 258622"/>
                          <a:gd name="connsiteX6" fmla="*/ 314679 w 314679"/>
                          <a:gd name="connsiteY6" fmla="*/ 0 h 2586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314679" h="258622">
                            <a:moveTo>
                              <a:pt x="314679" y="0"/>
                            </a:moveTo>
                            <a:lnTo>
                              <a:pt x="82810" y="29939"/>
                            </a:lnTo>
                            <a:cubicBezTo>
                              <a:pt x="82810" y="29939"/>
                              <a:pt x="39494" y="29939"/>
                              <a:pt x="28665" y="82173"/>
                            </a:cubicBezTo>
                            <a:lnTo>
                              <a:pt x="0" y="258623"/>
                            </a:lnTo>
                            <a:lnTo>
                              <a:pt x="110201" y="247157"/>
                            </a:lnTo>
                            <a:lnTo>
                              <a:pt x="314679" y="79625"/>
                            </a:lnTo>
                            <a:lnTo>
                              <a:pt x="314679" y="0"/>
                            </a:lnTo>
                            <a:close/>
                          </a:path>
                        </a:pathLst>
                      </a:custGeom>
                      <a:solidFill>
                        <a:srgbClr val="666666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508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21039" y="4815412"/>
                        <a:ext cx="315316" cy="259260"/>
                        <a:chOff x="221039" y="4815412"/>
                        <a:chExt cx="315316" cy="259260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509" name="Freeform: Shape 1508">
                          <a:extLst>
                            <a:ext uri="{FF2B5EF4-FFF2-40B4-BE49-F238E27FC236}">
                              <a16:creationId xmlns:a16="http://schemas.microsoft.com/office/drawing/2014/main" id="{360E9BC3-0D63-42D2-BD5F-A3D029ED861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65648" y="4821782"/>
                          <a:ext cx="1911" cy="2548"/>
                        </a:xfrm>
                        <a:custGeom>
                          <a:avLst/>
                          <a:gdLst>
                            <a:gd name="connsiteX0" fmla="*/ 0 w 1911"/>
                            <a:gd name="connsiteY0" fmla="*/ 2548 h 2548"/>
                            <a:gd name="connsiteX1" fmla="*/ 1911 w 1911"/>
                            <a:gd name="connsiteY1" fmla="*/ 2548 h 2548"/>
                            <a:gd name="connsiteX2" fmla="*/ 1274 w 1911"/>
                            <a:gd name="connsiteY2" fmla="*/ 0 h 25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911" h="2548">
                              <a:moveTo>
                                <a:pt x="0" y="2548"/>
                              </a:moveTo>
                              <a:lnTo>
                                <a:pt x="1911" y="2548"/>
                              </a:lnTo>
                              <a:lnTo>
                                <a:pt x="1274" y="0"/>
                              </a:lnTo>
                              <a:close/>
                            </a:path>
                          </a:pathLst>
                        </a:custGeom>
                        <a:noFill/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10" name="Freeform: Shape 1509">
                          <a:extLst>
                            <a:ext uri="{FF2B5EF4-FFF2-40B4-BE49-F238E27FC236}">
                              <a16:creationId xmlns:a16="http://schemas.microsoft.com/office/drawing/2014/main" id="{6C7287F4-DB8A-4812-949B-C3F6B06FF6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5498" y="5044096"/>
                          <a:ext cx="636" cy="2547"/>
                        </a:xfrm>
                        <a:custGeom>
                          <a:avLst/>
                          <a:gdLst>
                            <a:gd name="connsiteX0" fmla="*/ 0 w 636"/>
                            <a:gd name="connsiteY0" fmla="*/ 2548 h 2547"/>
                            <a:gd name="connsiteX1" fmla="*/ 637 w 636"/>
                            <a:gd name="connsiteY1" fmla="*/ 0 h 2547"/>
                            <a:gd name="connsiteX2" fmla="*/ 0 w 636"/>
                            <a:gd name="connsiteY2" fmla="*/ 1911 h 254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636" h="2547">
                              <a:moveTo>
                                <a:pt x="0" y="2548"/>
                              </a:moveTo>
                              <a:lnTo>
                                <a:pt x="637" y="0"/>
                              </a:lnTo>
                              <a:lnTo>
                                <a:pt x="0" y="1911"/>
                              </a:lnTo>
                              <a:close/>
                            </a:path>
                          </a:pathLst>
                        </a:custGeom>
                        <a:noFill/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11" name="Freeform: Shape 1510">
                          <a:extLst>
                            <a:ext uri="{FF2B5EF4-FFF2-40B4-BE49-F238E27FC236}">
                              <a16:creationId xmlns:a16="http://schemas.microsoft.com/office/drawing/2014/main" id="{7964E352-4FAC-4D20-B0F2-0655B5E2626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0168" y="4821782"/>
                          <a:ext cx="5733" cy="5733"/>
                        </a:xfrm>
                        <a:custGeom>
                          <a:avLst/>
                          <a:gdLst>
                            <a:gd name="connsiteX0" fmla="*/ 0 w 5733"/>
                            <a:gd name="connsiteY0" fmla="*/ 5733 h 5733"/>
                            <a:gd name="connsiteX1" fmla="*/ 5733 w 5733"/>
                            <a:gd name="connsiteY1" fmla="*/ 5096 h 5733"/>
                            <a:gd name="connsiteX2" fmla="*/ 3185 w 5733"/>
                            <a:gd name="connsiteY2" fmla="*/ 0 h 573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5733" h="5733">
                              <a:moveTo>
                                <a:pt x="0" y="5733"/>
                              </a:moveTo>
                              <a:lnTo>
                                <a:pt x="5733" y="5096"/>
                              </a:lnTo>
                              <a:lnTo>
                                <a:pt x="3185" y="0"/>
                              </a:lnTo>
                              <a:close/>
                            </a:path>
                          </a:pathLst>
                        </a:custGeom>
                        <a:noFill/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12" name="Freeform: Shape 1511">
                          <a:extLst>
                            <a:ext uri="{FF2B5EF4-FFF2-40B4-BE49-F238E27FC236}">
                              <a16:creationId xmlns:a16="http://schemas.microsoft.com/office/drawing/2014/main" id="{ACA7BA6B-79D5-48E0-B784-D361E0F8783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8510" y="4823693"/>
                          <a:ext cx="6370" cy="7007"/>
                        </a:xfrm>
                        <a:custGeom>
                          <a:avLst/>
                          <a:gdLst>
                            <a:gd name="connsiteX0" fmla="*/ 0 w 6370"/>
                            <a:gd name="connsiteY0" fmla="*/ 7007 h 7007"/>
                            <a:gd name="connsiteX1" fmla="*/ 6370 w 6370"/>
                            <a:gd name="connsiteY1" fmla="*/ 6370 h 7007"/>
                            <a:gd name="connsiteX2" fmla="*/ 3185 w 6370"/>
                            <a:gd name="connsiteY2" fmla="*/ 0 h 700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6370" h="7007">
                              <a:moveTo>
                                <a:pt x="0" y="7007"/>
                              </a:moveTo>
                              <a:lnTo>
                                <a:pt x="6370" y="6370"/>
                              </a:lnTo>
                              <a:lnTo>
                                <a:pt x="3185" y="0"/>
                              </a:lnTo>
                              <a:close/>
                            </a:path>
                          </a:pathLst>
                        </a:custGeom>
                        <a:noFill/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13" name="Freeform: Shape 1512">
                          <a:extLst>
                            <a:ext uri="{FF2B5EF4-FFF2-40B4-BE49-F238E27FC236}">
                              <a16:creationId xmlns:a16="http://schemas.microsoft.com/office/drawing/2014/main" id="{31A790EC-9ACF-4033-AE0F-FE5110693BE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2192" y="4845351"/>
                          <a:ext cx="5733" cy="6370"/>
                        </a:xfrm>
                        <a:custGeom>
                          <a:avLst/>
                          <a:gdLst>
                            <a:gd name="connsiteX0" fmla="*/ 0 w 5733"/>
                            <a:gd name="connsiteY0" fmla="*/ 6370 h 6370"/>
                            <a:gd name="connsiteX1" fmla="*/ 5733 w 5733"/>
                            <a:gd name="connsiteY1" fmla="*/ 3822 h 6370"/>
                            <a:gd name="connsiteX2" fmla="*/ 3822 w 5733"/>
                            <a:gd name="connsiteY2" fmla="*/ 0 h 6370"/>
                            <a:gd name="connsiteX3" fmla="*/ 0 w 5733"/>
                            <a:gd name="connsiteY3" fmla="*/ 6370 h 637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5733" h="6370">
                              <a:moveTo>
                                <a:pt x="0" y="6370"/>
                              </a:moveTo>
                              <a:cubicBezTo>
                                <a:pt x="1911" y="5733"/>
                                <a:pt x="3822" y="4459"/>
                                <a:pt x="5733" y="3822"/>
                              </a:cubicBezTo>
                              <a:lnTo>
                                <a:pt x="3822" y="0"/>
                              </a:lnTo>
                              <a:lnTo>
                                <a:pt x="0" y="6370"/>
                              </a:lnTo>
                              <a:close/>
                            </a:path>
                          </a:pathLst>
                        </a:custGeom>
                        <a:noFill/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14" name="Freeform: Shape 1513">
                          <a:extLst>
                            <a:ext uri="{FF2B5EF4-FFF2-40B4-BE49-F238E27FC236}">
                              <a16:creationId xmlns:a16="http://schemas.microsoft.com/office/drawing/2014/main" id="{C523825D-8F49-4241-9479-965EDEE0E50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7672" y="4844077"/>
                          <a:ext cx="1274" cy="636"/>
                        </a:xfrm>
                        <a:custGeom>
                          <a:avLst/>
                          <a:gdLst>
                            <a:gd name="connsiteX0" fmla="*/ 0 w 1274"/>
                            <a:gd name="connsiteY0" fmla="*/ 637 h 636"/>
                            <a:gd name="connsiteX1" fmla="*/ 1274 w 1274"/>
                            <a:gd name="connsiteY1" fmla="*/ 637 h 636"/>
                            <a:gd name="connsiteX2" fmla="*/ 637 w 1274"/>
                            <a:gd name="connsiteY2" fmla="*/ 0 h 63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274" h="636">
                              <a:moveTo>
                                <a:pt x="0" y="637"/>
                              </a:moveTo>
                              <a:lnTo>
                                <a:pt x="1274" y="637"/>
                              </a:lnTo>
                              <a:lnTo>
                                <a:pt x="637" y="0"/>
                              </a:lnTo>
                              <a:close/>
                            </a:path>
                          </a:pathLst>
                        </a:custGeom>
                        <a:noFill/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15" name="Freeform: Shape 1514">
                          <a:extLst>
                            <a:ext uri="{FF2B5EF4-FFF2-40B4-BE49-F238E27FC236}">
                              <a16:creationId xmlns:a16="http://schemas.microsoft.com/office/drawing/2014/main" id="{66CB242D-577B-426D-A397-8EE87FA6373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85395" y="4936442"/>
                          <a:ext cx="6370" cy="636"/>
                        </a:xfrm>
                        <a:custGeom>
                          <a:avLst/>
                          <a:gdLst>
                            <a:gd name="connsiteX0" fmla="*/ 0 w 6370"/>
                            <a:gd name="connsiteY0" fmla="*/ 637 h 636"/>
                            <a:gd name="connsiteX1" fmla="*/ 0 w 6370"/>
                            <a:gd name="connsiteY1" fmla="*/ 0 h 636"/>
                            <a:gd name="connsiteX2" fmla="*/ 0 w 6370"/>
                            <a:gd name="connsiteY2" fmla="*/ 637 h 63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6370" h="636">
                              <a:moveTo>
                                <a:pt x="0" y="637"/>
                              </a:moveTo>
                              <a:lnTo>
                                <a:pt x="0" y="0"/>
                              </a:lnTo>
                              <a:lnTo>
                                <a:pt x="0" y="637"/>
                              </a:lnTo>
                              <a:close/>
                            </a:path>
                          </a:pathLst>
                        </a:custGeom>
                        <a:noFill/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16" name="Freeform: Shape 1515">
                          <a:extLst>
                            <a:ext uri="{FF2B5EF4-FFF2-40B4-BE49-F238E27FC236}">
                              <a16:creationId xmlns:a16="http://schemas.microsoft.com/office/drawing/2014/main" id="{263F13EA-3166-431D-A2CE-07948EEFDB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6974" y="5054287"/>
                          <a:ext cx="5733" cy="7644"/>
                        </a:xfrm>
                        <a:custGeom>
                          <a:avLst/>
                          <a:gdLst>
                            <a:gd name="connsiteX0" fmla="*/ 1911 w 5733"/>
                            <a:gd name="connsiteY0" fmla="*/ 7644 h 7644"/>
                            <a:gd name="connsiteX1" fmla="*/ 5733 w 5733"/>
                            <a:gd name="connsiteY1" fmla="*/ 0 h 7644"/>
                            <a:gd name="connsiteX2" fmla="*/ 0 w 5733"/>
                            <a:gd name="connsiteY2" fmla="*/ 4459 h 764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5733" h="7644">
                              <a:moveTo>
                                <a:pt x="1911" y="7644"/>
                              </a:moveTo>
                              <a:lnTo>
                                <a:pt x="5733" y="0"/>
                              </a:lnTo>
                              <a:lnTo>
                                <a:pt x="0" y="4459"/>
                              </a:lnTo>
                              <a:close/>
                            </a:path>
                          </a:pathLst>
                        </a:custGeom>
                        <a:noFill/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17" name="Freeform: Shape 1516">
                          <a:extLst>
                            <a:ext uri="{FF2B5EF4-FFF2-40B4-BE49-F238E27FC236}">
                              <a16:creationId xmlns:a16="http://schemas.microsoft.com/office/drawing/2014/main" id="{EC51C467-F6BC-497F-8C02-8CDC039B97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7245" y="4904592"/>
                          <a:ext cx="6370" cy="9555"/>
                        </a:xfrm>
                        <a:custGeom>
                          <a:avLst/>
                          <a:gdLst>
                            <a:gd name="connsiteX0" fmla="*/ 1911 w 6370"/>
                            <a:gd name="connsiteY0" fmla="*/ 9555 h 9555"/>
                            <a:gd name="connsiteX1" fmla="*/ 6370 w 6370"/>
                            <a:gd name="connsiteY1" fmla="*/ 0 h 9555"/>
                            <a:gd name="connsiteX2" fmla="*/ 0 w 6370"/>
                            <a:gd name="connsiteY2" fmla="*/ 5733 h 955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6370" h="9555">
                              <a:moveTo>
                                <a:pt x="1911" y="9555"/>
                              </a:moveTo>
                              <a:lnTo>
                                <a:pt x="6370" y="0"/>
                              </a:lnTo>
                              <a:lnTo>
                                <a:pt x="0" y="5733"/>
                              </a:lnTo>
                              <a:close/>
                            </a:path>
                          </a:pathLst>
                        </a:custGeom>
                        <a:noFill/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18" name="Freeform: Shape 1517">
                          <a:extLst>
                            <a:ext uri="{FF2B5EF4-FFF2-40B4-BE49-F238E27FC236}">
                              <a16:creationId xmlns:a16="http://schemas.microsoft.com/office/drawing/2014/main" id="{105F93E1-E5FB-4A14-9A1E-16512D58C0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2140" y="4993135"/>
                          <a:ext cx="4459" cy="5732"/>
                        </a:xfrm>
                        <a:custGeom>
                          <a:avLst/>
                          <a:gdLst>
                            <a:gd name="connsiteX0" fmla="*/ 1274 w 4459"/>
                            <a:gd name="connsiteY0" fmla="*/ 5733 h 5732"/>
                            <a:gd name="connsiteX1" fmla="*/ 4459 w 4459"/>
                            <a:gd name="connsiteY1" fmla="*/ 0 h 5732"/>
                            <a:gd name="connsiteX2" fmla="*/ 0 w 4459"/>
                            <a:gd name="connsiteY2" fmla="*/ 3185 h 573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4459" h="5732">
                              <a:moveTo>
                                <a:pt x="1274" y="5733"/>
                              </a:moveTo>
                              <a:lnTo>
                                <a:pt x="4459" y="0"/>
                              </a:lnTo>
                              <a:lnTo>
                                <a:pt x="0" y="3185"/>
                              </a:lnTo>
                              <a:close/>
                            </a:path>
                          </a:pathLst>
                        </a:custGeom>
                        <a:noFill/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19" name="Freeform: Shape 1518">
                          <a:extLst>
                            <a:ext uri="{FF2B5EF4-FFF2-40B4-BE49-F238E27FC236}">
                              <a16:creationId xmlns:a16="http://schemas.microsoft.com/office/drawing/2014/main" id="{2E8EBAC6-0DC4-44A5-BA05-D9A04B01B44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33171" y="4891215"/>
                          <a:ext cx="3185" cy="6370"/>
                        </a:xfrm>
                        <a:custGeom>
                          <a:avLst/>
                          <a:gdLst>
                            <a:gd name="connsiteX0" fmla="*/ 3185 w 3185"/>
                            <a:gd name="connsiteY0" fmla="*/ 3822 h 6370"/>
                            <a:gd name="connsiteX1" fmla="*/ 3185 w 3185"/>
                            <a:gd name="connsiteY1" fmla="*/ 0 h 6370"/>
                            <a:gd name="connsiteX2" fmla="*/ 0 w 3185"/>
                            <a:gd name="connsiteY2" fmla="*/ 6370 h 637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3185" h="6370">
                              <a:moveTo>
                                <a:pt x="3185" y="3822"/>
                              </a:moveTo>
                              <a:lnTo>
                                <a:pt x="3185" y="0"/>
                              </a:lnTo>
                              <a:lnTo>
                                <a:pt x="0" y="637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0" name="Freeform: Shape 1519">
                          <a:extLst>
                            <a:ext uri="{FF2B5EF4-FFF2-40B4-BE49-F238E27FC236}">
                              <a16:creationId xmlns:a16="http://schemas.microsoft.com/office/drawing/2014/main" id="{359026A8-3188-45DB-A27E-55FAC0DE267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9601" y="4817323"/>
                          <a:ext cx="14651" cy="19747"/>
                        </a:xfrm>
                        <a:custGeom>
                          <a:avLst/>
                          <a:gdLst>
                            <a:gd name="connsiteX0" fmla="*/ 0 w 14651"/>
                            <a:gd name="connsiteY0" fmla="*/ 4459 h 19747"/>
                            <a:gd name="connsiteX1" fmla="*/ 7007 w 14651"/>
                            <a:gd name="connsiteY1" fmla="*/ 19747 h 19747"/>
                            <a:gd name="connsiteX2" fmla="*/ 14651 w 14651"/>
                            <a:gd name="connsiteY2" fmla="*/ 5096 h 19747"/>
                            <a:gd name="connsiteX3" fmla="*/ 12103 w 14651"/>
                            <a:gd name="connsiteY3" fmla="*/ 0 h 19747"/>
                            <a:gd name="connsiteX4" fmla="*/ 1911 w 14651"/>
                            <a:gd name="connsiteY4" fmla="*/ 1274 h 1974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4651" h="19747">
                              <a:moveTo>
                                <a:pt x="0" y="4459"/>
                              </a:moveTo>
                              <a:lnTo>
                                <a:pt x="7007" y="19747"/>
                              </a:lnTo>
                              <a:lnTo>
                                <a:pt x="14651" y="5096"/>
                              </a:lnTo>
                              <a:lnTo>
                                <a:pt x="12103" y="0"/>
                              </a:lnTo>
                              <a:lnTo>
                                <a:pt x="1911" y="127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1" name="Freeform: Shape 1520">
                          <a:extLst>
                            <a:ext uri="{FF2B5EF4-FFF2-40B4-BE49-F238E27FC236}">
                              <a16:creationId xmlns:a16="http://schemas.microsoft.com/office/drawing/2014/main" id="{B2DFE322-6A29-4D4B-BED8-9EE11024891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8388" y="4906503"/>
                          <a:ext cx="15288" cy="30576"/>
                        </a:xfrm>
                        <a:custGeom>
                          <a:avLst/>
                          <a:gdLst>
                            <a:gd name="connsiteX0" fmla="*/ 8281 w 15288"/>
                            <a:gd name="connsiteY0" fmla="*/ 0 h 30576"/>
                            <a:gd name="connsiteX1" fmla="*/ 0 w 15288"/>
                            <a:gd name="connsiteY1" fmla="*/ 16562 h 30576"/>
                            <a:gd name="connsiteX2" fmla="*/ 7007 w 15288"/>
                            <a:gd name="connsiteY2" fmla="*/ 30576 h 30576"/>
                            <a:gd name="connsiteX3" fmla="*/ 7007 w 15288"/>
                            <a:gd name="connsiteY3" fmla="*/ 29939 h 30576"/>
                            <a:gd name="connsiteX4" fmla="*/ 15288 w 15288"/>
                            <a:gd name="connsiteY4" fmla="*/ 14014 h 305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5288" h="30576">
                              <a:moveTo>
                                <a:pt x="8281" y="0"/>
                              </a:moveTo>
                              <a:lnTo>
                                <a:pt x="0" y="16562"/>
                              </a:lnTo>
                              <a:lnTo>
                                <a:pt x="7007" y="30576"/>
                              </a:lnTo>
                              <a:lnTo>
                                <a:pt x="7007" y="29939"/>
                              </a:lnTo>
                              <a:lnTo>
                                <a:pt x="15288" y="1401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2" name="Freeform: Shape 1521">
                          <a:extLst>
                            <a:ext uri="{FF2B5EF4-FFF2-40B4-BE49-F238E27FC236}">
                              <a16:creationId xmlns:a16="http://schemas.microsoft.com/office/drawing/2014/main" id="{38D66846-D466-487C-AFE2-2EB9EA13CCA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61189" y="4948545"/>
                          <a:ext cx="5733" cy="8280"/>
                        </a:xfrm>
                        <a:custGeom>
                          <a:avLst/>
                          <a:gdLst>
                            <a:gd name="connsiteX0" fmla="*/ 0 w 5733"/>
                            <a:gd name="connsiteY0" fmla="*/ 8281 h 8280"/>
                            <a:gd name="connsiteX1" fmla="*/ 5733 w 5733"/>
                            <a:gd name="connsiteY1" fmla="*/ 3185 h 8280"/>
                            <a:gd name="connsiteX2" fmla="*/ 3822 w 5733"/>
                            <a:gd name="connsiteY2" fmla="*/ 0 h 828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5733" h="8280">
                              <a:moveTo>
                                <a:pt x="0" y="8281"/>
                              </a:moveTo>
                              <a:lnTo>
                                <a:pt x="5733" y="3185"/>
                              </a:lnTo>
                              <a:lnTo>
                                <a:pt x="3822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3" name="Freeform: Shape 1522">
                          <a:extLst>
                            <a:ext uri="{FF2B5EF4-FFF2-40B4-BE49-F238E27FC236}">
                              <a16:creationId xmlns:a16="http://schemas.microsoft.com/office/drawing/2014/main" id="{D9CE3911-A9EE-423C-86BC-48986E6E22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6791" y="4967655"/>
                          <a:ext cx="12103" cy="17198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16562 h 17198"/>
                            <a:gd name="connsiteX1" fmla="*/ 0 w 12103"/>
                            <a:gd name="connsiteY1" fmla="*/ 17199 h 17198"/>
                            <a:gd name="connsiteX2" fmla="*/ 12103 w 12103"/>
                            <a:gd name="connsiteY2" fmla="*/ 7644 h 17198"/>
                            <a:gd name="connsiteX3" fmla="*/ 8281 w 12103"/>
                            <a:gd name="connsiteY3" fmla="*/ 0 h 1719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17198">
                              <a:moveTo>
                                <a:pt x="0" y="16562"/>
                              </a:moveTo>
                              <a:lnTo>
                                <a:pt x="0" y="17199"/>
                              </a:lnTo>
                              <a:lnTo>
                                <a:pt x="12103" y="7644"/>
                              </a:lnTo>
                              <a:lnTo>
                                <a:pt x="8281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4" name="Freeform: Shape 1523">
                          <a:extLst>
                            <a:ext uri="{FF2B5EF4-FFF2-40B4-BE49-F238E27FC236}">
                              <a16:creationId xmlns:a16="http://schemas.microsoft.com/office/drawing/2014/main" id="{458A5AE0-FDBD-40CE-984A-BF6FF96FB65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94950" y="4925613"/>
                          <a:ext cx="1911" cy="3185"/>
                        </a:xfrm>
                        <a:custGeom>
                          <a:avLst/>
                          <a:gdLst>
                            <a:gd name="connsiteX0" fmla="*/ 0 w 1911"/>
                            <a:gd name="connsiteY0" fmla="*/ 3185 h 3185"/>
                            <a:gd name="connsiteX1" fmla="*/ 1911 w 1911"/>
                            <a:gd name="connsiteY1" fmla="*/ 1274 h 3185"/>
                            <a:gd name="connsiteX2" fmla="*/ 1274 w 1911"/>
                            <a:gd name="connsiteY2" fmla="*/ 0 h 31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911" h="3185">
                              <a:moveTo>
                                <a:pt x="0" y="3185"/>
                              </a:moveTo>
                              <a:lnTo>
                                <a:pt x="1911" y="1274"/>
                              </a:lnTo>
                              <a:lnTo>
                                <a:pt x="127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5" name="Freeform: Shape 1524">
                          <a:extLst>
                            <a:ext uri="{FF2B5EF4-FFF2-40B4-BE49-F238E27FC236}">
                              <a16:creationId xmlns:a16="http://schemas.microsoft.com/office/drawing/2014/main" id="{9BDC555D-CC89-4645-B760-B5AF15032CA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98772" y="4902681"/>
                          <a:ext cx="14651" cy="21021"/>
                        </a:xfrm>
                        <a:custGeom>
                          <a:avLst/>
                          <a:gdLst>
                            <a:gd name="connsiteX0" fmla="*/ 0 w 14651"/>
                            <a:gd name="connsiteY0" fmla="*/ 17836 h 21021"/>
                            <a:gd name="connsiteX1" fmla="*/ 1911 w 14651"/>
                            <a:gd name="connsiteY1" fmla="*/ 21021 h 21021"/>
                            <a:gd name="connsiteX2" fmla="*/ 14651 w 14651"/>
                            <a:gd name="connsiteY2" fmla="*/ 10829 h 21021"/>
                            <a:gd name="connsiteX3" fmla="*/ 8918 w 14651"/>
                            <a:gd name="connsiteY3" fmla="*/ 0 h 2102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1021">
                              <a:moveTo>
                                <a:pt x="0" y="17836"/>
                              </a:moveTo>
                              <a:lnTo>
                                <a:pt x="1911" y="21021"/>
                              </a:lnTo>
                              <a:lnTo>
                                <a:pt x="14651" y="10829"/>
                              </a:lnTo>
                              <a:lnTo>
                                <a:pt x="8918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6" name="Freeform: Shape 1525">
                          <a:extLst>
                            <a:ext uri="{FF2B5EF4-FFF2-40B4-BE49-F238E27FC236}">
                              <a16:creationId xmlns:a16="http://schemas.microsoft.com/office/drawing/2014/main" id="{B3CD042C-CD35-48EF-A26D-ABCE9C00CDC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6164" y="4816686"/>
                          <a:ext cx="1274" cy="636"/>
                        </a:xfrm>
                        <a:custGeom>
                          <a:avLst/>
                          <a:gdLst>
                            <a:gd name="connsiteX0" fmla="*/ 1274 w 1274"/>
                            <a:gd name="connsiteY0" fmla="*/ 0 h 636"/>
                            <a:gd name="connsiteX1" fmla="*/ 0 w 1274"/>
                            <a:gd name="connsiteY1" fmla="*/ 0 h 636"/>
                            <a:gd name="connsiteX2" fmla="*/ 637 w 1274"/>
                            <a:gd name="connsiteY2" fmla="*/ 637 h 63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274" h="636">
                              <a:moveTo>
                                <a:pt x="1274" y="0"/>
                              </a:moveTo>
                              <a:lnTo>
                                <a:pt x="0" y="0"/>
                              </a:lnTo>
                              <a:lnTo>
                                <a:pt x="637" y="63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7" name="Freeform: Shape 1526">
                          <a:extLst>
                            <a:ext uri="{FF2B5EF4-FFF2-40B4-BE49-F238E27FC236}">
                              <a16:creationId xmlns:a16="http://schemas.microsoft.com/office/drawing/2014/main" id="{941CDD67-F8C9-4497-8275-8044C7F0E7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05770" y="4969566"/>
                          <a:ext cx="15288" cy="26754"/>
                        </a:xfrm>
                        <a:custGeom>
                          <a:avLst/>
                          <a:gdLst>
                            <a:gd name="connsiteX0" fmla="*/ 7644 w 15288"/>
                            <a:gd name="connsiteY0" fmla="*/ 0 h 26754"/>
                            <a:gd name="connsiteX1" fmla="*/ 0 w 15288"/>
                            <a:gd name="connsiteY1" fmla="*/ 14651 h 26754"/>
                            <a:gd name="connsiteX2" fmla="*/ 6370 w 15288"/>
                            <a:gd name="connsiteY2" fmla="*/ 26754 h 26754"/>
                            <a:gd name="connsiteX3" fmla="*/ 10829 w 15288"/>
                            <a:gd name="connsiteY3" fmla="*/ 23569 h 26754"/>
                            <a:gd name="connsiteX4" fmla="*/ 15288 w 15288"/>
                            <a:gd name="connsiteY4" fmla="*/ 14651 h 2675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5288" h="26754">
                              <a:moveTo>
                                <a:pt x="7644" y="0"/>
                              </a:moveTo>
                              <a:lnTo>
                                <a:pt x="0" y="14651"/>
                              </a:lnTo>
                              <a:lnTo>
                                <a:pt x="6370" y="26754"/>
                              </a:lnTo>
                              <a:lnTo>
                                <a:pt x="10829" y="23569"/>
                              </a:lnTo>
                              <a:lnTo>
                                <a:pt x="15288" y="1465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8" name="Freeform: Shape 1527">
                          <a:extLst>
                            <a:ext uri="{FF2B5EF4-FFF2-40B4-BE49-F238E27FC236}">
                              <a16:creationId xmlns:a16="http://schemas.microsoft.com/office/drawing/2014/main" id="{46E71013-5688-4D46-87CF-F1B2CB6F9A1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9349" y="4815412"/>
                          <a:ext cx="7007" cy="20384"/>
                        </a:xfrm>
                        <a:custGeom>
                          <a:avLst/>
                          <a:gdLst>
                            <a:gd name="connsiteX0" fmla="*/ 7007 w 7007"/>
                            <a:gd name="connsiteY0" fmla="*/ 20384 h 20384"/>
                            <a:gd name="connsiteX1" fmla="*/ 7007 w 7007"/>
                            <a:gd name="connsiteY1" fmla="*/ 0 h 20384"/>
                            <a:gd name="connsiteX2" fmla="*/ 3822 w 7007"/>
                            <a:gd name="connsiteY2" fmla="*/ 0 h 20384"/>
                            <a:gd name="connsiteX3" fmla="*/ 0 w 7007"/>
                            <a:gd name="connsiteY3" fmla="*/ 7007 h 2038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7007" h="20384">
                              <a:moveTo>
                                <a:pt x="7007" y="20384"/>
                              </a:moveTo>
                              <a:lnTo>
                                <a:pt x="7007" y="0"/>
                              </a:lnTo>
                              <a:lnTo>
                                <a:pt x="3822" y="0"/>
                              </a:lnTo>
                              <a:lnTo>
                                <a:pt x="0" y="700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29" name="Freeform: Shape 1528">
                          <a:extLst>
                            <a:ext uri="{FF2B5EF4-FFF2-40B4-BE49-F238E27FC236}">
                              <a16:creationId xmlns:a16="http://schemas.microsoft.com/office/drawing/2014/main" id="{FCC04133-3668-41E3-A824-9977851920F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0875" y="4886756"/>
                          <a:ext cx="14014" cy="23569"/>
                        </a:xfrm>
                        <a:custGeom>
                          <a:avLst/>
                          <a:gdLst>
                            <a:gd name="connsiteX0" fmla="*/ 5733 w 14014"/>
                            <a:gd name="connsiteY0" fmla="*/ 0 h 23569"/>
                            <a:gd name="connsiteX1" fmla="*/ 0 w 14014"/>
                            <a:gd name="connsiteY1" fmla="*/ 10829 h 23569"/>
                            <a:gd name="connsiteX2" fmla="*/ 6370 w 14014"/>
                            <a:gd name="connsiteY2" fmla="*/ 23569 h 23569"/>
                            <a:gd name="connsiteX3" fmla="*/ 12740 w 14014"/>
                            <a:gd name="connsiteY3" fmla="*/ 17836 h 23569"/>
                            <a:gd name="connsiteX4" fmla="*/ 14014 w 14014"/>
                            <a:gd name="connsiteY4" fmla="*/ 15925 h 235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4014" h="23569">
                              <a:moveTo>
                                <a:pt x="5733" y="0"/>
                              </a:moveTo>
                              <a:lnTo>
                                <a:pt x="0" y="10829"/>
                              </a:lnTo>
                              <a:lnTo>
                                <a:pt x="6370" y="23569"/>
                              </a:lnTo>
                              <a:lnTo>
                                <a:pt x="12740" y="17836"/>
                              </a:lnTo>
                              <a:lnTo>
                                <a:pt x="14014" y="15925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30" name="Freeform: Shape 1529">
                          <a:extLst>
                            <a:ext uri="{FF2B5EF4-FFF2-40B4-BE49-F238E27FC236}">
                              <a16:creationId xmlns:a16="http://schemas.microsoft.com/office/drawing/2014/main" id="{4BD79604-D7FB-4FDE-8FCE-9FD2BEB7BD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29349" y="4847262"/>
                          <a:ext cx="7007" cy="27391"/>
                        </a:xfrm>
                        <a:custGeom>
                          <a:avLst/>
                          <a:gdLst>
                            <a:gd name="connsiteX0" fmla="*/ 7007 w 7007"/>
                            <a:gd name="connsiteY0" fmla="*/ 27391 h 27391"/>
                            <a:gd name="connsiteX1" fmla="*/ 7007 w 7007"/>
                            <a:gd name="connsiteY1" fmla="*/ 0 h 27391"/>
                            <a:gd name="connsiteX2" fmla="*/ 0 w 7007"/>
                            <a:gd name="connsiteY2" fmla="*/ 14014 h 2739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7007" h="27391">
                              <a:moveTo>
                                <a:pt x="7007" y="27391"/>
                              </a:moveTo>
                              <a:lnTo>
                                <a:pt x="7007" y="0"/>
                              </a:lnTo>
                              <a:lnTo>
                                <a:pt x="0" y="1401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31" name="Freeform: Shape 1530">
                          <a:extLst>
                            <a:ext uri="{FF2B5EF4-FFF2-40B4-BE49-F238E27FC236}">
                              <a16:creationId xmlns:a16="http://schemas.microsoft.com/office/drawing/2014/main" id="{AE13953E-7BDD-456E-966A-39CD982F27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68196" y="4928161"/>
                          <a:ext cx="13377" cy="20384"/>
                        </a:xfrm>
                        <a:custGeom>
                          <a:avLst/>
                          <a:gdLst>
                            <a:gd name="connsiteX0" fmla="*/ 0 w 13377"/>
                            <a:gd name="connsiteY0" fmla="*/ 15288 h 20384"/>
                            <a:gd name="connsiteX1" fmla="*/ 2548 w 13377"/>
                            <a:gd name="connsiteY1" fmla="*/ 20384 h 20384"/>
                            <a:gd name="connsiteX2" fmla="*/ 13377 w 13377"/>
                            <a:gd name="connsiteY2" fmla="*/ 12103 h 20384"/>
                            <a:gd name="connsiteX3" fmla="*/ 7644 w 13377"/>
                            <a:gd name="connsiteY3" fmla="*/ 0 h 2038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3377" h="20384">
                              <a:moveTo>
                                <a:pt x="0" y="15288"/>
                              </a:moveTo>
                              <a:lnTo>
                                <a:pt x="2548" y="20384"/>
                              </a:lnTo>
                              <a:lnTo>
                                <a:pt x="13377" y="12103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32" name="Freeform: Shape 1531">
                          <a:extLst>
                            <a:ext uri="{FF2B5EF4-FFF2-40B4-BE49-F238E27FC236}">
                              <a16:creationId xmlns:a16="http://schemas.microsoft.com/office/drawing/2014/main" id="{6210EB9B-1C7A-49BE-B1FC-BA6E7254E55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7733" y="5050466"/>
                          <a:ext cx="15288" cy="17835"/>
                        </a:xfrm>
                        <a:custGeom>
                          <a:avLst/>
                          <a:gdLst>
                            <a:gd name="connsiteX0" fmla="*/ 7644 w 15288"/>
                            <a:gd name="connsiteY0" fmla="*/ 0 h 17835"/>
                            <a:gd name="connsiteX1" fmla="*/ 0 w 15288"/>
                            <a:gd name="connsiteY1" fmla="*/ 14651 h 17835"/>
                            <a:gd name="connsiteX2" fmla="*/ 1911 w 15288"/>
                            <a:gd name="connsiteY2" fmla="*/ 17836 h 17835"/>
                            <a:gd name="connsiteX3" fmla="*/ 14651 w 15288"/>
                            <a:gd name="connsiteY3" fmla="*/ 16562 h 17835"/>
                            <a:gd name="connsiteX4" fmla="*/ 15288 w 15288"/>
                            <a:gd name="connsiteY4" fmla="*/ 14651 h 1783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5288" h="17835">
                              <a:moveTo>
                                <a:pt x="7644" y="0"/>
                              </a:moveTo>
                              <a:lnTo>
                                <a:pt x="0" y="14651"/>
                              </a:lnTo>
                              <a:lnTo>
                                <a:pt x="1911" y="17836"/>
                              </a:lnTo>
                              <a:lnTo>
                                <a:pt x="14651" y="16562"/>
                              </a:lnTo>
                              <a:lnTo>
                                <a:pt x="15288" y="1465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33" name="Freeform: Shape 1532">
                          <a:extLst>
                            <a:ext uri="{FF2B5EF4-FFF2-40B4-BE49-F238E27FC236}">
                              <a16:creationId xmlns:a16="http://schemas.microsoft.com/office/drawing/2014/main" id="{6BD072B2-73EB-4468-AEAA-68E994EF478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6711" y="5048554"/>
                          <a:ext cx="15925" cy="21658"/>
                        </a:xfrm>
                        <a:custGeom>
                          <a:avLst/>
                          <a:gdLst>
                            <a:gd name="connsiteX0" fmla="*/ 7644 w 15925"/>
                            <a:gd name="connsiteY0" fmla="*/ 0 h 21658"/>
                            <a:gd name="connsiteX1" fmla="*/ 0 w 15925"/>
                            <a:gd name="connsiteY1" fmla="*/ 14651 h 21658"/>
                            <a:gd name="connsiteX2" fmla="*/ 3185 w 15925"/>
                            <a:gd name="connsiteY2" fmla="*/ 21658 h 21658"/>
                            <a:gd name="connsiteX3" fmla="*/ 13377 w 15925"/>
                            <a:gd name="connsiteY3" fmla="*/ 21021 h 21658"/>
                            <a:gd name="connsiteX4" fmla="*/ 15925 w 15925"/>
                            <a:gd name="connsiteY4" fmla="*/ 16562 h 2165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5925" h="21658">
                              <a:moveTo>
                                <a:pt x="7644" y="0"/>
                              </a:moveTo>
                              <a:lnTo>
                                <a:pt x="0" y="14651"/>
                              </a:lnTo>
                              <a:lnTo>
                                <a:pt x="3185" y="21658"/>
                              </a:lnTo>
                              <a:lnTo>
                                <a:pt x="13377" y="21021"/>
                              </a:lnTo>
                              <a:lnTo>
                                <a:pt x="15925" y="1656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34" name="Freeform: Shape 1533">
                          <a:extLst>
                            <a:ext uri="{FF2B5EF4-FFF2-40B4-BE49-F238E27FC236}">
                              <a16:creationId xmlns:a16="http://schemas.microsoft.com/office/drawing/2014/main" id="{16E3CBC6-CF6A-435B-8757-2888818F38F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5690" y="5049192"/>
                          <a:ext cx="15288" cy="23569"/>
                        </a:xfrm>
                        <a:custGeom>
                          <a:avLst/>
                          <a:gdLst>
                            <a:gd name="connsiteX0" fmla="*/ 8281 w 15288"/>
                            <a:gd name="connsiteY0" fmla="*/ 0 h 23569"/>
                            <a:gd name="connsiteX1" fmla="*/ 0 w 15288"/>
                            <a:gd name="connsiteY1" fmla="*/ 16562 h 23569"/>
                            <a:gd name="connsiteX2" fmla="*/ 3185 w 15288"/>
                            <a:gd name="connsiteY2" fmla="*/ 23569 h 23569"/>
                            <a:gd name="connsiteX3" fmla="*/ 10829 w 15288"/>
                            <a:gd name="connsiteY3" fmla="*/ 22295 h 23569"/>
                            <a:gd name="connsiteX4" fmla="*/ 15288 w 15288"/>
                            <a:gd name="connsiteY4" fmla="*/ 14014 h 235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5288" h="23569">
                              <a:moveTo>
                                <a:pt x="8281" y="0"/>
                              </a:moveTo>
                              <a:lnTo>
                                <a:pt x="0" y="16562"/>
                              </a:lnTo>
                              <a:lnTo>
                                <a:pt x="3185" y="23569"/>
                              </a:lnTo>
                              <a:lnTo>
                                <a:pt x="10829" y="22295"/>
                              </a:lnTo>
                              <a:lnTo>
                                <a:pt x="15288" y="1401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35" name="Freeform: Shape 1534">
                          <a:extLst>
                            <a:ext uri="{FF2B5EF4-FFF2-40B4-BE49-F238E27FC236}">
                              <a16:creationId xmlns:a16="http://schemas.microsoft.com/office/drawing/2014/main" id="{A8D2A1BB-00E4-43CC-AF7B-DB77E6AD40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8117" y="5048554"/>
                          <a:ext cx="16562" cy="17836"/>
                        </a:xfrm>
                        <a:custGeom>
                          <a:avLst/>
                          <a:gdLst>
                            <a:gd name="connsiteX0" fmla="*/ 8918 w 16562"/>
                            <a:gd name="connsiteY0" fmla="*/ 0 h 17836"/>
                            <a:gd name="connsiteX1" fmla="*/ 0 w 16562"/>
                            <a:gd name="connsiteY1" fmla="*/ 16562 h 17836"/>
                            <a:gd name="connsiteX2" fmla="*/ 637 w 16562"/>
                            <a:gd name="connsiteY2" fmla="*/ 17836 h 17836"/>
                            <a:gd name="connsiteX3" fmla="*/ 15288 w 16562"/>
                            <a:gd name="connsiteY3" fmla="*/ 16562 h 17836"/>
                            <a:gd name="connsiteX4" fmla="*/ 16562 w 16562"/>
                            <a:gd name="connsiteY4" fmla="*/ 14651 h 1783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562" h="17836">
                              <a:moveTo>
                                <a:pt x="8918" y="0"/>
                              </a:moveTo>
                              <a:lnTo>
                                <a:pt x="0" y="16562"/>
                              </a:lnTo>
                              <a:lnTo>
                                <a:pt x="637" y="17836"/>
                              </a:lnTo>
                              <a:lnTo>
                                <a:pt x="15288" y="16562"/>
                              </a:lnTo>
                              <a:lnTo>
                                <a:pt x="16562" y="1465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36" name="Freeform: Shape 1535">
                          <a:extLst>
                            <a:ext uri="{FF2B5EF4-FFF2-40B4-BE49-F238E27FC236}">
                              <a16:creationId xmlns:a16="http://schemas.microsoft.com/office/drawing/2014/main" id="{CB4D5925-B82E-49CA-9D4F-B2F749202E8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2252" y="5068302"/>
                          <a:ext cx="2548" cy="3185"/>
                        </a:xfrm>
                        <a:custGeom>
                          <a:avLst/>
                          <a:gdLst>
                            <a:gd name="connsiteX0" fmla="*/ 0 w 2548"/>
                            <a:gd name="connsiteY0" fmla="*/ 3185 h 3185"/>
                            <a:gd name="connsiteX1" fmla="*/ 2548 w 2548"/>
                            <a:gd name="connsiteY1" fmla="*/ 2548 h 3185"/>
                            <a:gd name="connsiteX2" fmla="*/ 1274 w 2548"/>
                            <a:gd name="connsiteY2" fmla="*/ 0 h 318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2548" h="3185">
                              <a:moveTo>
                                <a:pt x="0" y="3185"/>
                              </a:moveTo>
                              <a:lnTo>
                                <a:pt x="2548" y="2548"/>
                              </a:lnTo>
                              <a:lnTo>
                                <a:pt x="127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37" name="Freeform: Shape 1536">
                          <a:extLst>
                            <a:ext uri="{FF2B5EF4-FFF2-40B4-BE49-F238E27FC236}">
                              <a16:creationId xmlns:a16="http://schemas.microsoft.com/office/drawing/2014/main" id="{507FF96B-DA7B-4DA7-8F9A-23E03C4AA63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1817" y="5010334"/>
                          <a:ext cx="15925" cy="24843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6562 h 24843"/>
                            <a:gd name="connsiteX1" fmla="*/ 3822 w 15925"/>
                            <a:gd name="connsiteY1" fmla="*/ 24843 h 24843"/>
                            <a:gd name="connsiteX2" fmla="*/ 15925 w 15925"/>
                            <a:gd name="connsiteY2" fmla="*/ 14651 h 24843"/>
                            <a:gd name="connsiteX3" fmla="*/ 8281 w 15925"/>
                            <a:gd name="connsiteY3" fmla="*/ 0 h 2484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24843">
                              <a:moveTo>
                                <a:pt x="0" y="16562"/>
                              </a:moveTo>
                              <a:lnTo>
                                <a:pt x="3822" y="24843"/>
                              </a:lnTo>
                              <a:lnTo>
                                <a:pt x="15925" y="14651"/>
                              </a:lnTo>
                              <a:lnTo>
                                <a:pt x="8281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38" name="Freeform: Shape 1537">
                          <a:extLst>
                            <a:ext uri="{FF2B5EF4-FFF2-40B4-BE49-F238E27FC236}">
                              <a16:creationId xmlns:a16="http://schemas.microsoft.com/office/drawing/2014/main" id="{F68CD6A7-C444-4A3B-B533-E56D53EA38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0482" y="5009060"/>
                          <a:ext cx="3822" cy="5732"/>
                        </a:xfrm>
                        <a:custGeom>
                          <a:avLst/>
                          <a:gdLst>
                            <a:gd name="connsiteX0" fmla="*/ 0 w 3822"/>
                            <a:gd name="connsiteY0" fmla="*/ 5733 h 5732"/>
                            <a:gd name="connsiteX1" fmla="*/ 3822 w 3822"/>
                            <a:gd name="connsiteY1" fmla="*/ 2548 h 5732"/>
                            <a:gd name="connsiteX2" fmla="*/ 2548 w 3822"/>
                            <a:gd name="connsiteY2" fmla="*/ 0 h 573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3822" h="5732">
                              <a:moveTo>
                                <a:pt x="0" y="5733"/>
                              </a:moveTo>
                              <a:lnTo>
                                <a:pt x="3822" y="2548"/>
                              </a:lnTo>
                              <a:lnTo>
                                <a:pt x="2548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39" name="Freeform: Shape 1538">
                          <a:extLst>
                            <a:ext uri="{FF2B5EF4-FFF2-40B4-BE49-F238E27FC236}">
                              <a16:creationId xmlns:a16="http://schemas.microsoft.com/office/drawing/2014/main" id="{973F49F4-E04B-49DA-9F3E-9C2DAB3A48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5578" y="4989313"/>
                          <a:ext cx="12740" cy="19110"/>
                        </a:xfrm>
                        <a:custGeom>
                          <a:avLst/>
                          <a:gdLst>
                            <a:gd name="connsiteX0" fmla="*/ 0 w 12740"/>
                            <a:gd name="connsiteY0" fmla="*/ 14651 h 19110"/>
                            <a:gd name="connsiteX1" fmla="*/ 2548 w 12740"/>
                            <a:gd name="connsiteY1" fmla="*/ 19110 h 19110"/>
                            <a:gd name="connsiteX2" fmla="*/ 12740 w 12740"/>
                            <a:gd name="connsiteY2" fmla="*/ 10192 h 19110"/>
                            <a:gd name="connsiteX3" fmla="*/ 7644 w 12740"/>
                            <a:gd name="connsiteY3" fmla="*/ 0 h 191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740" h="19110">
                              <a:moveTo>
                                <a:pt x="0" y="14651"/>
                              </a:moveTo>
                              <a:lnTo>
                                <a:pt x="2548" y="19110"/>
                              </a:lnTo>
                              <a:lnTo>
                                <a:pt x="12740" y="10192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40" name="Freeform: Shape 1539">
                          <a:extLst>
                            <a:ext uri="{FF2B5EF4-FFF2-40B4-BE49-F238E27FC236}">
                              <a16:creationId xmlns:a16="http://schemas.microsoft.com/office/drawing/2014/main" id="{FA044688-0833-42E5-B0D5-E39928229EB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9330" y="5029444"/>
                          <a:ext cx="16562" cy="29302"/>
                        </a:xfrm>
                        <a:custGeom>
                          <a:avLst/>
                          <a:gdLst>
                            <a:gd name="connsiteX0" fmla="*/ 7644 w 16562"/>
                            <a:gd name="connsiteY0" fmla="*/ 0 h 29302"/>
                            <a:gd name="connsiteX1" fmla="*/ 0 w 16562"/>
                            <a:gd name="connsiteY1" fmla="*/ 14651 h 29302"/>
                            <a:gd name="connsiteX2" fmla="*/ 7644 w 16562"/>
                            <a:gd name="connsiteY2" fmla="*/ 29302 h 29302"/>
                            <a:gd name="connsiteX3" fmla="*/ 13377 w 16562"/>
                            <a:gd name="connsiteY3" fmla="*/ 24843 h 29302"/>
                            <a:gd name="connsiteX4" fmla="*/ 16562 w 16562"/>
                            <a:gd name="connsiteY4" fmla="*/ 17836 h 293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562" h="29302">
                              <a:moveTo>
                                <a:pt x="7644" y="0"/>
                              </a:moveTo>
                              <a:lnTo>
                                <a:pt x="0" y="14651"/>
                              </a:lnTo>
                              <a:lnTo>
                                <a:pt x="7644" y="29302"/>
                              </a:lnTo>
                              <a:lnTo>
                                <a:pt x="13377" y="24843"/>
                              </a:lnTo>
                              <a:lnTo>
                                <a:pt x="16562" y="1783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41" name="Freeform: Shape 1540">
                          <a:extLst>
                            <a:ext uri="{FF2B5EF4-FFF2-40B4-BE49-F238E27FC236}">
                              <a16:creationId xmlns:a16="http://schemas.microsoft.com/office/drawing/2014/main" id="{C7DC757C-053D-435B-8CD6-7DA6608E86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9775" y="5049192"/>
                          <a:ext cx="13377" cy="15287"/>
                        </a:xfrm>
                        <a:custGeom>
                          <a:avLst/>
                          <a:gdLst>
                            <a:gd name="connsiteX0" fmla="*/ 0 w 13377"/>
                            <a:gd name="connsiteY0" fmla="*/ 14014 h 15287"/>
                            <a:gd name="connsiteX1" fmla="*/ 637 w 13377"/>
                            <a:gd name="connsiteY1" fmla="*/ 15288 h 15287"/>
                            <a:gd name="connsiteX2" fmla="*/ 12103 w 13377"/>
                            <a:gd name="connsiteY2" fmla="*/ 14014 h 15287"/>
                            <a:gd name="connsiteX3" fmla="*/ 13377 w 13377"/>
                            <a:gd name="connsiteY3" fmla="*/ 12740 h 15287"/>
                            <a:gd name="connsiteX4" fmla="*/ 7007 w 13377"/>
                            <a:gd name="connsiteY4" fmla="*/ 0 h 1528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3377" h="15287">
                              <a:moveTo>
                                <a:pt x="0" y="14014"/>
                              </a:moveTo>
                              <a:lnTo>
                                <a:pt x="637" y="15288"/>
                              </a:lnTo>
                              <a:lnTo>
                                <a:pt x="12103" y="14014"/>
                              </a:lnTo>
                              <a:lnTo>
                                <a:pt x="13377" y="12740"/>
                              </a:lnTo>
                              <a:lnTo>
                                <a:pt x="7007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42" name="Freeform: Shape 1541">
                          <a:extLst>
                            <a:ext uri="{FF2B5EF4-FFF2-40B4-BE49-F238E27FC236}">
                              <a16:creationId xmlns:a16="http://schemas.microsoft.com/office/drawing/2014/main" id="{92547E42-7FE4-4286-8018-76088A868D4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51625" y="5032629"/>
                          <a:ext cx="10192" cy="13377"/>
                        </a:xfrm>
                        <a:custGeom>
                          <a:avLst/>
                          <a:gdLst>
                            <a:gd name="connsiteX0" fmla="*/ 0 w 10192"/>
                            <a:gd name="connsiteY0" fmla="*/ 13377 h 13377"/>
                            <a:gd name="connsiteX1" fmla="*/ 10192 w 10192"/>
                            <a:gd name="connsiteY1" fmla="*/ 5096 h 13377"/>
                            <a:gd name="connsiteX2" fmla="*/ 7644 w 10192"/>
                            <a:gd name="connsiteY2" fmla="*/ 0 h 1337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0192" h="13377">
                              <a:moveTo>
                                <a:pt x="0" y="13377"/>
                              </a:moveTo>
                              <a:lnTo>
                                <a:pt x="10192" y="5096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43" name="Freeform: Shape 1542">
                          <a:extLst>
                            <a:ext uri="{FF2B5EF4-FFF2-40B4-BE49-F238E27FC236}">
                              <a16:creationId xmlns:a16="http://schemas.microsoft.com/office/drawing/2014/main" id="{A9AC79BD-090F-4B10-9EBF-5554A6A84D3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7096" y="4849173"/>
                          <a:ext cx="16562" cy="28665"/>
                        </a:xfrm>
                        <a:custGeom>
                          <a:avLst/>
                          <a:gdLst>
                            <a:gd name="connsiteX0" fmla="*/ 0 w 16562"/>
                            <a:gd name="connsiteY0" fmla="*/ 12103 h 28665"/>
                            <a:gd name="connsiteX1" fmla="*/ 8281 w 16562"/>
                            <a:gd name="connsiteY1" fmla="*/ 28665 h 28665"/>
                            <a:gd name="connsiteX2" fmla="*/ 16562 w 16562"/>
                            <a:gd name="connsiteY2" fmla="*/ 12103 h 28665"/>
                            <a:gd name="connsiteX3" fmla="*/ 10192 w 16562"/>
                            <a:gd name="connsiteY3" fmla="*/ 0 h 28665"/>
                            <a:gd name="connsiteX4" fmla="*/ 4459 w 16562"/>
                            <a:gd name="connsiteY4" fmla="*/ 2548 h 28665"/>
                            <a:gd name="connsiteX5" fmla="*/ 0 w 16562"/>
                            <a:gd name="connsiteY5" fmla="*/ 12103 h 286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</a:cxnLst>
                          <a:rect l="l" t="t" r="r" b="b"/>
                          <a:pathLst>
                            <a:path w="16562" h="28665">
                              <a:moveTo>
                                <a:pt x="0" y="12103"/>
                              </a:moveTo>
                              <a:lnTo>
                                <a:pt x="8281" y="28665"/>
                              </a:lnTo>
                              <a:lnTo>
                                <a:pt x="16562" y="12103"/>
                              </a:lnTo>
                              <a:lnTo>
                                <a:pt x="10192" y="0"/>
                              </a:lnTo>
                              <a:cubicBezTo>
                                <a:pt x="8281" y="637"/>
                                <a:pt x="6370" y="1274"/>
                                <a:pt x="4459" y="2548"/>
                              </a:cubicBezTo>
                              <a:lnTo>
                                <a:pt x="0" y="1210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44" name="Freeform: Shape 1543">
                          <a:extLst>
                            <a:ext uri="{FF2B5EF4-FFF2-40B4-BE49-F238E27FC236}">
                              <a16:creationId xmlns:a16="http://schemas.microsoft.com/office/drawing/2014/main" id="{75C00BDB-F06C-4319-BD7F-7252037E3FC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1171" y="4859365"/>
                          <a:ext cx="10829" cy="16561"/>
                        </a:xfrm>
                        <a:custGeom>
                          <a:avLst/>
                          <a:gdLst>
                            <a:gd name="connsiteX0" fmla="*/ 0 w 10829"/>
                            <a:gd name="connsiteY0" fmla="*/ 10829 h 16561"/>
                            <a:gd name="connsiteX1" fmla="*/ 3185 w 10829"/>
                            <a:gd name="connsiteY1" fmla="*/ 16562 h 16561"/>
                            <a:gd name="connsiteX2" fmla="*/ 10829 w 10829"/>
                            <a:gd name="connsiteY2" fmla="*/ 1911 h 16561"/>
                            <a:gd name="connsiteX3" fmla="*/ 10192 w 10829"/>
                            <a:gd name="connsiteY3" fmla="*/ 0 h 16561"/>
                            <a:gd name="connsiteX4" fmla="*/ 0 w 10829"/>
                            <a:gd name="connsiteY4" fmla="*/ 10829 h 1656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0829" h="16561">
                              <a:moveTo>
                                <a:pt x="0" y="10829"/>
                              </a:moveTo>
                              <a:lnTo>
                                <a:pt x="3185" y="16562"/>
                              </a:lnTo>
                              <a:lnTo>
                                <a:pt x="10829" y="1911"/>
                              </a:lnTo>
                              <a:lnTo>
                                <a:pt x="10192" y="0"/>
                              </a:lnTo>
                              <a:cubicBezTo>
                                <a:pt x="6370" y="3185"/>
                                <a:pt x="3185" y="6370"/>
                                <a:pt x="0" y="1082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45" name="Freeform: Shape 1544">
                          <a:extLst>
                            <a:ext uri="{FF2B5EF4-FFF2-40B4-BE49-F238E27FC236}">
                              <a16:creationId xmlns:a16="http://schemas.microsoft.com/office/drawing/2014/main" id="{A3C14AB2-6084-474E-AA93-040D4B1458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4042" y="4842803"/>
                          <a:ext cx="10192" cy="10829"/>
                        </a:xfrm>
                        <a:custGeom>
                          <a:avLst/>
                          <a:gdLst>
                            <a:gd name="connsiteX0" fmla="*/ 4459 w 10192"/>
                            <a:gd name="connsiteY0" fmla="*/ 10829 h 10829"/>
                            <a:gd name="connsiteX1" fmla="*/ 10192 w 10192"/>
                            <a:gd name="connsiteY1" fmla="*/ 0 h 10829"/>
                            <a:gd name="connsiteX2" fmla="*/ 0 w 10192"/>
                            <a:gd name="connsiteY2" fmla="*/ 1274 h 108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0192" h="10829">
                              <a:moveTo>
                                <a:pt x="4459" y="10829"/>
                              </a:moveTo>
                              <a:lnTo>
                                <a:pt x="10192" y="0"/>
                              </a:lnTo>
                              <a:lnTo>
                                <a:pt x="0" y="127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46" name="Freeform: Shape 1545">
                          <a:extLst>
                            <a:ext uri="{FF2B5EF4-FFF2-40B4-BE49-F238E27FC236}">
                              <a16:creationId xmlns:a16="http://schemas.microsoft.com/office/drawing/2014/main" id="{51B767B9-0B4E-445E-9252-77F45C46797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2384" y="4845351"/>
                          <a:ext cx="10192" cy="10829"/>
                        </a:xfrm>
                        <a:custGeom>
                          <a:avLst/>
                          <a:gdLst>
                            <a:gd name="connsiteX0" fmla="*/ 4459 w 10192"/>
                            <a:gd name="connsiteY0" fmla="*/ 10829 h 10829"/>
                            <a:gd name="connsiteX1" fmla="*/ 10192 w 10192"/>
                            <a:gd name="connsiteY1" fmla="*/ 0 h 10829"/>
                            <a:gd name="connsiteX2" fmla="*/ 0 w 10192"/>
                            <a:gd name="connsiteY2" fmla="*/ 1911 h 10829"/>
                            <a:gd name="connsiteX3" fmla="*/ 4459 w 10192"/>
                            <a:gd name="connsiteY3" fmla="*/ 10829 h 1082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0192" h="10829">
                              <a:moveTo>
                                <a:pt x="4459" y="10829"/>
                              </a:moveTo>
                              <a:lnTo>
                                <a:pt x="10192" y="0"/>
                              </a:lnTo>
                              <a:cubicBezTo>
                                <a:pt x="8281" y="0"/>
                                <a:pt x="4459" y="637"/>
                                <a:pt x="0" y="1911"/>
                              </a:cubicBezTo>
                              <a:lnTo>
                                <a:pt x="4459" y="1082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47" name="Freeform: Shape 1546">
                          <a:extLst>
                            <a:ext uri="{FF2B5EF4-FFF2-40B4-BE49-F238E27FC236}">
                              <a16:creationId xmlns:a16="http://schemas.microsoft.com/office/drawing/2014/main" id="{28F33EBF-C018-4EC7-9C01-757E5400822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9391" y="4844714"/>
                          <a:ext cx="16562" cy="31213"/>
                        </a:xfrm>
                        <a:custGeom>
                          <a:avLst/>
                          <a:gdLst>
                            <a:gd name="connsiteX0" fmla="*/ 0 w 16562"/>
                            <a:gd name="connsiteY0" fmla="*/ 16562 h 31213"/>
                            <a:gd name="connsiteX1" fmla="*/ 7644 w 16562"/>
                            <a:gd name="connsiteY1" fmla="*/ 31213 h 31213"/>
                            <a:gd name="connsiteX2" fmla="*/ 16562 w 16562"/>
                            <a:gd name="connsiteY2" fmla="*/ 14014 h 31213"/>
                            <a:gd name="connsiteX3" fmla="*/ 9555 w 16562"/>
                            <a:gd name="connsiteY3" fmla="*/ 0 h 31213"/>
                            <a:gd name="connsiteX4" fmla="*/ 8281 w 16562"/>
                            <a:gd name="connsiteY4" fmla="*/ 0 h 3121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562" h="31213">
                              <a:moveTo>
                                <a:pt x="0" y="16562"/>
                              </a:moveTo>
                              <a:lnTo>
                                <a:pt x="7644" y="31213"/>
                              </a:lnTo>
                              <a:lnTo>
                                <a:pt x="16562" y="14014"/>
                              </a:lnTo>
                              <a:lnTo>
                                <a:pt x="9555" y="0"/>
                              </a:lnTo>
                              <a:lnTo>
                                <a:pt x="8281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48" name="Freeform: Shape 1547">
                          <a:extLst>
                            <a:ext uri="{FF2B5EF4-FFF2-40B4-BE49-F238E27FC236}">
                              <a16:creationId xmlns:a16="http://schemas.microsoft.com/office/drawing/2014/main" id="{4333E947-CAA9-43CB-8980-B06B44F0334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9067" y="4898859"/>
                          <a:ext cx="1911" cy="7007"/>
                        </a:xfrm>
                        <a:custGeom>
                          <a:avLst/>
                          <a:gdLst>
                            <a:gd name="connsiteX0" fmla="*/ 1911 w 1911"/>
                            <a:gd name="connsiteY0" fmla="*/ 2548 h 7007"/>
                            <a:gd name="connsiteX1" fmla="*/ 637 w 1911"/>
                            <a:gd name="connsiteY1" fmla="*/ 0 h 7007"/>
                            <a:gd name="connsiteX2" fmla="*/ 0 w 1911"/>
                            <a:gd name="connsiteY2" fmla="*/ 7007 h 700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911" h="7007">
                              <a:moveTo>
                                <a:pt x="1911" y="2548"/>
                              </a:moveTo>
                              <a:lnTo>
                                <a:pt x="637" y="0"/>
                              </a:lnTo>
                              <a:lnTo>
                                <a:pt x="0" y="700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49" name="Freeform: Shape 1548">
                          <a:extLst>
                            <a:ext uri="{FF2B5EF4-FFF2-40B4-BE49-F238E27FC236}">
                              <a16:creationId xmlns:a16="http://schemas.microsoft.com/office/drawing/2014/main" id="{C3895743-A583-4C22-991D-E7F6A58D75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1615" y="4875290"/>
                          <a:ext cx="9555" cy="21021"/>
                        </a:xfrm>
                        <a:custGeom>
                          <a:avLst/>
                          <a:gdLst>
                            <a:gd name="connsiteX0" fmla="*/ 1911 w 9555"/>
                            <a:gd name="connsiteY0" fmla="*/ 21021 h 21021"/>
                            <a:gd name="connsiteX1" fmla="*/ 9555 w 9555"/>
                            <a:gd name="connsiteY1" fmla="*/ 6370 h 21021"/>
                            <a:gd name="connsiteX2" fmla="*/ 6370 w 9555"/>
                            <a:gd name="connsiteY2" fmla="*/ 0 h 21021"/>
                            <a:gd name="connsiteX3" fmla="*/ 0 w 9555"/>
                            <a:gd name="connsiteY3" fmla="*/ 16562 h 21021"/>
                            <a:gd name="connsiteX4" fmla="*/ 1911 w 9555"/>
                            <a:gd name="connsiteY4" fmla="*/ 21021 h 2102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9555" h="21021">
                              <a:moveTo>
                                <a:pt x="1911" y="21021"/>
                              </a:moveTo>
                              <a:lnTo>
                                <a:pt x="9555" y="6370"/>
                              </a:lnTo>
                              <a:lnTo>
                                <a:pt x="6370" y="0"/>
                              </a:lnTo>
                              <a:cubicBezTo>
                                <a:pt x="3822" y="4459"/>
                                <a:pt x="1274" y="10192"/>
                                <a:pt x="0" y="16562"/>
                              </a:cubicBezTo>
                              <a:lnTo>
                                <a:pt x="1911" y="2102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50" name="Freeform: Shape 1549">
                          <a:extLst>
                            <a:ext uri="{FF2B5EF4-FFF2-40B4-BE49-F238E27FC236}">
                              <a16:creationId xmlns:a16="http://schemas.microsoft.com/office/drawing/2014/main" id="{9DAF184E-ABEC-43C4-8599-C624616F353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8683" y="5021801"/>
                          <a:ext cx="2547" cy="7006"/>
                        </a:xfrm>
                        <a:custGeom>
                          <a:avLst/>
                          <a:gdLst>
                            <a:gd name="connsiteX0" fmla="*/ 2548 w 2547"/>
                            <a:gd name="connsiteY0" fmla="*/ 2548 h 7006"/>
                            <a:gd name="connsiteX1" fmla="*/ 1274 w 2547"/>
                            <a:gd name="connsiteY1" fmla="*/ 0 h 7006"/>
                            <a:gd name="connsiteX2" fmla="*/ 0 w 2547"/>
                            <a:gd name="connsiteY2" fmla="*/ 7007 h 700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2547" h="7006">
                              <a:moveTo>
                                <a:pt x="2548" y="2548"/>
                              </a:moveTo>
                              <a:lnTo>
                                <a:pt x="1274" y="0"/>
                              </a:lnTo>
                              <a:lnTo>
                                <a:pt x="0" y="700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51" name="Freeform: Shape 1550">
                          <a:extLst>
                            <a:ext uri="{FF2B5EF4-FFF2-40B4-BE49-F238E27FC236}">
                              <a16:creationId xmlns:a16="http://schemas.microsoft.com/office/drawing/2014/main" id="{E20D623B-64C6-4AA3-A666-85C9DB622F9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89217" y="4819871"/>
                          <a:ext cx="14651" cy="17199"/>
                        </a:xfrm>
                        <a:custGeom>
                          <a:avLst/>
                          <a:gdLst>
                            <a:gd name="connsiteX0" fmla="*/ 0 w 14651"/>
                            <a:gd name="connsiteY0" fmla="*/ 1911 h 17199"/>
                            <a:gd name="connsiteX1" fmla="*/ 7644 w 14651"/>
                            <a:gd name="connsiteY1" fmla="*/ 17199 h 17199"/>
                            <a:gd name="connsiteX2" fmla="*/ 14651 w 14651"/>
                            <a:gd name="connsiteY2" fmla="*/ 1911 h 17199"/>
                            <a:gd name="connsiteX3" fmla="*/ 13377 w 14651"/>
                            <a:gd name="connsiteY3" fmla="*/ 0 h 17199"/>
                            <a:gd name="connsiteX4" fmla="*/ 0 w 14651"/>
                            <a:gd name="connsiteY4" fmla="*/ 1274 h 1719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4651" h="17199">
                              <a:moveTo>
                                <a:pt x="0" y="1911"/>
                              </a:moveTo>
                              <a:lnTo>
                                <a:pt x="7644" y="17199"/>
                              </a:lnTo>
                              <a:lnTo>
                                <a:pt x="14651" y="1911"/>
                              </a:lnTo>
                              <a:lnTo>
                                <a:pt x="13377" y="0"/>
                              </a:lnTo>
                              <a:lnTo>
                                <a:pt x="0" y="127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52" name="Freeform: Shape 1551">
                          <a:extLst>
                            <a:ext uri="{FF2B5EF4-FFF2-40B4-BE49-F238E27FC236}">
                              <a16:creationId xmlns:a16="http://schemas.microsoft.com/office/drawing/2014/main" id="{BA7B5979-3F1B-498D-95C1-8FF3E59C899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0786" y="4928161"/>
                          <a:ext cx="11466" cy="30576"/>
                        </a:xfrm>
                        <a:custGeom>
                          <a:avLst/>
                          <a:gdLst>
                            <a:gd name="connsiteX0" fmla="*/ 3185 w 11466"/>
                            <a:gd name="connsiteY0" fmla="*/ 30576 h 30576"/>
                            <a:gd name="connsiteX1" fmla="*/ 11466 w 11466"/>
                            <a:gd name="connsiteY1" fmla="*/ 14014 h 30576"/>
                            <a:gd name="connsiteX2" fmla="*/ 4459 w 11466"/>
                            <a:gd name="connsiteY2" fmla="*/ 0 h 30576"/>
                            <a:gd name="connsiteX3" fmla="*/ 0 w 11466"/>
                            <a:gd name="connsiteY3" fmla="*/ 24843 h 305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1466" h="30576">
                              <a:moveTo>
                                <a:pt x="3185" y="30576"/>
                              </a:moveTo>
                              <a:lnTo>
                                <a:pt x="11466" y="14014"/>
                              </a:lnTo>
                              <a:lnTo>
                                <a:pt x="4459" y="0"/>
                              </a:lnTo>
                              <a:lnTo>
                                <a:pt x="0" y="2484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53" name="Freeform: Shape 1552">
                          <a:extLst>
                            <a:ext uri="{FF2B5EF4-FFF2-40B4-BE49-F238E27FC236}">
                              <a16:creationId xmlns:a16="http://schemas.microsoft.com/office/drawing/2014/main" id="{D590DB8E-F891-49D2-A2AC-141EDBC993C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1231" y="4991224"/>
                          <a:ext cx="10192" cy="28028"/>
                        </a:xfrm>
                        <a:custGeom>
                          <a:avLst/>
                          <a:gdLst>
                            <a:gd name="connsiteX0" fmla="*/ 2548 w 10192"/>
                            <a:gd name="connsiteY0" fmla="*/ 28028 h 28028"/>
                            <a:gd name="connsiteX1" fmla="*/ 10192 w 10192"/>
                            <a:gd name="connsiteY1" fmla="*/ 12740 h 28028"/>
                            <a:gd name="connsiteX2" fmla="*/ 3185 w 10192"/>
                            <a:gd name="connsiteY2" fmla="*/ 0 h 28028"/>
                            <a:gd name="connsiteX3" fmla="*/ 0 w 10192"/>
                            <a:gd name="connsiteY3" fmla="*/ 22932 h 280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0192" h="28028">
                              <a:moveTo>
                                <a:pt x="2548" y="28028"/>
                              </a:moveTo>
                              <a:lnTo>
                                <a:pt x="10192" y="12740"/>
                              </a:lnTo>
                              <a:lnTo>
                                <a:pt x="3185" y="0"/>
                              </a:lnTo>
                              <a:lnTo>
                                <a:pt x="0" y="2293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54" name="Freeform: Shape 1553">
                          <a:extLst>
                            <a:ext uri="{FF2B5EF4-FFF2-40B4-BE49-F238E27FC236}">
                              <a16:creationId xmlns:a16="http://schemas.microsoft.com/office/drawing/2014/main" id="{324FE8E4-2E2A-4180-9B58-53305A56091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8238" y="4961285"/>
                          <a:ext cx="3185" cy="8917"/>
                        </a:xfrm>
                        <a:custGeom>
                          <a:avLst/>
                          <a:gdLst>
                            <a:gd name="connsiteX0" fmla="*/ 3185 w 3185"/>
                            <a:gd name="connsiteY0" fmla="*/ 2548 h 8917"/>
                            <a:gd name="connsiteX1" fmla="*/ 1274 w 3185"/>
                            <a:gd name="connsiteY1" fmla="*/ 0 h 8917"/>
                            <a:gd name="connsiteX2" fmla="*/ 0 w 3185"/>
                            <a:gd name="connsiteY2" fmla="*/ 8918 h 891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3185" h="8917">
                              <a:moveTo>
                                <a:pt x="3185" y="2548"/>
                              </a:moveTo>
                              <a:lnTo>
                                <a:pt x="1274" y="0"/>
                              </a:lnTo>
                              <a:lnTo>
                                <a:pt x="0" y="891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55" name="Freeform: Shape 1554">
                          <a:extLst>
                            <a:ext uri="{FF2B5EF4-FFF2-40B4-BE49-F238E27FC236}">
                              <a16:creationId xmlns:a16="http://schemas.microsoft.com/office/drawing/2014/main" id="{60B1A532-4DF8-4135-AEB3-CF3A05DA49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5498" y="5029444"/>
                          <a:ext cx="15925" cy="31213"/>
                        </a:xfrm>
                        <a:custGeom>
                          <a:avLst/>
                          <a:gdLst>
                            <a:gd name="connsiteX0" fmla="*/ 7644 w 15925"/>
                            <a:gd name="connsiteY0" fmla="*/ 31213 h 31213"/>
                            <a:gd name="connsiteX1" fmla="*/ 15925 w 15925"/>
                            <a:gd name="connsiteY1" fmla="*/ 14651 h 31213"/>
                            <a:gd name="connsiteX2" fmla="*/ 8281 w 15925"/>
                            <a:gd name="connsiteY2" fmla="*/ 0 h 31213"/>
                            <a:gd name="connsiteX3" fmla="*/ 637 w 15925"/>
                            <a:gd name="connsiteY3" fmla="*/ 14651 h 31213"/>
                            <a:gd name="connsiteX4" fmla="*/ 0 w 15925"/>
                            <a:gd name="connsiteY4" fmla="*/ 17199 h 3121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5925" h="31213">
                              <a:moveTo>
                                <a:pt x="7644" y="31213"/>
                              </a:moveTo>
                              <a:lnTo>
                                <a:pt x="15925" y="14651"/>
                              </a:lnTo>
                              <a:lnTo>
                                <a:pt x="8281" y="0"/>
                              </a:lnTo>
                              <a:lnTo>
                                <a:pt x="637" y="14651"/>
                              </a:lnTo>
                              <a:lnTo>
                                <a:pt x="0" y="1719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56" name="Freeform: Shape 1555">
                          <a:extLst>
                            <a:ext uri="{FF2B5EF4-FFF2-40B4-BE49-F238E27FC236}">
                              <a16:creationId xmlns:a16="http://schemas.microsoft.com/office/drawing/2014/main" id="{96FE5DAE-0077-4DFD-9AA7-44574907854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0997" y="4824967"/>
                          <a:ext cx="8917" cy="9555"/>
                        </a:xfrm>
                        <a:custGeom>
                          <a:avLst/>
                          <a:gdLst>
                            <a:gd name="connsiteX0" fmla="*/ 3822 w 8917"/>
                            <a:gd name="connsiteY0" fmla="*/ 9555 h 9555"/>
                            <a:gd name="connsiteX1" fmla="*/ 8918 w 8917"/>
                            <a:gd name="connsiteY1" fmla="*/ 0 h 9555"/>
                            <a:gd name="connsiteX2" fmla="*/ 0 w 8917"/>
                            <a:gd name="connsiteY2" fmla="*/ 1274 h 955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8917" h="9555">
                              <a:moveTo>
                                <a:pt x="3822" y="9555"/>
                              </a:moveTo>
                              <a:lnTo>
                                <a:pt x="8918" y="0"/>
                              </a:lnTo>
                              <a:lnTo>
                                <a:pt x="0" y="127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57" name="Freeform: Shape 1556">
                          <a:extLst>
                            <a:ext uri="{FF2B5EF4-FFF2-40B4-BE49-F238E27FC236}">
                              <a16:creationId xmlns:a16="http://schemas.microsoft.com/office/drawing/2014/main" id="{18D64C3C-0668-4BED-AE48-CCD34A4E7CD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9976" y="4828152"/>
                          <a:ext cx="4458" cy="5095"/>
                        </a:xfrm>
                        <a:custGeom>
                          <a:avLst/>
                          <a:gdLst>
                            <a:gd name="connsiteX0" fmla="*/ 1911 w 4458"/>
                            <a:gd name="connsiteY0" fmla="*/ 5096 h 5095"/>
                            <a:gd name="connsiteX1" fmla="*/ 4459 w 4458"/>
                            <a:gd name="connsiteY1" fmla="*/ 0 h 5095"/>
                            <a:gd name="connsiteX2" fmla="*/ 0 w 4458"/>
                            <a:gd name="connsiteY2" fmla="*/ 637 h 509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4458" h="5095">
                              <a:moveTo>
                                <a:pt x="1911" y="5096"/>
                              </a:moveTo>
                              <a:lnTo>
                                <a:pt x="4459" y="0"/>
                              </a:lnTo>
                              <a:lnTo>
                                <a:pt x="0" y="63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58" name="Freeform: Shape 1557">
                          <a:extLst>
                            <a:ext uri="{FF2B5EF4-FFF2-40B4-BE49-F238E27FC236}">
                              <a16:creationId xmlns:a16="http://schemas.microsoft.com/office/drawing/2014/main" id="{9BF19AC9-9B23-44E4-99CA-8519DA11A0D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35072" y="4826878"/>
                          <a:ext cx="17199" cy="29302"/>
                        </a:xfrm>
                        <a:custGeom>
                          <a:avLst/>
                          <a:gdLst>
                            <a:gd name="connsiteX0" fmla="*/ 0 w 17199"/>
                            <a:gd name="connsiteY0" fmla="*/ 11466 h 29302"/>
                            <a:gd name="connsiteX1" fmla="*/ 8918 w 17199"/>
                            <a:gd name="connsiteY1" fmla="*/ 29302 h 29302"/>
                            <a:gd name="connsiteX2" fmla="*/ 17199 w 17199"/>
                            <a:gd name="connsiteY2" fmla="*/ 12740 h 29302"/>
                            <a:gd name="connsiteX3" fmla="*/ 10829 w 17199"/>
                            <a:gd name="connsiteY3" fmla="*/ 0 h 29302"/>
                            <a:gd name="connsiteX4" fmla="*/ 5096 w 17199"/>
                            <a:gd name="connsiteY4" fmla="*/ 637 h 293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7199" h="29302">
                              <a:moveTo>
                                <a:pt x="0" y="11466"/>
                              </a:moveTo>
                              <a:lnTo>
                                <a:pt x="8918" y="29302"/>
                              </a:lnTo>
                              <a:lnTo>
                                <a:pt x="17199" y="12740"/>
                              </a:lnTo>
                              <a:lnTo>
                                <a:pt x="10829" y="0"/>
                              </a:lnTo>
                              <a:lnTo>
                                <a:pt x="5096" y="63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59" name="Freeform: Shape 1558">
                          <a:extLst>
                            <a:ext uri="{FF2B5EF4-FFF2-40B4-BE49-F238E27FC236}">
                              <a16:creationId xmlns:a16="http://schemas.microsoft.com/office/drawing/2014/main" id="{B38D756A-EBB6-40E8-A39A-D3CE74199C9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2655" y="4821782"/>
                          <a:ext cx="10829" cy="11465"/>
                        </a:xfrm>
                        <a:custGeom>
                          <a:avLst/>
                          <a:gdLst>
                            <a:gd name="connsiteX0" fmla="*/ 5096 w 10829"/>
                            <a:gd name="connsiteY0" fmla="*/ 11466 h 11465"/>
                            <a:gd name="connsiteX1" fmla="*/ 10829 w 10829"/>
                            <a:gd name="connsiteY1" fmla="*/ 0 h 11465"/>
                            <a:gd name="connsiteX2" fmla="*/ 0 w 10829"/>
                            <a:gd name="connsiteY2" fmla="*/ 1911 h 114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0829" h="11465">
                              <a:moveTo>
                                <a:pt x="5096" y="11466"/>
                              </a:moveTo>
                              <a:lnTo>
                                <a:pt x="10829" y="0"/>
                              </a:lnTo>
                              <a:lnTo>
                                <a:pt x="0" y="191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60" name="Freeform: Shape 1559">
                          <a:extLst>
                            <a:ext uri="{FF2B5EF4-FFF2-40B4-BE49-F238E27FC236}">
                              <a16:creationId xmlns:a16="http://schemas.microsoft.com/office/drawing/2014/main" id="{F7CB72D7-79AF-488A-9EB6-C48C9810CA0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7367" y="4824330"/>
                          <a:ext cx="17836" cy="31850"/>
                        </a:xfrm>
                        <a:custGeom>
                          <a:avLst/>
                          <a:gdLst>
                            <a:gd name="connsiteX0" fmla="*/ 0 w 17836"/>
                            <a:gd name="connsiteY0" fmla="*/ 15288 h 31850"/>
                            <a:gd name="connsiteX1" fmla="*/ 8918 w 17836"/>
                            <a:gd name="connsiteY1" fmla="*/ 31850 h 31850"/>
                            <a:gd name="connsiteX2" fmla="*/ 17836 w 17836"/>
                            <a:gd name="connsiteY2" fmla="*/ 14014 h 31850"/>
                            <a:gd name="connsiteX3" fmla="*/ 10192 w 17836"/>
                            <a:gd name="connsiteY3" fmla="*/ 0 h 31850"/>
                            <a:gd name="connsiteX4" fmla="*/ 8281 w 17836"/>
                            <a:gd name="connsiteY4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7836" h="31850">
                              <a:moveTo>
                                <a:pt x="0" y="15288"/>
                              </a:moveTo>
                              <a:lnTo>
                                <a:pt x="8918" y="31850"/>
                              </a:lnTo>
                              <a:lnTo>
                                <a:pt x="17836" y="14014"/>
                              </a:lnTo>
                              <a:lnTo>
                                <a:pt x="10192" y="0"/>
                              </a:lnTo>
                              <a:lnTo>
                                <a:pt x="8281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61" name="Freeform: Shape 1560">
                          <a:extLst>
                            <a:ext uri="{FF2B5EF4-FFF2-40B4-BE49-F238E27FC236}">
                              <a16:creationId xmlns:a16="http://schemas.microsoft.com/office/drawing/2014/main" id="{2E68A568-737D-41AF-A0B4-7949DF4819E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4051" y="4830063"/>
                          <a:ext cx="15288" cy="23569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8281 h 23569"/>
                            <a:gd name="connsiteX1" fmla="*/ 7644 w 15288"/>
                            <a:gd name="connsiteY1" fmla="*/ 23569 h 23569"/>
                            <a:gd name="connsiteX2" fmla="*/ 15288 w 15288"/>
                            <a:gd name="connsiteY2" fmla="*/ 8281 h 23569"/>
                            <a:gd name="connsiteX3" fmla="*/ 10829 w 15288"/>
                            <a:gd name="connsiteY3" fmla="*/ 0 h 23569"/>
                            <a:gd name="connsiteX4" fmla="*/ 4459 w 15288"/>
                            <a:gd name="connsiteY4" fmla="*/ 637 h 2356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5288" h="23569">
                              <a:moveTo>
                                <a:pt x="0" y="8281"/>
                              </a:moveTo>
                              <a:lnTo>
                                <a:pt x="7644" y="23569"/>
                              </a:lnTo>
                              <a:lnTo>
                                <a:pt x="15288" y="8281"/>
                              </a:lnTo>
                              <a:lnTo>
                                <a:pt x="10829" y="0"/>
                              </a:lnTo>
                              <a:lnTo>
                                <a:pt x="4459" y="63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62" name="Freeform: Shape 1561">
                          <a:extLst>
                            <a:ext uri="{FF2B5EF4-FFF2-40B4-BE49-F238E27FC236}">
                              <a16:creationId xmlns:a16="http://schemas.microsoft.com/office/drawing/2014/main" id="{B46C43EB-9DAD-48A0-A239-3555EAEDA0D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52262" y="4837070"/>
                          <a:ext cx="14651" cy="15287"/>
                        </a:xfrm>
                        <a:custGeom>
                          <a:avLst/>
                          <a:gdLst>
                            <a:gd name="connsiteX0" fmla="*/ 7007 w 14651"/>
                            <a:gd name="connsiteY0" fmla="*/ 15288 h 15287"/>
                            <a:gd name="connsiteX1" fmla="*/ 14651 w 14651"/>
                            <a:gd name="connsiteY1" fmla="*/ 0 h 15287"/>
                            <a:gd name="connsiteX2" fmla="*/ 0 w 14651"/>
                            <a:gd name="connsiteY2" fmla="*/ 1911 h 1528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4651" h="15287">
                              <a:moveTo>
                                <a:pt x="7007" y="15288"/>
                              </a:moveTo>
                              <a:lnTo>
                                <a:pt x="14651" y="0"/>
                              </a:lnTo>
                              <a:lnTo>
                                <a:pt x="0" y="191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63" name="Freeform: Shape 1562">
                          <a:extLst>
                            <a:ext uri="{FF2B5EF4-FFF2-40B4-BE49-F238E27FC236}">
                              <a16:creationId xmlns:a16="http://schemas.microsoft.com/office/drawing/2014/main" id="{EB28CE77-E6BD-4689-8BE6-05384BDD841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3152" y="4840255"/>
                          <a:ext cx="12740" cy="13376"/>
                        </a:xfrm>
                        <a:custGeom>
                          <a:avLst/>
                          <a:gdLst>
                            <a:gd name="connsiteX0" fmla="*/ 5733 w 12740"/>
                            <a:gd name="connsiteY0" fmla="*/ 13377 h 13376"/>
                            <a:gd name="connsiteX1" fmla="*/ 12740 w 12740"/>
                            <a:gd name="connsiteY1" fmla="*/ 0 h 13376"/>
                            <a:gd name="connsiteX2" fmla="*/ 0 w 12740"/>
                            <a:gd name="connsiteY2" fmla="*/ 1274 h 133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2740" h="13376">
                              <a:moveTo>
                                <a:pt x="5733" y="13377"/>
                              </a:moveTo>
                              <a:lnTo>
                                <a:pt x="12740" y="0"/>
                              </a:lnTo>
                              <a:lnTo>
                                <a:pt x="0" y="127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64" name="Freeform: Shape 1563">
                          <a:extLst>
                            <a:ext uri="{FF2B5EF4-FFF2-40B4-BE49-F238E27FC236}">
                              <a16:creationId xmlns:a16="http://schemas.microsoft.com/office/drawing/2014/main" id="{B61AB9CD-ACFF-4CBB-B609-5A11D591674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73283" y="4834522"/>
                          <a:ext cx="15288" cy="17835"/>
                        </a:xfrm>
                        <a:custGeom>
                          <a:avLst/>
                          <a:gdLst>
                            <a:gd name="connsiteX0" fmla="*/ 8281 w 15288"/>
                            <a:gd name="connsiteY0" fmla="*/ 17836 h 17835"/>
                            <a:gd name="connsiteX1" fmla="*/ 15288 w 15288"/>
                            <a:gd name="connsiteY1" fmla="*/ 3822 h 17835"/>
                            <a:gd name="connsiteX2" fmla="*/ 13377 w 15288"/>
                            <a:gd name="connsiteY2" fmla="*/ 0 h 17835"/>
                            <a:gd name="connsiteX3" fmla="*/ 0 w 15288"/>
                            <a:gd name="connsiteY3" fmla="*/ 1911 h 1783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17835">
                              <a:moveTo>
                                <a:pt x="8281" y="17836"/>
                              </a:moveTo>
                              <a:lnTo>
                                <a:pt x="15288" y="3822"/>
                              </a:lnTo>
                              <a:lnTo>
                                <a:pt x="13377" y="0"/>
                              </a:lnTo>
                              <a:lnTo>
                                <a:pt x="0" y="191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65" name="Freeform: Shape 1564">
                          <a:extLst>
                            <a:ext uri="{FF2B5EF4-FFF2-40B4-BE49-F238E27FC236}">
                              <a16:creationId xmlns:a16="http://schemas.microsoft.com/office/drawing/2014/main" id="{EA7827F3-26BC-40A0-8C92-758647602A1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3667" y="4831973"/>
                          <a:ext cx="15288" cy="21658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6370 h 21658"/>
                            <a:gd name="connsiteX1" fmla="*/ 7644 w 15288"/>
                            <a:gd name="connsiteY1" fmla="*/ 21658 h 21658"/>
                            <a:gd name="connsiteX2" fmla="*/ 15288 w 15288"/>
                            <a:gd name="connsiteY2" fmla="*/ 6370 h 21658"/>
                            <a:gd name="connsiteX3" fmla="*/ 12103 w 15288"/>
                            <a:gd name="connsiteY3" fmla="*/ 0 h 21658"/>
                            <a:gd name="connsiteX4" fmla="*/ 2548 w 15288"/>
                            <a:gd name="connsiteY4" fmla="*/ 1274 h 2165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5288" h="21658">
                              <a:moveTo>
                                <a:pt x="0" y="6370"/>
                              </a:moveTo>
                              <a:lnTo>
                                <a:pt x="7644" y="21658"/>
                              </a:lnTo>
                              <a:lnTo>
                                <a:pt x="15288" y="6370"/>
                              </a:lnTo>
                              <a:lnTo>
                                <a:pt x="12103" y="0"/>
                              </a:lnTo>
                              <a:lnTo>
                                <a:pt x="2548" y="127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66" name="Freeform: Shape 1565">
                          <a:extLst>
                            <a:ext uri="{FF2B5EF4-FFF2-40B4-BE49-F238E27FC236}">
                              <a16:creationId xmlns:a16="http://schemas.microsoft.com/office/drawing/2014/main" id="{45F33565-D0E7-4421-9EF7-D04E7769AD0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0866" y="4831337"/>
                          <a:ext cx="1911" cy="1910"/>
                        </a:xfrm>
                        <a:custGeom>
                          <a:avLst/>
                          <a:gdLst>
                            <a:gd name="connsiteX0" fmla="*/ 637 w 1911"/>
                            <a:gd name="connsiteY0" fmla="*/ 1911 h 1910"/>
                            <a:gd name="connsiteX1" fmla="*/ 1911 w 1911"/>
                            <a:gd name="connsiteY1" fmla="*/ 0 h 1910"/>
                            <a:gd name="connsiteX2" fmla="*/ 0 w 1911"/>
                            <a:gd name="connsiteY2" fmla="*/ 0 h 19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911" h="1910">
                              <a:moveTo>
                                <a:pt x="637" y="1911"/>
                              </a:moveTo>
                              <a:lnTo>
                                <a:pt x="1911" y="0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67" name="Freeform: Shape 1566">
                          <a:extLst>
                            <a:ext uri="{FF2B5EF4-FFF2-40B4-BE49-F238E27FC236}">
                              <a16:creationId xmlns:a16="http://schemas.microsoft.com/office/drawing/2014/main" id="{19BA47DF-28D6-413F-A809-6BD0487CBA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37620" y="4948545"/>
                          <a:ext cx="14651" cy="23568"/>
                        </a:xfrm>
                        <a:custGeom>
                          <a:avLst/>
                          <a:gdLst>
                            <a:gd name="connsiteX0" fmla="*/ 7007 w 14651"/>
                            <a:gd name="connsiteY0" fmla="*/ 0 h 23568"/>
                            <a:gd name="connsiteX1" fmla="*/ 0 w 14651"/>
                            <a:gd name="connsiteY1" fmla="*/ 14014 h 23568"/>
                            <a:gd name="connsiteX2" fmla="*/ 5096 w 14651"/>
                            <a:gd name="connsiteY2" fmla="*/ 23569 h 23568"/>
                            <a:gd name="connsiteX3" fmla="*/ 14014 w 14651"/>
                            <a:gd name="connsiteY3" fmla="*/ 15925 h 23568"/>
                            <a:gd name="connsiteX4" fmla="*/ 14651 w 14651"/>
                            <a:gd name="connsiteY4" fmla="*/ 14651 h 2356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4651" h="23568">
                              <a:moveTo>
                                <a:pt x="7007" y="0"/>
                              </a:moveTo>
                              <a:lnTo>
                                <a:pt x="0" y="14014"/>
                              </a:lnTo>
                              <a:lnTo>
                                <a:pt x="5096" y="23569"/>
                              </a:lnTo>
                              <a:lnTo>
                                <a:pt x="14014" y="15925"/>
                              </a:lnTo>
                              <a:lnTo>
                                <a:pt x="14651" y="1465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68" name="Freeform: Shape 1567">
                          <a:extLst>
                            <a:ext uri="{FF2B5EF4-FFF2-40B4-BE49-F238E27FC236}">
                              <a16:creationId xmlns:a16="http://schemas.microsoft.com/office/drawing/2014/main" id="{3DE991B3-5D6C-4D6C-A681-FA3886301B4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68833" y="4844077"/>
                          <a:ext cx="16562" cy="31850"/>
                        </a:xfrm>
                        <a:custGeom>
                          <a:avLst/>
                          <a:gdLst>
                            <a:gd name="connsiteX0" fmla="*/ 16562 w 16562"/>
                            <a:gd name="connsiteY0" fmla="*/ 14651 h 31850"/>
                            <a:gd name="connsiteX1" fmla="*/ 8918 w 16562"/>
                            <a:gd name="connsiteY1" fmla="*/ 0 h 31850"/>
                            <a:gd name="connsiteX2" fmla="*/ 0 w 16562"/>
                            <a:gd name="connsiteY2" fmla="*/ 17199 h 31850"/>
                            <a:gd name="connsiteX3" fmla="*/ 7644 w 16562"/>
                            <a:gd name="connsiteY3" fmla="*/ 3185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6562" h="31850">
                              <a:moveTo>
                                <a:pt x="16562" y="14651"/>
                              </a:moveTo>
                              <a:lnTo>
                                <a:pt x="8918" y="0"/>
                              </a:lnTo>
                              <a:lnTo>
                                <a:pt x="0" y="17199"/>
                              </a:lnTo>
                              <a:lnTo>
                                <a:pt x="7644" y="3185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69" name="Freeform: Shape 1568">
                          <a:extLst>
                            <a:ext uri="{FF2B5EF4-FFF2-40B4-BE49-F238E27FC236}">
                              <a16:creationId xmlns:a16="http://schemas.microsoft.com/office/drawing/2014/main" id="{71B6F78C-45FD-44ED-85D9-0155014CDC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0683" y="4867646"/>
                          <a:ext cx="13377" cy="24842"/>
                        </a:xfrm>
                        <a:custGeom>
                          <a:avLst/>
                          <a:gdLst>
                            <a:gd name="connsiteX0" fmla="*/ 0 w 13377"/>
                            <a:gd name="connsiteY0" fmla="*/ 10829 h 24842"/>
                            <a:gd name="connsiteX1" fmla="*/ 7007 w 13377"/>
                            <a:gd name="connsiteY1" fmla="*/ 24843 h 24842"/>
                            <a:gd name="connsiteX2" fmla="*/ 13377 w 13377"/>
                            <a:gd name="connsiteY2" fmla="*/ 13377 h 24842"/>
                            <a:gd name="connsiteX3" fmla="*/ 6370 w 13377"/>
                            <a:gd name="connsiteY3" fmla="*/ 0 h 248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3377" h="24842">
                              <a:moveTo>
                                <a:pt x="0" y="10829"/>
                              </a:moveTo>
                              <a:lnTo>
                                <a:pt x="7007" y="24843"/>
                              </a:lnTo>
                              <a:lnTo>
                                <a:pt x="13377" y="13377"/>
                              </a:lnTo>
                              <a:lnTo>
                                <a:pt x="637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70" name="Freeform: Shape 1569">
                          <a:extLst>
                            <a:ext uri="{FF2B5EF4-FFF2-40B4-BE49-F238E27FC236}">
                              <a16:creationId xmlns:a16="http://schemas.microsoft.com/office/drawing/2014/main" id="{B7B3E9C1-9F4C-4636-A5E2-1973C0DD944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89217" y="4884208"/>
                          <a:ext cx="15925" cy="31213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7199 h 31213"/>
                            <a:gd name="connsiteX1" fmla="*/ 7007 w 15925"/>
                            <a:gd name="connsiteY1" fmla="*/ 31213 h 31213"/>
                            <a:gd name="connsiteX2" fmla="*/ 15925 w 15925"/>
                            <a:gd name="connsiteY2" fmla="*/ 13377 h 31213"/>
                            <a:gd name="connsiteX3" fmla="*/ 8918 w 15925"/>
                            <a:gd name="connsiteY3" fmla="*/ 0 h 3121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213">
                              <a:moveTo>
                                <a:pt x="0" y="17199"/>
                              </a:moveTo>
                              <a:lnTo>
                                <a:pt x="7007" y="31213"/>
                              </a:lnTo>
                              <a:lnTo>
                                <a:pt x="15925" y="13377"/>
                              </a:lnTo>
                              <a:lnTo>
                                <a:pt x="8918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71" name="Freeform: Shape 1570">
                          <a:extLst>
                            <a:ext uri="{FF2B5EF4-FFF2-40B4-BE49-F238E27FC236}">
                              <a16:creationId xmlns:a16="http://schemas.microsoft.com/office/drawing/2014/main" id="{A4BC29C7-D1ED-4CA3-821F-C8CDE6AE17B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9025" y="4863824"/>
                          <a:ext cx="16562" cy="32487"/>
                        </a:xfrm>
                        <a:custGeom>
                          <a:avLst/>
                          <a:gdLst>
                            <a:gd name="connsiteX0" fmla="*/ 8918 w 16562"/>
                            <a:gd name="connsiteY0" fmla="*/ 0 h 32487"/>
                            <a:gd name="connsiteX1" fmla="*/ 0 w 16562"/>
                            <a:gd name="connsiteY1" fmla="*/ 17836 h 32487"/>
                            <a:gd name="connsiteX2" fmla="*/ 7644 w 16562"/>
                            <a:gd name="connsiteY2" fmla="*/ 32487 h 32487"/>
                            <a:gd name="connsiteX3" fmla="*/ 16562 w 16562"/>
                            <a:gd name="connsiteY3" fmla="*/ 14651 h 3248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6562" h="32487">
                              <a:moveTo>
                                <a:pt x="8918" y="0"/>
                              </a:moveTo>
                              <a:lnTo>
                                <a:pt x="0" y="17836"/>
                              </a:lnTo>
                              <a:lnTo>
                                <a:pt x="7644" y="32487"/>
                              </a:lnTo>
                              <a:lnTo>
                                <a:pt x="16562" y="1465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72" name="Freeform: Shape 1571">
                          <a:extLst>
                            <a:ext uri="{FF2B5EF4-FFF2-40B4-BE49-F238E27FC236}">
                              <a16:creationId xmlns:a16="http://schemas.microsoft.com/office/drawing/2014/main" id="{8F94E98B-D62A-4ED5-93B8-1D1CF272925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68196" y="4886756"/>
                          <a:ext cx="15925" cy="31212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6562 h 31212"/>
                            <a:gd name="connsiteX1" fmla="*/ 7644 w 15925"/>
                            <a:gd name="connsiteY1" fmla="*/ 31213 h 31212"/>
                            <a:gd name="connsiteX2" fmla="*/ 15925 w 15925"/>
                            <a:gd name="connsiteY2" fmla="*/ 14651 h 31212"/>
                            <a:gd name="connsiteX3" fmla="*/ 8281 w 15925"/>
                            <a:gd name="connsiteY3" fmla="*/ 0 h 3121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212">
                              <a:moveTo>
                                <a:pt x="0" y="16562"/>
                              </a:moveTo>
                              <a:lnTo>
                                <a:pt x="7644" y="31213"/>
                              </a:lnTo>
                              <a:lnTo>
                                <a:pt x="15925" y="14651"/>
                              </a:lnTo>
                              <a:lnTo>
                                <a:pt x="8281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73" name="Freeform: Shape 1572">
                          <a:extLst>
                            <a:ext uri="{FF2B5EF4-FFF2-40B4-BE49-F238E27FC236}">
                              <a16:creationId xmlns:a16="http://schemas.microsoft.com/office/drawing/2014/main" id="{AB896763-277B-4A4F-BF18-51C972680D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9794" y="4828152"/>
                          <a:ext cx="14014" cy="28028"/>
                        </a:xfrm>
                        <a:custGeom>
                          <a:avLst/>
                          <a:gdLst>
                            <a:gd name="connsiteX0" fmla="*/ 14014 w 14014"/>
                            <a:gd name="connsiteY0" fmla="*/ 13377 h 28028"/>
                            <a:gd name="connsiteX1" fmla="*/ 7007 w 14014"/>
                            <a:gd name="connsiteY1" fmla="*/ 0 h 28028"/>
                            <a:gd name="connsiteX2" fmla="*/ 0 w 14014"/>
                            <a:gd name="connsiteY2" fmla="*/ 14014 h 28028"/>
                            <a:gd name="connsiteX3" fmla="*/ 7007 w 14014"/>
                            <a:gd name="connsiteY3" fmla="*/ 28028 h 280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014" h="28028">
                              <a:moveTo>
                                <a:pt x="14014" y="13377"/>
                              </a:moveTo>
                              <a:lnTo>
                                <a:pt x="7007" y="0"/>
                              </a:lnTo>
                              <a:lnTo>
                                <a:pt x="0" y="14014"/>
                              </a:lnTo>
                              <a:lnTo>
                                <a:pt x="7007" y="2802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74" name="Freeform: Shape 1573">
                          <a:extLst>
                            <a:ext uri="{FF2B5EF4-FFF2-40B4-BE49-F238E27FC236}">
                              <a16:creationId xmlns:a16="http://schemas.microsoft.com/office/drawing/2014/main" id="{1BE37B36-B23F-4947-89C7-8ED8EFD975E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80299" y="4827515"/>
                          <a:ext cx="13377" cy="26116"/>
                        </a:xfrm>
                        <a:custGeom>
                          <a:avLst/>
                          <a:gdLst>
                            <a:gd name="connsiteX0" fmla="*/ 13377 w 13377"/>
                            <a:gd name="connsiteY0" fmla="*/ 14651 h 26116"/>
                            <a:gd name="connsiteX1" fmla="*/ 5733 w 13377"/>
                            <a:gd name="connsiteY1" fmla="*/ 0 h 26116"/>
                            <a:gd name="connsiteX2" fmla="*/ 0 w 13377"/>
                            <a:gd name="connsiteY2" fmla="*/ 10829 h 26116"/>
                            <a:gd name="connsiteX3" fmla="*/ 7644 w 13377"/>
                            <a:gd name="connsiteY3" fmla="*/ 26117 h 261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3377" h="26116">
                              <a:moveTo>
                                <a:pt x="13377" y="14651"/>
                              </a:moveTo>
                              <a:lnTo>
                                <a:pt x="5733" y="0"/>
                              </a:lnTo>
                              <a:lnTo>
                                <a:pt x="0" y="10829"/>
                              </a:lnTo>
                              <a:lnTo>
                                <a:pt x="7644" y="2611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75" name="Freeform: Shape 1574">
                          <a:extLst>
                            <a:ext uri="{FF2B5EF4-FFF2-40B4-BE49-F238E27FC236}">
                              <a16:creationId xmlns:a16="http://schemas.microsoft.com/office/drawing/2014/main" id="{B1AA758F-9BDF-427A-B7C9-0F32A709F7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90491" y="4847262"/>
                          <a:ext cx="13377" cy="26116"/>
                        </a:xfrm>
                        <a:custGeom>
                          <a:avLst/>
                          <a:gdLst>
                            <a:gd name="connsiteX0" fmla="*/ 7644 w 13377"/>
                            <a:gd name="connsiteY0" fmla="*/ 26117 h 26116"/>
                            <a:gd name="connsiteX1" fmla="*/ 13377 w 13377"/>
                            <a:gd name="connsiteY1" fmla="*/ 14651 h 26116"/>
                            <a:gd name="connsiteX2" fmla="*/ 6370 w 13377"/>
                            <a:gd name="connsiteY2" fmla="*/ 0 h 26116"/>
                            <a:gd name="connsiteX3" fmla="*/ 0 w 13377"/>
                            <a:gd name="connsiteY3" fmla="*/ 11466 h 261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3377" h="26116">
                              <a:moveTo>
                                <a:pt x="7644" y="26117"/>
                              </a:moveTo>
                              <a:lnTo>
                                <a:pt x="13377" y="14651"/>
                              </a:lnTo>
                              <a:lnTo>
                                <a:pt x="6370" y="0"/>
                              </a:lnTo>
                              <a:lnTo>
                                <a:pt x="0" y="1146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76" name="Freeform: Shape 1575">
                          <a:extLst>
                            <a:ext uri="{FF2B5EF4-FFF2-40B4-BE49-F238E27FC236}">
                              <a16:creationId xmlns:a16="http://schemas.microsoft.com/office/drawing/2014/main" id="{105DC0BC-8593-4DAA-BD48-4455E6B9B92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9522" y="5009060"/>
                          <a:ext cx="16562" cy="32486"/>
                        </a:xfrm>
                        <a:custGeom>
                          <a:avLst/>
                          <a:gdLst>
                            <a:gd name="connsiteX0" fmla="*/ 0 w 16562"/>
                            <a:gd name="connsiteY0" fmla="*/ 15288 h 32486"/>
                            <a:gd name="connsiteX1" fmla="*/ 8918 w 16562"/>
                            <a:gd name="connsiteY1" fmla="*/ 32487 h 32486"/>
                            <a:gd name="connsiteX2" fmla="*/ 16562 w 16562"/>
                            <a:gd name="connsiteY2" fmla="*/ 17836 h 32486"/>
                            <a:gd name="connsiteX3" fmla="*/ 7644 w 16562"/>
                            <a:gd name="connsiteY3" fmla="*/ 0 h 3248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6562" h="32486">
                              <a:moveTo>
                                <a:pt x="0" y="15288"/>
                              </a:moveTo>
                              <a:lnTo>
                                <a:pt x="8918" y="32487"/>
                              </a:lnTo>
                              <a:lnTo>
                                <a:pt x="16562" y="17836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77" name="Freeform: Shape 1576">
                          <a:extLst>
                            <a:ext uri="{FF2B5EF4-FFF2-40B4-BE49-F238E27FC236}">
                              <a16:creationId xmlns:a16="http://schemas.microsoft.com/office/drawing/2014/main" id="{0D39BBDB-F92B-4479-BCBB-BDBAD1EF81D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09601" y="4847262"/>
                          <a:ext cx="14651" cy="28665"/>
                        </a:xfrm>
                        <a:custGeom>
                          <a:avLst/>
                          <a:gdLst>
                            <a:gd name="connsiteX0" fmla="*/ 7007 w 14651"/>
                            <a:gd name="connsiteY0" fmla="*/ 28665 h 28665"/>
                            <a:gd name="connsiteX1" fmla="*/ 14651 w 14651"/>
                            <a:gd name="connsiteY1" fmla="*/ 14014 h 28665"/>
                            <a:gd name="connsiteX2" fmla="*/ 7007 w 14651"/>
                            <a:gd name="connsiteY2" fmla="*/ 0 h 28665"/>
                            <a:gd name="connsiteX3" fmla="*/ 0 w 14651"/>
                            <a:gd name="connsiteY3" fmla="*/ 14651 h 286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8665">
                              <a:moveTo>
                                <a:pt x="7007" y="28665"/>
                              </a:moveTo>
                              <a:lnTo>
                                <a:pt x="14651" y="14014"/>
                              </a:lnTo>
                              <a:lnTo>
                                <a:pt x="7007" y="0"/>
                              </a:lnTo>
                              <a:lnTo>
                                <a:pt x="0" y="1465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78" name="Freeform: Shape 1577">
                          <a:extLst>
                            <a:ext uri="{FF2B5EF4-FFF2-40B4-BE49-F238E27FC236}">
                              <a16:creationId xmlns:a16="http://schemas.microsoft.com/office/drawing/2014/main" id="{0C530F09-918C-4B3D-8CA0-35699F35D2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7367" y="4908414"/>
                          <a:ext cx="15288" cy="29939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14651 h 29939"/>
                            <a:gd name="connsiteX1" fmla="*/ 7644 w 15288"/>
                            <a:gd name="connsiteY1" fmla="*/ 29939 h 29939"/>
                            <a:gd name="connsiteX2" fmla="*/ 15288 w 15288"/>
                            <a:gd name="connsiteY2" fmla="*/ 14651 h 29939"/>
                            <a:gd name="connsiteX3" fmla="*/ 7644 w 15288"/>
                            <a:gd name="connsiteY3" fmla="*/ 0 h 299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939">
                              <a:moveTo>
                                <a:pt x="0" y="14651"/>
                              </a:moveTo>
                              <a:lnTo>
                                <a:pt x="7644" y="29939"/>
                              </a:lnTo>
                              <a:lnTo>
                                <a:pt x="15288" y="14651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79" name="Freeform: Shape 1578">
                          <a:extLst>
                            <a:ext uri="{FF2B5EF4-FFF2-40B4-BE49-F238E27FC236}">
                              <a16:creationId xmlns:a16="http://schemas.microsoft.com/office/drawing/2014/main" id="{83B5AFD9-3573-42A2-AAF6-ED0AC8C238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9157" y="4866372"/>
                          <a:ext cx="15925" cy="31213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4651 h 31213"/>
                            <a:gd name="connsiteX1" fmla="*/ 8281 w 15925"/>
                            <a:gd name="connsiteY1" fmla="*/ 31213 h 31213"/>
                            <a:gd name="connsiteX2" fmla="*/ 15925 w 15925"/>
                            <a:gd name="connsiteY2" fmla="*/ 16562 h 31213"/>
                            <a:gd name="connsiteX3" fmla="*/ 7644 w 15925"/>
                            <a:gd name="connsiteY3" fmla="*/ 0 h 3121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213">
                              <a:moveTo>
                                <a:pt x="0" y="14651"/>
                              </a:moveTo>
                              <a:lnTo>
                                <a:pt x="8281" y="31213"/>
                              </a:lnTo>
                              <a:lnTo>
                                <a:pt x="15925" y="16562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80" name="Freeform: Shape 1579">
                          <a:extLst>
                            <a:ext uri="{FF2B5EF4-FFF2-40B4-BE49-F238E27FC236}">
                              <a16:creationId xmlns:a16="http://schemas.microsoft.com/office/drawing/2014/main" id="{0D3810FE-E878-4200-B604-DBDF36837C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72646" y="4987402"/>
                          <a:ext cx="17836" cy="34398"/>
                        </a:xfrm>
                        <a:custGeom>
                          <a:avLst/>
                          <a:gdLst>
                            <a:gd name="connsiteX0" fmla="*/ 0 w 17836"/>
                            <a:gd name="connsiteY0" fmla="*/ 17836 h 34398"/>
                            <a:gd name="connsiteX1" fmla="*/ 8918 w 17836"/>
                            <a:gd name="connsiteY1" fmla="*/ 34398 h 34398"/>
                            <a:gd name="connsiteX2" fmla="*/ 17836 w 17836"/>
                            <a:gd name="connsiteY2" fmla="*/ 16562 h 34398"/>
                            <a:gd name="connsiteX3" fmla="*/ 9555 w 17836"/>
                            <a:gd name="connsiteY3" fmla="*/ 0 h 3439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7836" h="34398">
                              <a:moveTo>
                                <a:pt x="0" y="17836"/>
                              </a:moveTo>
                              <a:lnTo>
                                <a:pt x="8918" y="34398"/>
                              </a:lnTo>
                              <a:lnTo>
                                <a:pt x="17836" y="16562"/>
                              </a:lnTo>
                              <a:lnTo>
                                <a:pt x="9555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81" name="Freeform: Shape 1580">
                          <a:extLst>
                            <a:ext uri="{FF2B5EF4-FFF2-40B4-BE49-F238E27FC236}">
                              <a16:creationId xmlns:a16="http://schemas.microsoft.com/office/drawing/2014/main" id="{C51A8281-8DFD-435D-8DEF-E9A9E20E68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84749" y="4967655"/>
                          <a:ext cx="15925" cy="31212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4651 h 31212"/>
                            <a:gd name="connsiteX1" fmla="*/ 8281 w 15925"/>
                            <a:gd name="connsiteY1" fmla="*/ 31213 h 31212"/>
                            <a:gd name="connsiteX2" fmla="*/ 15925 w 15925"/>
                            <a:gd name="connsiteY2" fmla="*/ 16562 h 31212"/>
                            <a:gd name="connsiteX3" fmla="*/ 7644 w 15925"/>
                            <a:gd name="connsiteY3" fmla="*/ 0 h 3121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212">
                              <a:moveTo>
                                <a:pt x="0" y="14651"/>
                              </a:moveTo>
                              <a:lnTo>
                                <a:pt x="8281" y="31213"/>
                              </a:lnTo>
                              <a:lnTo>
                                <a:pt x="15925" y="16562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82" name="Freeform: Shape 1581">
                          <a:extLst>
                            <a:ext uri="{FF2B5EF4-FFF2-40B4-BE49-F238E27FC236}">
                              <a16:creationId xmlns:a16="http://schemas.microsoft.com/office/drawing/2014/main" id="{25397675-40E5-47CE-B868-3C4C0BE72CA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4941" y="4947271"/>
                          <a:ext cx="15925" cy="31850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5288 h 31850"/>
                            <a:gd name="connsiteX1" fmla="*/ 8281 w 15925"/>
                            <a:gd name="connsiteY1" fmla="*/ 31850 h 31850"/>
                            <a:gd name="connsiteX2" fmla="*/ 15925 w 15925"/>
                            <a:gd name="connsiteY2" fmla="*/ 16562 h 31850"/>
                            <a:gd name="connsiteX3" fmla="*/ 7644 w 15925"/>
                            <a:gd name="connsiteY3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0" y="15288"/>
                              </a:moveTo>
                              <a:lnTo>
                                <a:pt x="8281" y="31850"/>
                              </a:lnTo>
                              <a:lnTo>
                                <a:pt x="15925" y="16562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83" name="Freeform: Shape 1582">
                          <a:extLst>
                            <a:ext uri="{FF2B5EF4-FFF2-40B4-BE49-F238E27FC236}">
                              <a16:creationId xmlns:a16="http://schemas.microsoft.com/office/drawing/2014/main" id="{2A6C811F-A6C9-4E43-AE37-5F579BE10C3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7175" y="4928798"/>
                          <a:ext cx="15288" cy="29302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14651 h 29302"/>
                            <a:gd name="connsiteX1" fmla="*/ 7644 w 15288"/>
                            <a:gd name="connsiteY1" fmla="*/ 29302 h 29302"/>
                            <a:gd name="connsiteX2" fmla="*/ 15288 w 15288"/>
                            <a:gd name="connsiteY2" fmla="*/ 14651 h 29302"/>
                            <a:gd name="connsiteX3" fmla="*/ 7644 w 15288"/>
                            <a:gd name="connsiteY3" fmla="*/ 0 h 293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2">
                              <a:moveTo>
                                <a:pt x="0" y="14651"/>
                              </a:moveTo>
                              <a:lnTo>
                                <a:pt x="7644" y="29302"/>
                              </a:lnTo>
                              <a:lnTo>
                                <a:pt x="15288" y="14651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84" name="Freeform: Shape 1583">
                          <a:extLst>
                            <a:ext uri="{FF2B5EF4-FFF2-40B4-BE49-F238E27FC236}">
                              <a16:creationId xmlns:a16="http://schemas.microsoft.com/office/drawing/2014/main" id="{8573CFEA-08D6-4AE6-B80E-389E4FC92BE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1180" y="4964470"/>
                          <a:ext cx="17836" cy="35671"/>
                        </a:xfrm>
                        <a:custGeom>
                          <a:avLst/>
                          <a:gdLst>
                            <a:gd name="connsiteX0" fmla="*/ 8918 w 17836"/>
                            <a:gd name="connsiteY0" fmla="*/ 0 h 35671"/>
                            <a:gd name="connsiteX1" fmla="*/ 0 w 17836"/>
                            <a:gd name="connsiteY1" fmla="*/ 17836 h 35671"/>
                            <a:gd name="connsiteX2" fmla="*/ 8918 w 17836"/>
                            <a:gd name="connsiteY2" fmla="*/ 35672 h 35671"/>
                            <a:gd name="connsiteX3" fmla="*/ 17836 w 17836"/>
                            <a:gd name="connsiteY3" fmla="*/ 17836 h 3567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7836" h="35671">
                              <a:moveTo>
                                <a:pt x="8918" y="0"/>
                              </a:moveTo>
                              <a:lnTo>
                                <a:pt x="0" y="17836"/>
                              </a:lnTo>
                              <a:lnTo>
                                <a:pt x="8918" y="35672"/>
                              </a:lnTo>
                              <a:lnTo>
                                <a:pt x="17836" y="1783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85" name="Freeform: Shape 1584">
                          <a:extLst>
                            <a:ext uri="{FF2B5EF4-FFF2-40B4-BE49-F238E27FC236}">
                              <a16:creationId xmlns:a16="http://schemas.microsoft.com/office/drawing/2014/main" id="{C8B1BFD8-06D7-45AF-AADF-17CC389DFDC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9714" y="4987402"/>
                          <a:ext cx="17836" cy="34398"/>
                        </a:xfrm>
                        <a:custGeom>
                          <a:avLst/>
                          <a:gdLst>
                            <a:gd name="connsiteX0" fmla="*/ 0 w 17836"/>
                            <a:gd name="connsiteY0" fmla="*/ 16562 h 34398"/>
                            <a:gd name="connsiteX1" fmla="*/ 9555 w 17836"/>
                            <a:gd name="connsiteY1" fmla="*/ 34398 h 34398"/>
                            <a:gd name="connsiteX2" fmla="*/ 17836 w 17836"/>
                            <a:gd name="connsiteY2" fmla="*/ 17836 h 34398"/>
                            <a:gd name="connsiteX3" fmla="*/ 8918 w 17836"/>
                            <a:gd name="connsiteY3" fmla="*/ 0 h 3439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7836" h="34398">
                              <a:moveTo>
                                <a:pt x="0" y="16562"/>
                              </a:moveTo>
                              <a:lnTo>
                                <a:pt x="9555" y="34398"/>
                              </a:lnTo>
                              <a:lnTo>
                                <a:pt x="17836" y="17836"/>
                              </a:lnTo>
                              <a:lnTo>
                                <a:pt x="8918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86" name="Freeform: Shape 1585">
                          <a:extLst>
                            <a:ext uri="{FF2B5EF4-FFF2-40B4-BE49-F238E27FC236}">
                              <a16:creationId xmlns:a16="http://schemas.microsoft.com/office/drawing/2014/main" id="{A673CCF6-53EE-475E-BF4D-BEC4DEE788F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7175" y="4888667"/>
                          <a:ext cx="15288" cy="29301"/>
                        </a:xfrm>
                        <a:custGeom>
                          <a:avLst/>
                          <a:gdLst>
                            <a:gd name="connsiteX0" fmla="*/ 15288 w 15288"/>
                            <a:gd name="connsiteY0" fmla="*/ 14651 h 29301"/>
                            <a:gd name="connsiteX1" fmla="*/ 7644 w 15288"/>
                            <a:gd name="connsiteY1" fmla="*/ 0 h 29301"/>
                            <a:gd name="connsiteX2" fmla="*/ 0 w 15288"/>
                            <a:gd name="connsiteY2" fmla="*/ 14651 h 29301"/>
                            <a:gd name="connsiteX3" fmla="*/ 7644 w 15288"/>
                            <a:gd name="connsiteY3" fmla="*/ 29302 h 293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1">
                              <a:moveTo>
                                <a:pt x="15288" y="14651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7644" y="2930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87" name="Freeform: Shape 1586">
                          <a:extLst>
                            <a:ext uri="{FF2B5EF4-FFF2-40B4-BE49-F238E27FC236}">
                              <a16:creationId xmlns:a16="http://schemas.microsoft.com/office/drawing/2014/main" id="{CD0F8CCF-198F-4254-A7ED-958DA3A7EA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05133" y="4925613"/>
                          <a:ext cx="17199" cy="33124"/>
                        </a:xfrm>
                        <a:custGeom>
                          <a:avLst/>
                          <a:gdLst>
                            <a:gd name="connsiteX0" fmla="*/ 8281 w 17199"/>
                            <a:gd name="connsiteY0" fmla="*/ 0 h 33124"/>
                            <a:gd name="connsiteX1" fmla="*/ 0 w 17199"/>
                            <a:gd name="connsiteY1" fmla="*/ 16562 h 33124"/>
                            <a:gd name="connsiteX2" fmla="*/ 8281 w 17199"/>
                            <a:gd name="connsiteY2" fmla="*/ 33124 h 33124"/>
                            <a:gd name="connsiteX3" fmla="*/ 17199 w 17199"/>
                            <a:gd name="connsiteY3" fmla="*/ 16562 h 3312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7199" h="33124">
                              <a:moveTo>
                                <a:pt x="8281" y="0"/>
                              </a:moveTo>
                              <a:lnTo>
                                <a:pt x="0" y="16562"/>
                              </a:lnTo>
                              <a:lnTo>
                                <a:pt x="8281" y="33124"/>
                              </a:lnTo>
                              <a:lnTo>
                                <a:pt x="17199" y="1656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88" name="Freeform: Shape 1587">
                          <a:extLst>
                            <a:ext uri="{FF2B5EF4-FFF2-40B4-BE49-F238E27FC236}">
                              <a16:creationId xmlns:a16="http://schemas.microsoft.com/office/drawing/2014/main" id="{A28F81A3-FCD6-44A2-ACE6-89F41D20CD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36983" y="4908414"/>
                          <a:ext cx="15288" cy="29939"/>
                        </a:xfrm>
                        <a:custGeom>
                          <a:avLst/>
                          <a:gdLst>
                            <a:gd name="connsiteX0" fmla="*/ 7644 w 15288"/>
                            <a:gd name="connsiteY0" fmla="*/ 0 h 29939"/>
                            <a:gd name="connsiteX1" fmla="*/ 0 w 15288"/>
                            <a:gd name="connsiteY1" fmla="*/ 14651 h 29939"/>
                            <a:gd name="connsiteX2" fmla="*/ 7644 w 15288"/>
                            <a:gd name="connsiteY2" fmla="*/ 29939 h 29939"/>
                            <a:gd name="connsiteX3" fmla="*/ 15288 w 15288"/>
                            <a:gd name="connsiteY3" fmla="*/ 14651 h 299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939">
                              <a:moveTo>
                                <a:pt x="7644" y="0"/>
                              </a:moveTo>
                              <a:lnTo>
                                <a:pt x="0" y="14651"/>
                              </a:lnTo>
                              <a:lnTo>
                                <a:pt x="7644" y="29939"/>
                              </a:lnTo>
                              <a:lnTo>
                                <a:pt x="15288" y="1465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89" name="Freeform: Shape 1588">
                          <a:extLst>
                            <a:ext uri="{FF2B5EF4-FFF2-40B4-BE49-F238E27FC236}">
                              <a16:creationId xmlns:a16="http://schemas.microsoft.com/office/drawing/2014/main" id="{EF75DA94-908C-455A-A128-E10ED16CEA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7428" y="4928161"/>
                          <a:ext cx="14651" cy="28665"/>
                        </a:xfrm>
                        <a:custGeom>
                          <a:avLst/>
                          <a:gdLst>
                            <a:gd name="connsiteX0" fmla="*/ 0 w 14651"/>
                            <a:gd name="connsiteY0" fmla="*/ 14014 h 28665"/>
                            <a:gd name="connsiteX1" fmla="*/ 7644 w 14651"/>
                            <a:gd name="connsiteY1" fmla="*/ 28665 h 28665"/>
                            <a:gd name="connsiteX2" fmla="*/ 14651 w 14651"/>
                            <a:gd name="connsiteY2" fmla="*/ 15288 h 28665"/>
                            <a:gd name="connsiteX3" fmla="*/ 7007 w 14651"/>
                            <a:gd name="connsiteY3" fmla="*/ 0 h 286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8665">
                              <a:moveTo>
                                <a:pt x="0" y="14014"/>
                              </a:moveTo>
                              <a:lnTo>
                                <a:pt x="7644" y="28665"/>
                              </a:lnTo>
                              <a:lnTo>
                                <a:pt x="14651" y="15288"/>
                              </a:lnTo>
                              <a:lnTo>
                                <a:pt x="7007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90" name="Freeform: Shape 1589">
                          <a:extLst>
                            <a:ext uri="{FF2B5EF4-FFF2-40B4-BE49-F238E27FC236}">
                              <a16:creationId xmlns:a16="http://schemas.microsoft.com/office/drawing/2014/main" id="{CB61E3F9-14C0-4AEB-BC0B-AECDFE32613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6599" y="4947271"/>
                          <a:ext cx="15925" cy="31850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6562 h 31850"/>
                            <a:gd name="connsiteX1" fmla="*/ 7007 w 15925"/>
                            <a:gd name="connsiteY1" fmla="*/ 31850 h 31850"/>
                            <a:gd name="connsiteX2" fmla="*/ 15925 w 15925"/>
                            <a:gd name="connsiteY2" fmla="*/ 15288 h 31850"/>
                            <a:gd name="connsiteX3" fmla="*/ 8281 w 15925"/>
                            <a:gd name="connsiteY3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0" y="16562"/>
                              </a:moveTo>
                              <a:lnTo>
                                <a:pt x="7007" y="31850"/>
                              </a:lnTo>
                              <a:lnTo>
                                <a:pt x="15925" y="15288"/>
                              </a:lnTo>
                              <a:lnTo>
                                <a:pt x="8281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91" name="Freeform: Shape 1590">
                          <a:extLst>
                            <a:ext uri="{FF2B5EF4-FFF2-40B4-BE49-F238E27FC236}">
                              <a16:creationId xmlns:a16="http://schemas.microsoft.com/office/drawing/2014/main" id="{96F4D1E9-D793-4229-98D6-8ADC8188CF1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99409" y="4827515"/>
                          <a:ext cx="14651" cy="29301"/>
                        </a:xfrm>
                        <a:custGeom>
                          <a:avLst/>
                          <a:gdLst>
                            <a:gd name="connsiteX0" fmla="*/ 14651 w 14651"/>
                            <a:gd name="connsiteY0" fmla="*/ 14651 h 29301"/>
                            <a:gd name="connsiteX1" fmla="*/ 7007 w 14651"/>
                            <a:gd name="connsiteY1" fmla="*/ 0 h 29301"/>
                            <a:gd name="connsiteX2" fmla="*/ 0 w 14651"/>
                            <a:gd name="connsiteY2" fmla="*/ 14651 h 29301"/>
                            <a:gd name="connsiteX3" fmla="*/ 7644 w 14651"/>
                            <a:gd name="connsiteY3" fmla="*/ 29302 h 293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9301">
                              <a:moveTo>
                                <a:pt x="14651" y="14651"/>
                              </a:moveTo>
                              <a:lnTo>
                                <a:pt x="7007" y="0"/>
                              </a:lnTo>
                              <a:lnTo>
                                <a:pt x="0" y="14651"/>
                              </a:lnTo>
                              <a:lnTo>
                                <a:pt x="7644" y="2930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92" name="Freeform: Shape 1591">
                          <a:extLst>
                            <a:ext uri="{FF2B5EF4-FFF2-40B4-BE49-F238E27FC236}">
                              <a16:creationId xmlns:a16="http://schemas.microsoft.com/office/drawing/2014/main" id="{DF3F7550-240C-40FF-9556-93A0D88341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1049" y="4844077"/>
                          <a:ext cx="15288" cy="29301"/>
                        </a:xfrm>
                        <a:custGeom>
                          <a:avLst/>
                          <a:gdLst>
                            <a:gd name="connsiteX0" fmla="*/ 15288 w 15288"/>
                            <a:gd name="connsiteY0" fmla="*/ 14651 h 29301"/>
                            <a:gd name="connsiteX1" fmla="*/ 7644 w 15288"/>
                            <a:gd name="connsiteY1" fmla="*/ 0 h 29301"/>
                            <a:gd name="connsiteX2" fmla="*/ 0 w 15288"/>
                            <a:gd name="connsiteY2" fmla="*/ 14651 h 29301"/>
                            <a:gd name="connsiteX3" fmla="*/ 7644 w 15288"/>
                            <a:gd name="connsiteY3" fmla="*/ 29302 h 293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1">
                              <a:moveTo>
                                <a:pt x="15288" y="14651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7644" y="2930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93" name="Freeform: Shape 1592">
                          <a:extLst>
                            <a:ext uri="{FF2B5EF4-FFF2-40B4-BE49-F238E27FC236}">
                              <a16:creationId xmlns:a16="http://schemas.microsoft.com/office/drawing/2014/main" id="{71E47659-E2BA-46C5-8581-951BA18502E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7925" y="4866372"/>
                          <a:ext cx="15925" cy="31850"/>
                        </a:xfrm>
                        <a:custGeom>
                          <a:avLst/>
                          <a:gdLst>
                            <a:gd name="connsiteX0" fmla="*/ 15925 w 15925"/>
                            <a:gd name="connsiteY0" fmla="*/ 15288 h 31850"/>
                            <a:gd name="connsiteX1" fmla="*/ 8918 w 15925"/>
                            <a:gd name="connsiteY1" fmla="*/ 0 h 31850"/>
                            <a:gd name="connsiteX2" fmla="*/ 0 w 15925"/>
                            <a:gd name="connsiteY2" fmla="*/ 16562 h 31850"/>
                            <a:gd name="connsiteX3" fmla="*/ 7644 w 15925"/>
                            <a:gd name="connsiteY3" fmla="*/ 3185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15925" y="15288"/>
                              </a:moveTo>
                              <a:lnTo>
                                <a:pt x="8918" y="0"/>
                              </a:lnTo>
                              <a:lnTo>
                                <a:pt x="0" y="16562"/>
                              </a:lnTo>
                              <a:lnTo>
                                <a:pt x="7644" y="3185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94" name="Freeform: Shape 1593">
                          <a:extLst>
                            <a:ext uri="{FF2B5EF4-FFF2-40B4-BE49-F238E27FC236}">
                              <a16:creationId xmlns:a16="http://schemas.microsoft.com/office/drawing/2014/main" id="{B411A9F1-3B9A-4910-A319-1C2ED5A2E5D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6904" y="4866372"/>
                          <a:ext cx="15925" cy="31850"/>
                        </a:xfrm>
                        <a:custGeom>
                          <a:avLst/>
                          <a:gdLst>
                            <a:gd name="connsiteX0" fmla="*/ 15925 w 15925"/>
                            <a:gd name="connsiteY0" fmla="*/ 16562 h 31850"/>
                            <a:gd name="connsiteX1" fmla="*/ 7644 w 15925"/>
                            <a:gd name="connsiteY1" fmla="*/ 0 h 31850"/>
                            <a:gd name="connsiteX2" fmla="*/ 0 w 15925"/>
                            <a:gd name="connsiteY2" fmla="*/ 15288 h 31850"/>
                            <a:gd name="connsiteX3" fmla="*/ 8281 w 15925"/>
                            <a:gd name="connsiteY3" fmla="*/ 3185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15925" y="16562"/>
                              </a:moveTo>
                              <a:lnTo>
                                <a:pt x="7644" y="0"/>
                              </a:lnTo>
                              <a:lnTo>
                                <a:pt x="0" y="15288"/>
                              </a:lnTo>
                              <a:lnTo>
                                <a:pt x="8281" y="3185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95" name="Freeform: Shape 1594">
                          <a:extLst>
                            <a:ext uri="{FF2B5EF4-FFF2-40B4-BE49-F238E27FC236}">
                              <a16:creationId xmlns:a16="http://schemas.microsoft.com/office/drawing/2014/main" id="{C915C73F-0BBE-4B67-B066-F0577D949B6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8117" y="4886756"/>
                          <a:ext cx="16562" cy="31212"/>
                        </a:xfrm>
                        <a:custGeom>
                          <a:avLst/>
                          <a:gdLst>
                            <a:gd name="connsiteX0" fmla="*/ 7644 w 16562"/>
                            <a:gd name="connsiteY0" fmla="*/ 31213 h 31212"/>
                            <a:gd name="connsiteX1" fmla="*/ 16562 w 16562"/>
                            <a:gd name="connsiteY1" fmla="*/ 14651 h 31212"/>
                            <a:gd name="connsiteX2" fmla="*/ 8918 w 16562"/>
                            <a:gd name="connsiteY2" fmla="*/ 0 h 31212"/>
                            <a:gd name="connsiteX3" fmla="*/ 0 w 16562"/>
                            <a:gd name="connsiteY3" fmla="*/ 16562 h 3121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6562" h="31212">
                              <a:moveTo>
                                <a:pt x="7644" y="31213"/>
                              </a:moveTo>
                              <a:lnTo>
                                <a:pt x="16562" y="14651"/>
                              </a:lnTo>
                              <a:lnTo>
                                <a:pt x="8918" y="0"/>
                              </a:lnTo>
                              <a:lnTo>
                                <a:pt x="0" y="1656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96" name="Freeform: Shape 1595">
                          <a:extLst>
                            <a:ext uri="{FF2B5EF4-FFF2-40B4-BE49-F238E27FC236}">
                              <a16:creationId xmlns:a16="http://schemas.microsoft.com/office/drawing/2014/main" id="{F10E6BF3-4DBB-4682-A66B-3DDCB7DAC6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9583" y="4863824"/>
                          <a:ext cx="16562" cy="32487"/>
                        </a:xfrm>
                        <a:custGeom>
                          <a:avLst/>
                          <a:gdLst>
                            <a:gd name="connsiteX0" fmla="*/ 16562 w 16562"/>
                            <a:gd name="connsiteY0" fmla="*/ 14651 h 32487"/>
                            <a:gd name="connsiteX1" fmla="*/ 8918 w 16562"/>
                            <a:gd name="connsiteY1" fmla="*/ 0 h 32487"/>
                            <a:gd name="connsiteX2" fmla="*/ 0 w 16562"/>
                            <a:gd name="connsiteY2" fmla="*/ 17836 h 32487"/>
                            <a:gd name="connsiteX3" fmla="*/ 7644 w 16562"/>
                            <a:gd name="connsiteY3" fmla="*/ 32487 h 3248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6562" h="32487">
                              <a:moveTo>
                                <a:pt x="16562" y="14651"/>
                              </a:moveTo>
                              <a:lnTo>
                                <a:pt x="8918" y="0"/>
                              </a:lnTo>
                              <a:lnTo>
                                <a:pt x="0" y="17836"/>
                              </a:lnTo>
                              <a:lnTo>
                                <a:pt x="7644" y="3248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97" name="Freeform: Shape 1596">
                          <a:extLst>
                            <a:ext uri="{FF2B5EF4-FFF2-40B4-BE49-F238E27FC236}">
                              <a16:creationId xmlns:a16="http://schemas.microsoft.com/office/drawing/2014/main" id="{B79C495E-7116-4D4C-88B4-AD5D3993392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7733" y="4888667"/>
                          <a:ext cx="15288" cy="29301"/>
                        </a:xfrm>
                        <a:custGeom>
                          <a:avLst/>
                          <a:gdLst>
                            <a:gd name="connsiteX0" fmla="*/ 7644 w 15288"/>
                            <a:gd name="connsiteY0" fmla="*/ 29302 h 29301"/>
                            <a:gd name="connsiteX1" fmla="*/ 15288 w 15288"/>
                            <a:gd name="connsiteY1" fmla="*/ 14651 h 29301"/>
                            <a:gd name="connsiteX2" fmla="*/ 7644 w 15288"/>
                            <a:gd name="connsiteY2" fmla="*/ 0 h 29301"/>
                            <a:gd name="connsiteX3" fmla="*/ 0 w 15288"/>
                            <a:gd name="connsiteY3" fmla="*/ 14651 h 293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1">
                              <a:moveTo>
                                <a:pt x="7644" y="29302"/>
                              </a:moveTo>
                              <a:lnTo>
                                <a:pt x="15288" y="14651"/>
                              </a:ln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98" name="Freeform: Shape 1597">
                          <a:extLst>
                            <a:ext uri="{FF2B5EF4-FFF2-40B4-BE49-F238E27FC236}">
                              <a16:creationId xmlns:a16="http://schemas.microsoft.com/office/drawing/2014/main" id="{27EC9002-2DE6-4A5B-81C1-170922D2683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6327" y="5009697"/>
                          <a:ext cx="15288" cy="29301"/>
                        </a:xfrm>
                        <a:custGeom>
                          <a:avLst/>
                          <a:gdLst>
                            <a:gd name="connsiteX0" fmla="*/ 15288 w 15288"/>
                            <a:gd name="connsiteY0" fmla="*/ 14651 h 29301"/>
                            <a:gd name="connsiteX1" fmla="*/ 7644 w 15288"/>
                            <a:gd name="connsiteY1" fmla="*/ 0 h 29301"/>
                            <a:gd name="connsiteX2" fmla="*/ 0 w 15288"/>
                            <a:gd name="connsiteY2" fmla="*/ 14651 h 29301"/>
                            <a:gd name="connsiteX3" fmla="*/ 7644 w 15288"/>
                            <a:gd name="connsiteY3" fmla="*/ 29302 h 293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1">
                              <a:moveTo>
                                <a:pt x="15288" y="14651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7644" y="2930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599" name="Freeform: Shape 1598">
                          <a:extLst>
                            <a:ext uri="{FF2B5EF4-FFF2-40B4-BE49-F238E27FC236}">
                              <a16:creationId xmlns:a16="http://schemas.microsoft.com/office/drawing/2014/main" id="{430B0ACA-92A5-4388-B6A1-C5774FB360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6327" y="4969566"/>
                          <a:ext cx="15288" cy="29301"/>
                        </a:xfrm>
                        <a:custGeom>
                          <a:avLst/>
                          <a:gdLst>
                            <a:gd name="connsiteX0" fmla="*/ 15288 w 15288"/>
                            <a:gd name="connsiteY0" fmla="*/ 14651 h 29301"/>
                            <a:gd name="connsiteX1" fmla="*/ 7644 w 15288"/>
                            <a:gd name="connsiteY1" fmla="*/ 0 h 29301"/>
                            <a:gd name="connsiteX2" fmla="*/ 0 w 15288"/>
                            <a:gd name="connsiteY2" fmla="*/ 14651 h 29301"/>
                            <a:gd name="connsiteX3" fmla="*/ 7644 w 15288"/>
                            <a:gd name="connsiteY3" fmla="*/ 29302 h 293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1">
                              <a:moveTo>
                                <a:pt x="15288" y="14651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7644" y="2930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00" name="Freeform: Shape 1599">
                          <a:extLst>
                            <a:ext uri="{FF2B5EF4-FFF2-40B4-BE49-F238E27FC236}">
                              <a16:creationId xmlns:a16="http://schemas.microsoft.com/office/drawing/2014/main" id="{F0178871-150D-46C9-B066-586D0EF8247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6711" y="4886756"/>
                          <a:ext cx="15925" cy="31212"/>
                        </a:xfrm>
                        <a:custGeom>
                          <a:avLst/>
                          <a:gdLst>
                            <a:gd name="connsiteX0" fmla="*/ 15925 w 15925"/>
                            <a:gd name="connsiteY0" fmla="*/ 16562 h 31212"/>
                            <a:gd name="connsiteX1" fmla="*/ 7644 w 15925"/>
                            <a:gd name="connsiteY1" fmla="*/ 0 h 31212"/>
                            <a:gd name="connsiteX2" fmla="*/ 0 w 15925"/>
                            <a:gd name="connsiteY2" fmla="*/ 14651 h 31212"/>
                            <a:gd name="connsiteX3" fmla="*/ 8281 w 15925"/>
                            <a:gd name="connsiteY3" fmla="*/ 31213 h 3121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212">
                              <a:moveTo>
                                <a:pt x="15925" y="16562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8281" y="3121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01" name="Freeform: Shape 1600">
                          <a:extLst>
                            <a:ext uri="{FF2B5EF4-FFF2-40B4-BE49-F238E27FC236}">
                              <a16:creationId xmlns:a16="http://schemas.microsoft.com/office/drawing/2014/main" id="{0297DD6A-65B6-40B6-B619-D94ACFBF20B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6519" y="4906503"/>
                          <a:ext cx="15925" cy="30576"/>
                        </a:xfrm>
                        <a:custGeom>
                          <a:avLst/>
                          <a:gdLst>
                            <a:gd name="connsiteX0" fmla="*/ 15925 w 15925"/>
                            <a:gd name="connsiteY0" fmla="*/ 16562 h 30576"/>
                            <a:gd name="connsiteX1" fmla="*/ 7007 w 15925"/>
                            <a:gd name="connsiteY1" fmla="*/ 0 h 30576"/>
                            <a:gd name="connsiteX2" fmla="*/ 0 w 15925"/>
                            <a:gd name="connsiteY2" fmla="*/ 14014 h 30576"/>
                            <a:gd name="connsiteX3" fmla="*/ 8918 w 15925"/>
                            <a:gd name="connsiteY3" fmla="*/ 30576 h 305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0576">
                              <a:moveTo>
                                <a:pt x="15925" y="16562"/>
                              </a:moveTo>
                              <a:lnTo>
                                <a:pt x="7007" y="0"/>
                              </a:lnTo>
                              <a:lnTo>
                                <a:pt x="0" y="14014"/>
                              </a:lnTo>
                              <a:lnTo>
                                <a:pt x="8918" y="3057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02" name="Freeform: Shape 1601">
                          <a:extLst>
                            <a:ext uri="{FF2B5EF4-FFF2-40B4-BE49-F238E27FC236}">
                              <a16:creationId xmlns:a16="http://schemas.microsoft.com/office/drawing/2014/main" id="{2D30C194-81AD-42FB-9394-ECCD4FA50AB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6519" y="4947271"/>
                          <a:ext cx="15925" cy="31850"/>
                        </a:xfrm>
                        <a:custGeom>
                          <a:avLst/>
                          <a:gdLst>
                            <a:gd name="connsiteX0" fmla="*/ 15925 w 15925"/>
                            <a:gd name="connsiteY0" fmla="*/ 15288 h 31850"/>
                            <a:gd name="connsiteX1" fmla="*/ 8918 w 15925"/>
                            <a:gd name="connsiteY1" fmla="*/ 0 h 31850"/>
                            <a:gd name="connsiteX2" fmla="*/ 0 w 15925"/>
                            <a:gd name="connsiteY2" fmla="*/ 16562 h 31850"/>
                            <a:gd name="connsiteX3" fmla="*/ 7644 w 15925"/>
                            <a:gd name="connsiteY3" fmla="*/ 3185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15925" y="15288"/>
                              </a:moveTo>
                              <a:lnTo>
                                <a:pt x="8918" y="0"/>
                              </a:lnTo>
                              <a:lnTo>
                                <a:pt x="0" y="16562"/>
                              </a:lnTo>
                              <a:lnTo>
                                <a:pt x="7644" y="3185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03" name="Freeform: Shape 1602">
                          <a:extLst>
                            <a:ext uri="{FF2B5EF4-FFF2-40B4-BE49-F238E27FC236}">
                              <a16:creationId xmlns:a16="http://schemas.microsoft.com/office/drawing/2014/main" id="{D0F697E6-0C41-4A26-B578-A34012DCF60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6538" y="4844714"/>
                          <a:ext cx="17199" cy="33124"/>
                        </a:xfrm>
                        <a:custGeom>
                          <a:avLst/>
                          <a:gdLst>
                            <a:gd name="connsiteX0" fmla="*/ 17199 w 17199"/>
                            <a:gd name="connsiteY0" fmla="*/ 16562 h 33124"/>
                            <a:gd name="connsiteX1" fmla="*/ 8281 w 17199"/>
                            <a:gd name="connsiteY1" fmla="*/ 0 h 33124"/>
                            <a:gd name="connsiteX2" fmla="*/ 0 w 17199"/>
                            <a:gd name="connsiteY2" fmla="*/ 16562 h 33124"/>
                            <a:gd name="connsiteX3" fmla="*/ 8281 w 17199"/>
                            <a:gd name="connsiteY3" fmla="*/ 33124 h 3312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7199" h="33124">
                              <a:moveTo>
                                <a:pt x="17199" y="16562"/>
                              </a:moveTo>
                              <a:lnTo>
                                <a:pt x="8281" y="0"/>
                              </a:lnTo>
                              <a:lnTo>
                                <a:pt x="0" y="16562"/>
                              </a:lnTo>
                              <a:lnTo>
                                <a:pt x="8281" y="3312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04" name="Freeform: Shape 1603">
                          <a:extLst>
                            <a:ext uri="{FF2B5EF4-FFF2-40B4-BE49-F238E27FC236}">
                              <a16:creationId xmlns:a16="http://schemas.microsoft.com/office/drawing/2014/main" id="{ECFC0D19-B00E-4347-9425-47EBBD37D0C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4243" y="4844077"/>
                          <a:ext cx="17199" cy="31850"/>
                        </a:xfrm>
                        <a:custGeom>
                          <a:avLst/>
                          <a:gdLst>
                            <a:gd name="connsiteX0" fmla="*/ 17199 w 17199"/>
                            <a:gd name="connsiteY0" fmla="*/ 17199 h 31850"/>
                            <a:gd name="connsiteX1" fmla="*/ 7644 w 17199"/>
                            <a:gd name="connsiteY1" fmla="*/ 0 h 31850"/>
                            <a:gd name="connsiteX2" fmla="*/ 0 w 17199"/>
                            <a:gd name="connsiteY2" fmla="*/ 14651 h 31850"/>
                            <a:gd name="connsiteX3" fmla="*/ 9555 w 17199"/>
                            <a:gd name="connsiteY3" fmla="*/ 3185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7199" h="31850">
                              <a:moveTo>
                                <a:pt x="17199" y="17199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9555" y="3185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05" name="Freeform: Shape 1604">
                          <a:extLst>
                            <a:ext uri="{FF2B5EF4-FFF2-40B4-BE49-F238E27FC236}">
                              <a16:creationId xmlns:a16="http://schemas.microsoft.com/office/drawing/2014/main" id="{432E3F4F-7821-486C-8D14-E7CBE0444AC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4051" y="4863824"/>
                          <a:ext cx="16562" cy="32487"/>
                        </a:xfrm>
                        <a:custGeom>
                          <a:avLst/>
                          <a:gdLst>
                            <a:gd name="connsiteX0" fmla="*/ 8918 w 16562"/>
                            <a:gd name="connsiteY0" fmla="*/ 32487 h 32487"/>
                            <a:gd name="connsiteX1" fmla="*/ 16562 w 16562"/>
                            <a:gd name="connsiteY1" fmla="*/ 17836 h 32487"/>
                            <a:gd name="connsiteX2" fmla="*/ 7644 w 16562"/>
                            <a:gd name="connsiteY2" fmla="*/ 0 h 32487"/>
                            <a:gd name="connsiteX3" fmla="*/ 0 w 16562"/>
                            <a:gd name="connsiteY3" fmla="*/ 14651 h 3248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6562" h="32487">
                              <a:moveTo>
                                <a:pt x="8918" y="32487"/>
                              </a:moveTo>
                              <a:lnTo>
                                <a:pt x="16562" y="17836"/>
                              </a:ln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06" name="Freeform: Shape 1605">
                          <a:extLst>
                            <a:ext uri="{FF2B5EF4-FFF2-40B4-BE49-F238E27FC236}">
                              <a16:creationId xmlns:a16="http://schemas.microsoft.com/office/drawing/2014/main" id="{CAFE5A1B-729E-4FA0-BA55-14E4A93058A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57367" y="4866372"/>
                          <a:ext cx="15925" cy="31850"/>
                        </a:xfrm>
                        <a:custGeom>
                          <a:avLst/>
                          <a:gdLst>
                            <a:gd name="connsiteX0" fmla="*/ 7644 w 15925"/>
                            <a:gd name="connsiteY0" fmla="*/ 31850 h 31850"/>
                            <a:gd name="connsiteX1" fmla="*/ 15925 w 15925"/>
                            <a:gd name="connsiteY1" fmla="*/ 15288 h 31850"/>
                            <a:gd name="connsiteX2" fmla="*/ 8918 w 15925"/>
                            <a:gd name="connsiteY2" fmla="*/ 0 h 31850"/>
                            <a:gd name="connsiteX3" fmla="*/ 0 w 15925"/>
                            <a:gd name="connsiteY3" fmla="*/ 16562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7644" y="31850"/>
                              </a:moveTo>
                              <a:lnTo>
                                <a:pt x="15925" y="15288"/>
                              </a:lnTo>
                              <a:lnTo>
                                <a:pt x="8918" y="0"/>
                              </a:lnTo>
                              <a:lnTo>
                                <a:pt x="0" y="1656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07" name="Freeform: Shape 1606">
                          <a:extLst>
                            <a:ext uri="{FF2B5EF4-FFF2-40B4-BE49-F238E27FC236}">
                              <a16:creationId xmlns:a16="http://schemas.microsoft.com/office/drawing/2014/main" id="{3CEA5822-9E57-4E0C-87E4-D550840F8F7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36346" y="4866372"/>
                          <a:ext cx="15925" cy="31850"/>
                        </a:xfrm>
                        <a:custGeom>
                          <a:avLst/>
                          <a:gdLst>
                            <a:gd name="connsiteX0" fmla="*/ 8281 w 15925"/>
                            <a:gd name="connsiteY0" fmla="*/ 31850 h 31850"/>
                            <a:gd name="connsiteX1" fmla="*/ 15925 w 15925"/>
                            <a:gd name="connsiteY1" fmla="*/ 16562 h 31850"/>
                            <a:gd name="connsiteX2" fmla="*/ 7644 w 15925"/>
                            <a:gd name="connsiteY2" fmla="*/ 0 h 31850"/>
                            <a:gd name="connsiteX3" fmla="*/ 0 w 15925"/>
                            <a:gd name="connsiteY3" fmla="*/ 15288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8281" y="31850"/>
                              </a:moveTo>
                              <a:lnTo>
                                <a:pt x="15925" y="16562"/>
                              </a:lnTo>
                              <a:lnTo>
                                <a:pt x="7644" y="0"/>
                              </a:lnTo>
                              <a:lnTo>
                                <a:pt x="0" y="1528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08" name="Freeform: Shape 1607">
                          <a:extLst>
                            <a:ext uri="{FF2B5EF4-FFF2-40B4-BE49-F238E27FC236}">
                              <a16:creationId xmlns:a16="http://schemas.microsoft.com/office/drawing/2014/main" id="{3DAB906E-A6AB-407F-9543-25FFEAF2432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03859" y="4844077"/>
                          <a:ext cx="15288" cy="29301"/>
                        </a:xfrm>
                        <a:custGeom>
                          <a:avLst/>
                          <a:gdLst>
                            <a:gd name="connsiteX0" fmla="*/ 15288 w 15288"/>
                            <a:gd name="connsiteY0" fmla="*/ 14651 h 29301"/>
                            <a:gd name="connsiteX1" fmla="*/ 7644 w 15288"/>
                            <a:gd name="connsiteY1" fmla="*/ 0 h 29301"/>
                            <a:gd name="connsiteX2" fmla="*/ 0 w 15288"/>
                            <a:gd name="connsiteY2" fmla="*/ 14651 h 29301"/>
                            <a:gd name="connsiteX3" fmla="*/ 7644 w 15288"/>
                            <a:gd name="connsiteY3" fmla="*/ 29302 h 293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1">
                              <a:moveTo>
                                <a:pt x="15288" y="14651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7644" y="2930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09" name="Freeform: Shape 1608">
                          <a:extLst>
                            <a:ext uri="{FF2B5EF4-FFF2-40B4-BE49-F238E27FC236}">
                              <a16:creationId xmlns:a16="http://schemas.microsoft.com/office/drawing/2014/main" id="{A0F83250-991C-43E6-A906-7C1FE25176D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51625" y="4862550"/>
                          <a:ext cx="15925" cy="31850"/>
                        </a:xfrm>
                        <a:custGeom>
                          <a:avLst/>
                          <a:gdLst>
                            <a:gd name="connsiteX0" fmla="*/ 8281 w 15925"/>
                            <a:gd name="connsiteY0" fmla="*/ 31850 h 31850"/>
                            <a:gd name="connsiteX1" fmla="*/ 15925 w 15925"/>
                            <a:gd name="connsiteY1" fmla="*/ 16562 h 31850"/>
                            <a:gd name="connsiteX2" fmla="*/ 7644 w 15925"/>
                            <a:gd name="connsiteY2" fmla="*/ 0 h 31850"/>
                            <a:gd name="connsiteX3" fmla="*/ 0 w 15925"/>
                            <a:gd name="connsiteY3" fmla="*/ 15288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8281" y="31850"/>
                              </a:moveTo>
                              <a:lnTo>
                                <a:pt x="15925" y="16562"/>
                              </a:lnTo>
                              <a:lnTo>
                                <a:pt x="7644" y="0"/>
                              </a:lnTo>
                              <a:lnTo>
                                <a:pt x="0" y="1528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10" name="Freeform: Shape 1609">
                          <a:extLst>
                            <a:ext uri="{FF2B5EF4-FFF2-40B4-BE49-F238E27FC236}">
                              <a16:creationId xmlns:a16="http://schemas.microsoft.com/office/drawing/2014/main" id="{65197EBB-362B-4DA0-957F-415BE25A653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1817" y="4840892"/>
                          <a:ext cx="17199" cy="33124"/>
                        </a:xfrm>
                        <a:custGeom>
                          <a:avLst/>
                          <a:gdLst>
                            <a:gd name="connsiteX0" fmla="*/ 17199 w 17199"/>
                            <a:gd name="connsiteY0" fmla="*/ 16562 h 33124"/>
                            <a:gd name="connsiteX1" fmla="*/ 8281 w 17199"/>
                            <a:gd name="connsiteY1" fmla="*/ 0 h 33124"/>
                            <a:gd name="connsiteX2" fmla="*/ 0 w 17199"/>
                            <a:gd name="connsiteY2" fmla="*/ 16562 h 33124"/>
                            <a:gd name="connsiteX3" fmla="*/ 8281 w 17199"/>
                            <a:gd name="connsiteY3" fmla="*/ 33124 h 3312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7199" h="33124">
                              <a:moveTo>
                                <a:pt x="17199" y="16562"/>
                              </a:moveTo>
                              <a:lnTo>
                                <a:pt x="8281" y="0"/>
                              </a:lnTo>
                              <a:lnTo>
                                <a:pt x="0" y="16562"/>
                              </a:lnTo>
                              <a:lnTo>
                                <a:pt x="8281" y="3312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11" name="Freeform: Shape 1610">
                          <a:extLst>
                            <a:ext uri="{FF2B5EF4-FFF2-40B4-BE49-F238E27FC236}">
                              <a16:creationId xmlns:a16="http://schemas.microsoft.com/office/drawing/2014/main" id="{6B81DC62-6D42-49C2-8FF9-26036D13A27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4304" y="4863824"/>
                          <a:ext cx="14651" cy="28665"/>
                        </a:xfrm>
                        <a:custGeom>
                          <a:avLst/>
                          <a:gdLst>
                            <a:gd name="connsiteX0" fmla="*/ 7644 w 14651"/>
                            <a:gd name="connsiteY0" fmla="*/ 28665 h 28665"/>
                            <a:gd name="connsiteX1" fmla="*/ 14651 w 14651"/>
                            <a:gd name="connsiteY1" fmla="*/ 14651 h 28665"/>
                            <a:gd name="connsiteX2" fmla="*/ 7007 w 14651"/>
                            <a:gd name="connsiteY2" fmla="*/ 0 h 28665"/>
                            <a:gd name="connsiteX3" fmla="*/ 0 w 14651"/>
                            <a:gd name="connsiteY3" fmla="*/ 14014 h 286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8665">
                              <a:moveTo>
                                <a:pt x="7644" y="28665"/>
                              </a:moveTo>
                              <a:lnTo>
                                <a:pt x="14651" y="14651"/>
                              </a:lnTo>
                              <a:lnTo>
                                <a:pt x="7007" y="0"/>
                              </a:lnTo>
                              <a:lnTo>
                                <a:pt x="0" y="1401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12" name="Freeform: Shape 1611">
                          <a:extLst>
                            <a:ext uri="{FF2B5EF4-FFF2-40B4-BE49-F238E27FC236}">
                              <a16:creationId xmlns:a16="http://schemas.microsoft.com/office/drawing/2014/main" id="{252E9D64-9429-4848-B2FC-C2181F69C56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1878" y="4863824"/>
                          <a:ext cx="14014" cy="28665"/>
                        </a:xfrm>
                        <a:custGeom>
                          <a:avLst/>
                          <a:gdLst>
                            <a:gd name="connsiteX0" fmla="*/ 7007 w 14014"/>
                            <a:gd name="connsiteY0" fmla="*/ 28665 h 28665"/>
                            <a:gd name="connsiteX1" fmla="*/ 14014 w 14014"/>
                            <a:gd name="connsiteY1" fmla="*/ 14014 h 28665"/>
                            <a:gd name="connsiteX2" fmla="*/ 7007 w 14014"/>
                            <a:gd name="connsiteY2" fmla="*/ 0 h 28665"/>
                            <a:gd name="connsiteX3" fmla="*/ 0 w 14014"/>
                            <a:gd name="connsiteY3" fmla="*/ 14651 h 286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014" h="28665">
                              <a:moveTo>
                                <a:pt x="7007" y="28665"/>
                              </a:moveTo>
                              <a:lnTo>
                                <a:pt x="14014" y="14014"/>
                              </a:lnTo>
                              <a:lnTo>
                                <a:pt x="7007" y="0"/>
                              </a:lnTo>
                              <a:lnTo>
                                <a:pt x="0" y="1465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13" name="Freeform: Shape 1612">
                          <a:extLst>
                            <a:ext uri="{FF2B5EF4-FFF2-40B4-BE49-F238E27FC236}">
                              <a16:creationId xmlns:a16="http://schemas.microsoft.com/office/drawing/2014/main" id="{A4D2C057-46DC-428B-AF71-C592EA4CE31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72646" y="4862550"/>
                          <a:ext cx="16562" cy="31850"/>
                        </a:xfrm>
                        <a:custGeom>
                          <a:avLst/>
                          <a:gdLst>
                            <a:gd name="connsiteX0" fmla="*/ 7644 w 16562"/>
                            <a:gd name="connsiteY0" fmla="*/ 31850 h 31850"/>
                            <a:gd name="connsiteX1" fmla="*/ 16562 w 16562"/>
                            <a:gd name="connsiteY1" fmla="*/ 15288 h 31850"/>
                            <a:gd name="connsiteX2" fmla="*/ 8918 w 16562"/>
                            <a:gd name="connsiteY2" fmla="*/ 0 h 31850"/>
                            <a:gd name="connsiteX3" fmla="*/ 0 w 16562"/>
                            <a:gd name="connsiteY3" fmla="*/ 16562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6562" h="31850">
                              <a:moveTo>
                                <a:pt x="7644" y="31850"/>
                              </a:moveTo>
                              <a:lnTo>
                                <a:pt x="16562" y="15288"/>
                              </a:lnTo>
                              <a:lnTo>
                                <a:pt x="8918" y="0"/>
                              </a:lnTo>
                              <a:lnTo>
                                <a:pt x="0" y="1656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14" name="Freeform: Shape 1613">
                          <a:extLst>
                            <a:ext uri="{FF2B5EF4-FFF2-40B4-BE49-F238E27FC236}">
                              <a16:creationId xmlns:a16="http://schemas.microsoft.com/office/drawing/2014/main" id="{619FFD09-418D-4B86-AC0A-01455A77B05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84112" y="4844077"/>
                          <a:ext cx="14651" cy="28028"/>
                        </a:xfrm>
                        <a:custGeom>
                          <a:avLst/>
                          <a:gdLst>
                            <a:gd name="connsiteX0" fmla="*/ 14651 w 14651"/>
                            <a:gd name="connsiteY0" fmla="*/ 14651 h 28028"/>
                            <a:gd name="connsiteX1" fmla="*/ 7007 w 14651"/>
                            <a:gd name="connsiteY1" fmla="*/ 0 h 28028"/>
                            <a:gd name="connsiteX2" fmla="*/ 0 w 14651"/>
                            <a:gd name="connsiteY2" fmla="*/ 13377 h 28028"/>
                            <a:gd name="connsiteX3" fmla="*/ 7644 w 14651"/>
                            <a:gd name="connsiteY3" fmla="*/ 28028 h 280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8028">
                              <a:moveTo>
                                <a:pt x="14651" y="14651"/>
                              </a:moveTo>
                              <a:lnTo>
                                <a:pt x="7007" y="0"/>
                              </a:lnTo>
                              <a:lnTo>
                                <a:pt x="0" y="13377"/>
                              </a:lnTo>
                              <a:lnTo>
                                <a:pt x="7644" y="2802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15" name="Freeform: Shape 1614">
                          <a:extLst>
                            <a:ext uri="{FF2B5EF4-FFF2-40B4-BE49-F238E27FC236}">
                              <a16:creationId xmlns:a16="http://schemas.microsoft.com/office/drawing/2014/main" id="{1DCDC43C-0E95-498F-9475-85450C1598E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1433" y="4844077"/>
                          <a:ext cx="14651" cy="28028"/>
                        </a:xfrm>
                        <a:custGeom>
                          <a:avLst/>
                          <a:gdLst>
                            <a:gd name="connsiteX0" fmla="*/ 14651 w 14651"/>
                            <a:gd name="connsiteY0" fmla="*/ 13377 h 28028"/>
                            <a:gd name="connsiteX1" fmla="*/ 7644 w 14651"/>
                            <a:gd name="connsiteY1" fmla="*/ 0 h 28028"/>
                            <a:gd name="connsiteX2" fmla="*/ 0 w 14651"/>
                            <a:gd name="connsiteY2" fmla="*/ 14651 h 28028"/>
                            <a:gd name="connsiteX3" fmla="*/ 7007 w 14651"/>
                            <a:gd name="connsiteY3" fmla="*/ 28028 h 280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8028">
                              <a:moveTo>
                                <a:pt x="14651" y="13377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7007" y="2802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16" name="Freeform: Shape 1615">
                          <a:extLst>
                            <a:ext uri="{FF2B5EF4-FFF2-40B4-BE49-F238E27FC236}">
                              <a16:creationId xmlns:a16="http://schemas.microsoft.com/office/drawing/2014/main" id="{A8FF2DDE-A489-4296-ACBE-C2108F35EA1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8946" y="4989313"/>
                          <a:ext cx="15288" cy="29939"/>
                        </a:xfrm>
                        <a:custGeom>
                          <a:avLst/>
                          <a:gdLst>
                            <a:gd name="connsiteX0" fmla="*/ 15288 w 15288"/>
                            <a:gd name="connsiteY0" fmla="*/ 14651 h 29939"/>
                            <a:gd name="connsiteX1" fmla="*/ 7644 w 15288"/>
                            <a:gd name="connsiteY1" fmla="*/ 0 h 29939"/>
                            <a:gd name="connsiteX2" fmla="*/ 0 w 15288"/>
                            <a:gd name="connsiteY2" fmla="*/ 14651 h 29939"/>
                            <a:gd name="connsiteX3" fmla="*/ 7644 w 15288"/>
                            <a:gd name="connsiteY3" fmla="*/ 29939 h 299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939">
                              <a:moveTo>
                                <a:pt x="15288" y="14651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7644" y="299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17" name="Freeform: Shape 1616">
                          <a:extLst>
                            <a:ext uri="{FF2B5EF4-FFF2-40B4-BE49-F238E27FC236}">
                              <a16:creationId xmlns:a16="http://schemas.microsoft.com/office/drawing/2014/main" id="{42F04B2A-F96E-4131-A052-D105643B16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8501" y="4925613"/>
                          <a:ext cx="17199" cy="33124"/>
                        </a:xfrm>
                        <a:custGeom>
                          <a:avLst/>
                          <a:gdLst>
                            <a:gd name="connsiteX0" fmla="*/ 17199 w 17199"/>
                            <a:gd name="connsiteY0" fmla="*/ 16562 h 33124"/>
                            <a:gd name="connsiteX1" fmla="*/ 8281 w 17199"/>
                            <a:gd name="connsiteY1" fmla="*/ 0 h 33124"/>
                            <a:gd name="connsiteX2" fmla="*/ 0 w 17199"/>
                            <a:gd name="connsiteY2" fmla="*/ 16562 h 33124"/>
                            <a:gd name="connsiteX3" fmla="*/ 8281 w 17199"/>
                            <a:gd name="connsiteY3" fmla="*/ 33124 h 3312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7199" h="33124">
                              <a:moveTo>
                                <a:pt x="17199" y="16562"/>
                              </a:moveTo>
                              <a:lnTo>
                                <a:pt x="8281" y="0"/>
                              </a:lnTo>
                              <a:lnTo>
                                <a:pt x="0" y="16562"/>
                              </a:lnTo>
                              <a:lnTo>
                                <a:pt x="8281" y="3312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18" name="Freeform: Shape 1617">
                          <a:extLst>
                            <a:ext uri="{FF2B5EF4-FFF2-40B4-BE49-F238E27FC236}">
                              <a16:creationId xmlns:a16="http://schemas.microsoft.com/office/drawing/2014/main" id="{906A0294-F889-49B1-B44D-4DB80D58CDC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8309" y="4947271"/>
                          <a:ext cx="15925" cy="31850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5288 h 31850"/>
                            <a:gd name="connsiteX1" fmla="*/ 8281 w 15925"/>
                            <a:gd name="connsiteY1" fmla="*/ 31850 h 31850"/>
                            <a:gd name="connsiteX2" fmla="*/ 15925 w 15925"/>
                            <a:gd name="connsiteY2" fmla="*/ 16562 h 31850"/>
                            <a:gd name="connsiteX3" fmla="*/ 7644 w 15925"/>
                            <a:gd name="connsiteY3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0" y="15288"/>
                              </a:moveTo>
                              <a:lnTo>
                                <a:pt x="8281" y="31850"/>
                              </a:lnTo>
                              <a:lnTo>
                                <a:pt x="15925" y="16562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19" name="Freeform: Shape 1618">
                          <a:extLst>
                            <a:ext uri="{FF2B5EF4-FFF2-40B4-BE49-F238E27FC236}">
                              <a16:creationId xmlns:a16="http://schemas.microsoft.com/office/drawing/2014/main" id="{258B7EC7-4A5D-4CE4-B991-CE2C6800458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8117" y="4967655"/>
                          <a:ext cx="15925" cy="31212"/>
                        </a:xfrm>
                        <a:custGeom>
                          <a:avLst/>
                          <a:gdLst>
                            <a:gd name="connsiteX0" fmla="*/ 15925 w 15925"/>
                            <a:gd name="connsiteY0" fmla="*/ 16562 h 31212"/>
                            <a:gd name="connsiteX1" fmla="*/ 7007 w 15925"/>
                            <a:gd name="connsiteY1" fmla="*/ 0 h 31212"/>
                            <a:gd name="connsiteX2" fmla="*/ 0 w 15925"/>
                            <a:gd name="connsiteY2" fmla="*/ 14651 h 31212"/>
                            <a:gd name="connsiteX3" fmla="*/ 8281 w 15925"/>
                            <a:gd name="connsiteY3" fmla="*/ 31213 h 3121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212">
                              <a:moveTo>
                                <a:pt x="15925" y="16562"/>
                              </a:moveTo>
                              <a:lnTo>
                                <a:pt x="7007" y="0"/>
                              </a:lnTo>
                              <a:lnTo>
                                <a:pt x="0" y="14651"/>
                              </a:lnTo>
                              <a:lnTo>
                                <a:pt x="8281" y="3121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20" name="Freeform: Shape 1619">
                          <a:extLst>
                            <a:ext uri="{FF2B5EF4-FFF2-40B4-BE49-F238E27FC236}">
                              <a16:creationId xmlns:a16="http://schemas.microsoft.com/office/drawing/2014/main" id="{B85E501B-B396-4AAB-96E6-A5DB33D73A7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9138" y="4969566"/>
                          <a:ext cx="15288" cy="29301"/>
                        </a:xfrm>
                        <a:custGeom>
                          <a:avLst/>
                          <a:gdLst>
                            <a:gd name="connsiteX0" fmla="*/ 15288 w 15288"/>
                            <a:gd name="connsiteY0" fmla="*/ 14651 h 29301"/>
                            <a:gd name="connsiteX1" fmla="*/ 7644 w 15288"/>
                            <a:gd name="connsiteY1" fmla="*/ 0 h 29301"/>
                            <a:gd name="connsiteX2" fmla="*/ 0 w 15288"/>
                            <a:gd name="connsiteY2" fmla="*/ 14651 h 29301"/>
                            <a:gd name="connsiteX3" fmla="*/ 7644 w 15288"/>
                            <a:gd name="connsiteY3" fmla="*/ 29302 h 293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1">
                              <a:moveTo>
                                <a:pt x="15288" y="14651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7644" y="2930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21" name="Freeform: Shape 1620">
                          <a:extLst>
                            <a:ext uri="{FF2B5EF4-FFF2-40B4-BE49-F238E27FC236}">
                              <a16:creationId xmlns:a16="http://schemas.microsoft.com/office/drawing/2014/main" id="{5E093A51-725E-4C4F-A7E5-51D30BB1591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50988" y="4944723"/>
                          <a:ext cx="16562" cy="32487"/>
                        </a:xfrm>
                        <a:custGeom>
                          <a:avLst/>
                          <a:gdLst>
                            <a:gd name="connsiteX0" fmla="*/ 16562 w 16562"/>
                            <a:gd name="connsiteY0" fmla="*/ 14651 h 32487"/>
                            <a:gd name="connsiteX1" fmla="*/ 8918 w 16562"/>
                            <a:gd name="connsiteY1" fmla="*/ 0 h 32487"/>
                            <a:gd name="connsiteX2" fmla="*/ 0 w 16562"/>
                            <a:gd name="connsiteY2" fmla="*/ 17836 h 32487"/>
                            <a:gd name="connsiteX3" fmla="*/ 7644 w 16562"/>
                            <a:gd name="connsiteY3" fmla="*/ 32487 h 3248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6562" h="32487">
                              <a:moveTo>
                                <a:pt x="16562" y="14651"/>
                              </a:moveTo>
                              <a:lnTo>
                                <a:pt x="8918" y="0"/>
                              </a:lnTo>
                              <a:lnTo>
                                <a:pt x="0" y="17836"/>
                              </a:lnTo>
                              <a:lnTo>
                                <a:pt x="7644" y="3248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22" name="Freeform: Shape 1621">
                          <a:extLst>
                            <a:ext uri="{FF2B5EF4-FFF2-40B4-BE49-F238E27FC236}">
                              <a16:creationId xmlns:a16="http://schemas.microsoft.com/office/drawing/2014/main" id="{8EBB21D4-4D55-40BE-A6F1-1060EF86C5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7925" y="4987402"/>
                          <a:ext cx="15925" cy="30576"/>
                        </a:xfrm>
                        <a:custGeom>
                          <a:avLst/>
                          <a:gdLst>
                            <a:gd name="connsiteX0" fmla="*/ 15925 w 15925"/>
                            <a:gd name="connsiteY0" fmla="*/ 16562 h 30576"/>
                            <a:gd name="connsiteX1" fmla="*/ 7644 w 15925"/>
                            <a:gd name="connsiteY1" fmla="*/ 0 h 30576"/>
                            <a:gd name="connsiteX2" fmla="*/ 0 w 15925"/>
                            <a:gd name="connsiteY2" fmla="*/ 14014 h 30576"/>
                            <a:gd name="connsiteX3" fmla="*/ 8918 w 15925"/>
                            <a:gd name="connsiteY3" fmla="*/ 30576 h 305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0576">
                              <a:moveTo>
                                <a:pt x="15925" y="16562"/>
                              </a:moveTo>
                              <a:lnTo>
                                <a:pt x="7644" y="0"/>
                              </a:lnTo>
                              <a:lnTo>
                                <a:pt x="0" y="14014"/>
                              </a:lnTo>
                              <a:lnTo>
                                <a:pt x="8918" y="3057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23" name="Freeform: Shape 1622">
                          <a:extLst>
                            <a:ext uri="{FF2B5EF4-FFF2-40B4-BE49-F238E27FC236}">
                              <a16:creationId xmlns:a16="http://schemas.microsoft.com/office/drawing/2014/main" id="{9FE0D802-4D32-472B-9500-D5A503DC6C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2454" y="4924976"/>
                          <a:ext cx="15288" cy="29301"/>
                        </a:xfrm>
                        <a:custGeom>
                          <a:avLst/>
                          <a:gdLst>
                            <a:gd name="connsiteX0" fmla="*/ 15288 w 15288"/>
                            <a:gd name="connsiteY0" fmla="*/ 14651 h 29301"/>
                            <a:gd name="connsiteX1" fmla="*/ 7644 w 15288"/>
                            <a:gd name="connsiteY1" fmla="*/ 0 h 29301"/>
                            <a:gd name="connsiteX2" fmla="*/ 0 w 15288"/>
                            <a:gd name="connsiteY2" fmla="*/ 14651 h 29301"/>
                            <a:gd name="connsiteX3" fmla="*/ 7644 w 15288"/>
                            <a:gd name="connsiteY3" fmla="*/ 29302 h 293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1">
                              <a:moveTo>
                                <a:pt x="15288" y="14651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7644" y="2930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24" name="Freeform: Shape 1623">
                          <a:extLst>
                            <a:ext uri="{FF2B5EF4-FFF2-40B4-BE49-F238E27FC236}">
                              <a16:creationId xmlns:a16="http://schemas.microsoft.com/office/drawing/2014/main" id="{5D0F9CC3-1449-45EA-B48C-1AAD56BCA97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0796" y="4924976"/>
                          <a:ext cx="16562" cy="31850"/>
                        </a:xfrm>
                        <a:custGeom>
                          <a:avLst/>
                          <a:gdLst>
                            <a:gd name="connsiteX0" fmla="*/ 16562 w 16562"/>
                            <a:gd name="connsiteY0" fmla="*/ 14651 h 31850"/>
                            <a:gd name="connsiteX1" fmla="*/ 8918 w 16562"/>
                            <a:gd name="connsiteY1" fmla="*/ 0 h 31850"/>
                            <a:gd name="connsiteX2" fmla="*/ 0 w 16562"/>
                            <a:gd name="connsiteY2" fmla="*/ 17199 h 31850"/>
                            <a:gd name="connsiteX3" fmla="*/ 7644 w 16562"/>
                            <a:gd name="connsiteY3" fmla="*/ 3185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6562" h="31850">
                              <a:moveTo>
                                <a:pt x="16562" y="14651"/>
                              </a:moveTo>
                              <a:lnTo>
                                <a:pt x="8918" y="0"/>
                              </a:lnTo>
                              <a:lnTo>
                                <a:pt x="0" y="17199"/>
                              </a:lnTo>
                              <a:lnTo>
                                <a:pt x="7644" y="3185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25" name="Freeform: Shape 1624">
                          <a:extLst>
                            <a:ext uri="{FF2B5EF4-FFF2-40B4-BE49-F238E27FC236}">
                              <a16:creationId xmlns:a16="http://schemas.microsoft.com/office/drawing/2014/main" id="{6AF5D2A8-BC8B-4435-B4E6-4F37A987EDA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9330" y="4947271"/>
                          <a:ext cx="15925" cy="31850"/>
                        </a:xfrm>
                        <a:custGeom>
                          <a:avLst/>
                          <a:gdLst>
                            <a:gd name="connsiteX0" fmla="*/ 15925 w 15925"/>
                            <a:gd name="connsiteY0" fmla="*/ 15288 h 31850"/>
                            <a:gd name="connsiteX1" fmla="*/ 8918 w 15925"/>
                            <a:gd name="connsiteY1" fmla="*/ 0 h 31850"/>
                            <a:gd name="connsiteX2" fmla="*/ 0 w 15925"/>
                            <a:gd name="connsiteY2" fmla="*/ 16562 h 31850"/>
                            <a:gd name="connsiteX3" fmla="*/ 7644 w 15925"/>
                            <a:gd name="connsiteY3" fmla="*/ 3185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15925" y="15288"/>
                              </a:moveTo>
                              <a:lnTo>
                                <a:pt x="8918" y="0"/>
                              </a:lnTo>
                              <a:lnTo>
                                <a:pt x="0" y="16562"/>
                              </a:lnTo>
                              <a:lnTo>
                                <a:pt x="7644" y="3185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26" name="Freeform: Shape 1625">
                          <a:extLst>
                            <a:ext uri="{FF2B5EF4-FFF2-40B4-BE49-F238E27FC236}">
                              <a16:creationId xmlns:a16="http://schemas.microsoft.com/office/drawing/2014/main" id="{07B787DF-FEFC-4565-870B-7AB3959750F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9522" y="4967655"/>
                          <a:ext cx="16562" cy="31212"/>
                        </a:xfrm>
                        <a:custGeom>
                          <a:avLst/>
                          <a:gdLst>
                            <a:gd name="connsiteX0" fmla="*/ 16562 w 16562"/>
                            <a:gd name="connsiteY0" fmla="*/ 14651 h 31212"/>
                            <a:gd name="connsiteX1" fmla="*/ 8918 w 16562"/>
                            <a:gd name="connsiteY1" fmla="*/ 0 h 31212"/>
                            <a:gd name="connsiteX2" fmla="*/ 0 w 16562"/>
                            <a:gd name="connsiteY2" fmla="*/ 16562 h 31212"/>
                            <a:gd name="connsiteX3" fmla="*/ 7644 w 16562"/>
                            <a:gd name="connsiteY3" fmla="*/ 31213 h 3121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6562" h="31212">
                              <a:moveTo>
                                <a:pt x="16562" y="14651"/>
                              </a:moveTo>
                              <a:lnTo>
                                <a:pt x="8918" y="0"/>
                              </a:lnTo>
                              <a:lnTo>
                                <a:pt x="0" y="16562"/>
                              </a:lnTo>
                              <a:lnTo>
                                <a:pt x="7644" y="3121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27" name="Freeform: Shape 1626">
                          <a:extLst>
                            <a:ext uri="{FF2B5EF4-FFF2-40B4-BE49-F238E27FC236}">
                              <a16:creationId xmlns:a16="http://schemas.microsoft.com/office/drawing/2014/main" id="{8B7C98A9-8E8A-49FF-AD4C-F64FE65F4D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1039" y="5054924"/>
                          <a:ext cx="8918" cy="19747"/>
                        </a:xfrm>
                        <a:custGeom>
                          <a:avLst/>
                          <a:gdLst>
                            <a:gd name="connsiteX0" fmla="*/ 3185 w 8918"/>
                            <a:gd name="connsiteY0" fmla="*/ 0 h 19747"/>
                            <a:gd name="connsiteX1" fmla="*/ 0 w 8918"/>
                            <a:gd name="connsiteY1" fmla="*/ 19747 h 19747"/>
                            <a:gd name="connsiteX2" fmla="*/ 5096 w 8918"/>
                            <a:gd name="connsiteY2" fmla="*/ 19110 h 19747"/>
                            <a:gd name="connsiteX3" fmla="*/ 8918 w 8918"/>
                            <a:gd name="connsiteY3" fmla="*/ 10829 h 1974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8918" h="19747">
                              <a:moveTo>
                                <a:pt x="3185" y="0"/>
                              </a:moveTo>
                              <a:lnTo>
                                <a:pt x="0" y="19747"/>
                              </a:lnTo>
                              <a:lnTo>
                                <a:pt x="5096" y="19110"/>
                              </a:lnTo>
                              <a:lnTo>
                                <a:pt x="8918" y="1082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28" name="Freeform: Shape 1627">
                          <a:extLst>
                            <a:ext uri="{FF2B5EF4-FFF2-40B4-BE49-F238E27FC236}">
                              <a16:creationId xmlns:a16="http://schemas.microsoft.com/office/drawing/2014/main" id="{D0C05261-BB40-446A-8248-D32C1CC23C6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16599" y="4906503"/>
                          <a:ext cx="15288" cy="30576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14014 h 30576"/>
                            <a:gd name="connsiteX1" fmla="*/ 8281 w 15288"/>
                            <a:gd name="connsiteY1" fmla="*/ 30576 h 30576"/>
                            <a:gd name="connsiteX2" fmla="*/ 15288 w 15288"/>
                            <a:gd name="connsiteY2" fmla="*/ 16562 h 30576"/>
                            <a:gd name="connsiteX3" fmla="*/ 6370 w 15288"/>
                            <a:gd name="connsiteY3" fmla="*/ 0 h 305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30576">
                              <a:moveTo>
                                <a:pt x="0" y="14014"/>
                              </a:moveTo>
                              <a:lnTo>
                                <a:pt x="8281" y="30576"/>
                              </a:lnTo>
                              <a:lnTo>
                                <a:pt x="15288" y="16562"/>
                              </a:lnTo>
                              <a:lnTo>
                                <a:pt x="637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29" name="Freeform: Shape 1628">
                          <a:extLst>
                            <a:ext uri="{FF2B5EF4-FFF2-40B4-BE49-F238E27FC236}">
                              <a16:creationId xmlns:a16="http://schemas.microsoft.com/office/drawing/2014/main" id="{8B326B0D-9C85-4213-9CB6-71EF4F672A0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6519" y="5029444"/>
                          <a:ext cx="14651" cy="28665"/>
                        </a:xfrm>
                        <a:custGeom>
                          <a:avLst/>
                          <a:gdLst>
                            <a:gd name="connsiteX0" fmla="*/ 0 w 14651"/>
                            <a:gd name="connsiteY0" fmla="*/ 14651 h 28665"/>
                            <a:gd name="connsiteX1" fmla="*/ 7007 w 14651"/>
                            <a:gd name="connsiteY1" fmla="*/ 28665 h 28665"/>
                            <a:gd name="connsiteX2" fmla="*/ 14651 w 14651"/>
                            <a:gd name="connsiteY2" fmla="*/ 14014 h 28665"/>
                            <a:gd name="connsiteX3" fmla="*/ 7644 w 14651"/>
                            <a:gd name="connsiteY3" fmla="*/ 0 h 286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8665">
                              <a:moveTo>
                                <a:pt x="0" y="14651"/>
                              </a:moveTo>
                              <a:lnTo>
                                <a:pt x="7007" y="28665"/>
                              </a:lnTo>
                              <a:lnTo>
                                <a:pt x="14651" y="14014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30" name="Freeform: Shape 1629">
                          <a:extLst>
                            <a:ext uri="{FF2B5EF4-FFF2-40B4-BE49-F238E27FC236}">
                              <a16:creationId xmlns:a16="http://schemas.microsoft.com/office/drawing/2014/main" id="{244D0AA9-CE9F-42F7-9C50-3012F93D1E2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72646" y="4944723"/>
                          <a:ext cx="16562" cy="32487"/>
                        </a:xfrm>
                        <a:custGeom>
                          <a:avLst/>
                          <a:gdLst>
                            <a:gd name="connsiteX0" fmla="*/ 16562 w 16562"/>
                            <a:gd name="connsiteY0" fmla="*/ 17836 h 32487"/>
                            <a:gd name="connsiteX1" fmla="*/ 7644 w 16562"/>
                            <a:gd name="connsiteY1" fmla="*/ 0 h 32487"/>
                            <a:gd name="connsiteX2" fmla="*/ 0 w 16562"/>
                            <a:gd name="connsiteY2" fmla="*/ 14651 h 32487"/>
                            <a:gd name="connsiteX3" fmla="*/ 9555 w 16562"/>
                            <a:gd name="connsiteY3" fmla="*/ 32487 h 3248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6562" h="32487">
                              <a:moveTo>
                                <a:pt x="16562" y="17836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9555" y="3248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31" name="Freeform: Shape 1630">
                          <a:extLst>
                            <a:ext uri="{FF2B5EF4-FFF2-40B4-BE49-F238E27FC236}">
                              <a16:creationId xmlns:a16="http://schemas.microsoft.com/office/drawing/2014/main" id="{35A42597-E76E-4CF7-99F3-D4A89794606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6154" y="4886756"/>
                          <a:ext cx="15925" cy="31212"/>
                        </a:xfrm>
                        <a:custGeom>
                          <a:avLst/>
                          <a:gdLst>
                            <a:gd name="connsiteX0" fmla="*/ 15925 w 15925"/>
                            <a:gd name="connsiteY0" fmla="*/ 16562 h 31212"/>
                            <a:gd name="connsiteX1" fmla="*/ 7644 w 15925"/>
                            <a:gd name="connsiteY1" fmla="*/ 0 h 31212"/>
                            <a:gd name="connsiteX2" fmla="*/ 0 w 15925"/>
                            <a:gd name="connsiteY2" fmla="*/ 14651 h 31212"/>
                            <a:gd name="connsiteX3" fmla="*/ 8281 w 15925"/>
                            <a:gd name="connsiteY3" fmla="*/ 31213 h 3121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212">
                              <a:moveTo>
                                <a:pt x="15925" y="16562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8281" y="3121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32" name="Freeform: Shape 1631">
                          <a:extLst>
                            <a:ext uri="{FF2B5EF4-FFF2-40B4-BE49-F238E27FC236}">
                              <a16:creationId xmlns:a16="http://schemas.microsoft.com/office/drawing/2014/main" id="{7E86AB6D-04E8-41C1-8563-F5836C71AD9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1868" y="5071487"/>
                          <a:ext cx="1911" cy="1910"/>
                        </a:xfrm>
                        <a:custGeom>
                          <a:avLst/>
                          <a:gdLst>
                            <a:gd name="connsiteX0" fmla="*/ 0 w 1911"/>
                            <a:gd name="connsiteY0" fmla="*/ 1911 h 1910"/>
                            <a:gd name="connsiteX1" fmla="*/ 1911 w 1911"/>
                            <a:gd name="connsiteY1" fmla="*/ 1274 h 1910"/>
                            <a:gd name="connsiteX2" fmla="*/ 1274 w 1911"/>
                            <a:gd name="connsiteY2" fmla="*/ 0 h 19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</a:cxnLst>
                          <a:rect l="l" t="t" r="r" b="b"/>
                          <a:pathLst>
                            <a:path w="1911" h="1910">
                              <a:moveTo>
                                <a:pt x="0" y="1911"/>
                              </a:moveTo>
                              <a:lnTo>
                                <a:pt x="1911" y="1274"/>
                              </a:lnTo>
                              <a:lnTo>
                                <a:pt x="127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33" name="Freeform: Shape 1632">
                          <a:extLst>
                            <a:ext uri="{FF2B5EF4-FFF2-40B4-BE49-F238E27FC236}">
                              <a16:creationId xmlns:a16="http://schemas.microsoft.com/office/drawing/2014/main" id="{02C88C08-CC2A-474F-8CB9-C5FC0DE8A9A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04496" y="4883571"/>
                          <a:ext cx="15925" cy="31850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4014 h 31850"/>
                            <a:gd name="connsiteX1" fmla="*/ 8918 w 15925"/>
                            <a:gd name="connsiteY1" fmla="*/ 31850 h 31850"/>
                            <a:gd name="connsiteX2" fmla="*/ 15925 w 15925"/>
                            <a:gd name="connsiteY2" fmla="*/ 17836 h 31850"/>
                            <a:gd name="connsiteX3" fmla="*/ 7007 w 15925"/>
                            <a:gd name="connsiteY3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0" y="14014"/>
                              </a:moveTo>
                              <a:lnTo>
                                <a:pt x="8918" y="31850"/>
                              </a:lnTo>
                              <a:lnTo>
                                <a:pt x="15925" y="17836"/>
                              </a:lnTo>
                              <a:lnTo>
                                <a:pt x="7007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34" name="Freeform: Shape 1633">
                          <a:extLst>
                            <a:ext uri="{FF2B5EF4-FFF2-40B4-BE49-F238E27FC236}">
                              <a16:creationId xmlns:a16="http://schemas.microsoft.com/office/drawing/2014/main" id="{C3874A78-ECB1-47C3-A33D-4A7CCA46366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7925" y="4948545"/>
                          <a:ext cx="14651" cy="28665"/>
                        </a:xfrm>
                        <a:custGeom>
                          <a:avLst/>
                          <a:gdLst>
                            <a:gd name="connsiteX0" fmla="*/ 14651 w 14651"/>
                            <a:gd name="connsiteY0" fmla="*/ 14014 h 28665"/>
                            <a:gd name="connsiteX1" fmla="*/ 7644 w 14651"/>
                            <a:gd name="connsiteY1" fmla="*/ 0 h 28665"/>
                            <a:gd name="connsiteX2" fmla="*/ 0 w 14651"/>
                            <a:gd name="connsiteY2" fmla="*/ 14651 h 28665"/>
                            <a:gd name="connsiteX3" fmla="*/ 7644 w 14651"/>
                            <a:gd name="connsiteY3" fmla="*/ 28665 h 286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8665">
                              <a:moveTo>
                                <a:pt x="14651" y="14014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7644" y="28665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35" name="Freeform: Shape 1634">
                          <a:extLst>
                            <a:ext uri="{FF2B5EF4-FFF2-40B4-BE49-F238E27FC236}">
                              <a16:creationId xmlns:a16="http://schemas.microsoft.com/office/drawing/2014/main" id="{A5A377F1-0FFB-49D0-ACCD-8C5F6543FD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9330" y="4989313"/>
                          <a:ext cx="15288" cy="29939"/>
                        </a:xfrm>
                        <a:custGeom>
                          <a:avLst/>
                          <a:gdLst>
                            <a:gd name="connsiteX0" fmla="*/ 7644 w 15288"/>
                            <a:gd name="connsiteY0" fmla="*/ 0 h 29939"/>
                            <a:gd name="connsiteX1" fmla="*/ 0 w 15288"/>
                            <a:gd name="connsiteY1" fmla="*/ 14651 h 29939"/>
                            <a:gd name="connsiteX2" fmla="*/ 7644 w 15288"/>
                            <a:gd name="connsiteY2" fmla="*/ 29939 h 29939"/>
                            <a:gd name="connsiteX3" fmla="*/ 15288 w 15288"/>
                            <a:gd name="connsiteY3" fmla="*/ 14651 h 299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939">
                              <a:moveTo>
                                <a:pt x="7644" y="0"/>
                              </a:moveTo>
                              <a:lnTo>
                                <a:pt x="0" y="14651"/>
                              </a:lnTo>
                              <a:lnTo>
                                <a:pt x="7644" y="29939"/>
                              </a:lnTo>
                              <a:lnTo>
                                <a:pt x="15288" y="1465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36" name="Freeform: Shape 1635">
                          <a:extLst>
                            <a:ext uri="{FF2B5EF4-FFF2-40B4-BE49-F238E27FC236}">
                              <a16:creationId xmlns:a16="http://schemas.microsoft.com/office/drawing/2014/main" id="{72C24137-E037-4402-8F84-AFA60EB93A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8370" y="4968292"/>
                          <a:ext cx="14014" cy="28028"/>
                        </a:xfrm>
                        <a:custGeom>
                          <a:avLst/>
                          <a:gdLst>
                            <a:gd name="connsiteX0" fmla="*/ 14014 w 14014"/>
                            <a:gd name="connsiteY0" fmla="*/ 14014 h 28028"/>
                            <a:gd name="connsiteX1" fmla="*/ 7007 w 14014"/>
                            <a:gd name="connsiteY1" fmla="*/ 0 h 28028"/>
                            <a:gd name="connsiteX2" fmla="*/ 0 w 14014"/>
                            <a:gd name="connsiteY2" fmla="*/ 14014 h 28028"/>
                            <a:gd name="connsiteX3" fmla="*/ 7007 w 14014"/>
                            <a:gd name="connsiteY3" fmla="*/ 28028 h 2802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014" h="28028">
                              <a:moveTo>
                                <a:pt x="14014" y="14014"/>
                              </a:moveTo>
                              <a:lnTo>
                                <a:pt x="7007" y="0"/>
                              </a:lnTo>
                              <a:lnTo>
                                <a:pt x="0" y="14014"/>
                              </a:lnTo>
                              <a:lnTo>
                                <a:pt x="7007" y="2802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37" name="Freeform: Shape 1636">
                          <a:extLst>
                            <a:ext uri="{FF2B5EF4-FFF2-40B4-BE49-F238E27FC236}">
                              <a16:creationId xmlns:a16="http://schemas.microsoft.com/office/drawing/2014/main" id="{4EC09F8E-6D68-40FE-85D1-8754FFCAA31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3030" y="4902681"/>
                          <a:ext cx="17836" cy="34397"/>
                        </a:xfrm>
                        <a:custGeom>
                          <a:avLst/>
                          <a:gdLst>
                            <a:gd name="connsiteX0" fmla="*/ 0 w 17836"/>
                            <a:gd name="connsiteY0" fmla="*/ 16562 h 34397"/>
                            <a:gd name="connsiteX1" fmla="*/ 9555 w 17836"/>
                            <a:gd name="connsiteY1" fmla="*/ 34398 h 34397"/>
                            <a:gd name="connsiteX2" fmla="*/ 17836 w 17836"/>
                            <a:gd name="connsiteY2" fmla="*/ 17836 h 34397"/>
                            <a:gd name="connsiteX3" fmla="*/ 8918 w 17836"/>
                            <a:gd name="connsiteY3" fmla="*/ 0 h 3439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7836" h="34397">
                              <a:moveTo>
                                <a:pt x="0" y="16562"/>
                              </a:moveTo>
                              <a:lnTo>
                                <a:pt x="9555" y="34398"/>
                              </a:lnTo>
                              <a:lnTo>
                                <a:pt x="17836" y="17836"/>
                              </a:lnTo>
                              <a:lnTo>
                                <a:pt x="8918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38" name="Freeform: Shape 1637">
                          <a:extLst>
                            <a:ext uri="{FF2B5EF4-FFF2-40B4-BE49-F238E27FC236}">
                              <a16:creationId xmlns:a16="http://schemas.microsoft.com/office/drawing/2014/main" id="{9D31AB0F-8AA3-4A06-9F92-1CFD2BCD8A8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7541" y="4987402"/>
                          <a:ext cx="15288" cy="30576"/>
                        </a:xfrm>
                        <a:custGeom>
                          <a:avLst/>
                          <a:gdLst>
                            <a:gd name="connsiteX0" fmla="*/ 7007 w 15288"/>
                            <a:gd name="connsiteY0" fmla="*/ 30576 h 30576"/>
                            <a:gd name="connsiteX1" fmla="*/ 15288 w 15288"/>
                            <a:gd name="connsiteY1" fmla="*/ 14014 h 30576"/>
                            <a:gd name="connsiteX2" fmla="*/ 8281 w 15288"/>
                            <a:gd name="connsiteY2" fmla="*/ 0 h 30576"/>
                            <a:gd name="connsiteX3" fmla="*/ 0 w 15288"/>
                            <a:gd name="connsiteY3" fmla="*/ 16562 h 305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30576">
                              <a:moveTo>
                                <a:pt x="7007" y="30576"/>
                              </a:moveTo>
                              <a:lnTo>
                                <a:pt x="15288" y="14014"/>
                              </a:lnTo>
                              <a:lnTo>
                                <a:pt x="8281" y="0"/>
                              </a:lnTo>
                              <a:lnTo>
                                <a:pt x="0" y="1656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39" name="Freeform: Shape 1638">
                          <a:extLst>
                            <a:ext uri="{FF2B5EF4-FFF2-40B4-BE49-F238E27FC236}">
                              <a16:creationId xmlns:a16="http://schemas.microsoft.com/office/drawing/2014/main" id="{408BFDBC-7ED3-4E8A-B5B5-C8DC89111CF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178" y="4948545"/>
                          <a:ext cx="14651" cy="28665"/>
                        </a:xfrm>
                        <a:custGeom>
                          <a:avLst/>
                          <a:gdLst>
                            <a:gd name="connsiteX0" fmla="*/ 7007 w 14651"/>
                            <a:gd name="connsiteY0" fmla="*/ 0 h 28665"/>
                            <a:gd name="connsiteX1" fmla="*/ 0 w 14651"/>
                            <a:gd name="connsiteY1" fmla="*/ 14014 h 28665"/>
                            <a:gd name="connsiteX2" fmla="*/ 7644 w 14651"/>
                            <a:gd name="connsiteY2" fmla="*/ 28665 h 28665"/>
                            <a:gd name="connsiteX3" fmla="*/ 14651 w 14651"/>
                            <a:gd name="connsiteY3" fmla="*/ 14651 h 286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8665">
                              <a:moveTo>
                                <a:pt x="7007" y="0"/>
                              </a:moveTo>
                              <a:lnTo>
                                <a:pt x="0" y="14014"/>
                              </a:lnTo>
                              <a:lnTo>
                                <a:pt x="7644" y="28665"/>
                              </a:lnTo>
                              <a:lnTo>
                                <a:pt x="14651" y="1465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40" name="Freeform: Shape 1639">
                          <a:extLst>
                            <a:ext uri="{FF2B5EF4-FFF2-40B4-BE49-F238E27FC236}">
                              <a16:creationId xmlns:a16="http://schemas.microsoft.com/office/drawing/2014/main" id="{44B32F1E-49E8-42DB-907D-7F669609724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7349" y="4967655"/>
                          <a:ext cx="15925" cy="31212"/>
                        </a:xfrm>
                        <a:custGeom>
                          <a:avLst/>
                          <a:gdLst>
                            <a:gd name="connsiteX0" fmla="*/ 7007 w 15925"/>
                            <a:gd name="connsiteY0" fmla="*/ 31213 h 31212"/>
                            <a:gd name="connsiteX1" fmla="*/ 15925 w 15925"/>
                            <a:gd name="connsiteY1" fmla="*/ 14651 h 31212"/>
                            <a:gd name="connsiteX2" fmla="*/ 8281 w 15925"/>
                            <a:gd name="connsiteY2" fmla="*/ 0 h 31212"/>
                            <a:gd name="connsiteX3" fmla="*/ 0 w 15925"/>
                            <a:gd name="connsiteY3" fmla="*/ 16562 h 3121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212">
                              <a:moveTo>
                                <a:pt x="7007" y="31213"/>
                              </a:moveTo>
                              <a:lnTo>
                                <a:pt x="15925" y="14651"/>
                              </a:lnTo>
                              <a:lnTo>
                                <a:pt x="8281" y="0"/>
                              </a:lnTo>
                              <a:lnTo>
                                <a:pt x="0" y="1656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41" name="Freeform: Shape 1640">
                          <a:extLst>
                            <a:ext uri="{FF2B5EF4-FFF2-40B4-BE49-F238E27FC236}">
                              <a16:creationId xmlns:a16="http://schemas.microsoft.com/office/drawing/2014/main" id="{BD1D8664-EAD6-4E2B-8E4A-C55376B1011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6519" y="4989313"/>
                          <a:ext cx="15288" cy="29939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14651 h 29939"/>
                            <a:gd name="connsiteX1" fmla="*/ 7644 w 15288"/>
                            <a:gd name="connsiteY1" fmla="*/ 29939 h 29939"/>
                            <a:gd name="connsiteX2" fmla="*/ 15288 w 15288"/>
                            <a:gd name="connsiteY2" fmla="*/ 14651 h 29939"/>
                            <a:gd name="connsiteX3" fmla="*/ 7644 w 15288"/>
                            <a:gd name="connsiteY3" fmla="*/ 0 h 299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939">
                              <a:moveTo>
                                <a:pt x="0" y="14651"/>
                              </a:moveTo>
                              <a:lnTo>
                                <a:pt x="7644" y="29939"/>
                              </a:lnTo>
                              <a:lnTo>
                                <a:pt x="15288" y="14651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42" name="Freeform: Shape 1641">
                          <a:extLst>
                            <a:ext uri="{FF2B5EF4-FFF2-40B4-BE49-F238E27FC236}">
                              <a16:creationId xmlns:a16="http://schemas.microsoft.com/office/drawing/2014/main" id="{1CC1ADAB-D641-4614-85FC-7B01C17DF7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6711" y="5009060"/>
                          <a:ext cx="14651" cy="28665"/>
                        </a:xfrm>
                        <a:custGeom>
                          <a:avLst/>
                          <a:gdLst>
                            <a:gd name="connsiteX0" fmla="*/ 7644 w 14651"/>
                            <a:gd name="connsiteY0" fmla="*/ 0 h 28665"/>
                            <a:gd name="connsiteX1" fmla="*/ 0 w 14651"/>
                            <a:gd name="connsiteY1" fmla="*/ 15288 h 28665"/>
                            <a:gd name="connsiteX2" fmla="*/ 7644 w 14651"/>
                            <a:gd name="connsiteY2" fmla="*/ 28665 h 28665"/>
                            <a:gd name="connsiteX3" fmla="*/ 14651 w 14651"/>
                            <a:gd name="connsiteY3" fmla="*/ 14014 h 286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8665">
                              <a:moveTo>
                                <a:pt x="7644" y="0"/>
                              </a:moveTo>
                              <a:lnTo>
                                <a:pt x="0" y="15288"/>
                              </a:lnTo>
                              <a:lnTo>
                                <a:pt x="7644" y="28665"/>
                              </a:lnTo>
                              <a:lnTo>
                                <a:pt x="14651" y="1401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43" name="Freeform: Shape 1642">
                          <a:extLst>
                            <a:ext uri="{FF2B5EF4-FFF2-40B4-BE49-F238E27FC236}">
                              <a16:creationId xmlns:a16="http://schemas.microsoft.com/office/drawing/2014/main" id="{3DBC7031-1D62-4F73-B362-F95896DF75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6904" y="5028171"/>
                          <a:ext cx="15925" cy="31850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5288 h 31850"/>
                            <a:gd name="connsiteX1" fmla="*/ 8281 w 15925"/>
                            <a:gd name="connsiteY1" fmla="*/ 31850 h 31850"/>
                            <a:gd name="connsiteX2" fmla="*/ 15925 w 15925"/>
                            <a:gd name="connsiteY2" fmla="*/ 16562 h 31850"/>
                            <a:gd name="connsiteX3" fmla="*/ 7644 w 15925"/>
                            <a:gd name="connsiteY3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0" y="15288"/>
                              </a:moveTo>
                              <a:lnTo>
                                <a:pt x="8281" y="31850"/>
                              </a:lnTo>
                              <a:lnTo>
                                <a:pt x="15925" y="16562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44" name="Freeform: Shape 1643">
                          <a:extLst>
                            <a:ext uri="{FF2B5EF4-FFF2-40B4-BE49-F238E27FC236}">
                              <a16:creationId xmlns:a16="http://schemas.microsoft.com/office/drawing/2014/main" id="{D40E5B20-0C96-4C83-8F20-27EFE931B8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7986" y="4928161"/>
                          <a:ext cx="14651" cy="28665"/>
                        </a:xfrm>
                        <a:custGeom>
                          <a:avLst/>
                          <a:gdLst>
                            <a:gd name="connsiteX0" fmla="*/ 0 w 14651"/>
                            <a:gd name="connsiteY0" fmla="*/ 14014 h 28665"/>
                            <a:gd name="connsiteX1" fmla="*/ 7644 w 14651"/>
                            <a:gd name="connsiteY1" fmla="*/ 28665 h 28665"/>
                            <a:gd name="connsiteX2" fmla="*/ 14651 w 14651"/>
                            <a:gd name="connsiteY2" fmla="*/ 15288 h 28665"/>
                            <a:gd name="connsiteX3" fmla="*/ 7007 w 14651"/>
                            <a:gd name="connsiteY3" fmla="*/ 0 h 286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8665">
                              <a:moveTo>
                                <a:pt x="0" y="14014"/>
                              </a:moveTo>
                              <a:lnTo>
                                <a:pt x="7644" y="28665"/>
                              </a:lnTo>
                              <a:lnTo>
                                <a:pt x="14651" y="15288"/>
                              </a:lnTo>
                              <a:lnTo>
                                <a:pt x="7007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45" name="Freeform: Shape 1644">
                          <a:extLst>
                            <a:ext uri="{FF2B5EF4-FFF2-40B4-BE49-F238E27FC236}">
                              <a16:creationId xmlns:a16="http://schemas.microsoft.com/office/drawing/2014/main" id="{96B7C844-EC1B-41C1-85B4-2A678268A09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82838" y="4924976"/>
                          <a:ext cx="16562" cy="31850"/>
                        </a:xfrm>
                        <a:custGeom>
                          <a:avLst/>
                          <a:gdLst>
                            <a:gd name="connsiteX0" fmla="*/ 16562 w 16562"/>
                            <a:gd name="connsiteY0" fmla="*/ 17199 h 31850"/>
                            <a:gd name="connsiteX1" fmla="*/ 7644 w 16562"/>
                            <a:gd name="connsiteY1" fmla="*/ 0 h 31850"/>
                            <a:gd name="connsiteX2" fmla="*/ 0 w 16562"/>
                            <a:gd name="connsiteY2" fmla="*/ 14651 h 31850"/>
                            <a:gd name="connsiteX3" fmla="*/ 9555 w 16562"/>
                            <a:gd name="connsiteY3" fmla="*/ 3185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6562" h="31850">
                              <a:moveTo>
                                <a:pt x="16562" y="17199"/>
                              </a:moveTo>
                              <a:lnTo>
                                <a:pt x="7644" y="0"/>
                              </a:lnTo>
                              <a:lnTo>
                                <a:pt x="0" y="14651"/>
                              </a:lnTo>
                              <a:lnTo>
                                <a:pt x="9555" y="3185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46" name="Freeform: Shape 1645">
                          <a:extLst>
                            <a:ext uri="{FF2B5EF4-FFF2-40B4-BE49-F238E27FC236}">
                              <a16:creationId xmlns:a16="http://schemas.microsoft.com/office/drawing/2014/main" id="{DC2ED47B-A5E8-46B8-A6AF-5BB957885E2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9583" y="5029444"/>
                          <a:ext cx="14651" cy="28665"/>
                        </a:xfrm>
                        <a:custGeom>
                          <a:avLst/>
                          <a:gdLst>
                            <a:gd name="connsiteX0" fmla="*/ 0 w 14651"/>
                            <a:gd name="connsiteY0" fmla="*/ 14014 h 28665"/>
                            <a:gd name="connsiteX1" fmla="*/ 7644 w 14651"/>
                            <a:gd name="connsiteY1" fmla="*/ 28665 h 28665"/>
                            <a:gd name="connsiteX2" fmla="*/ 14651 w 14651"/>
                            <a:gd name="connsiteY2" fmla="*/ 14651 h 28665"/>
                            <a:gd name="connsiteX3" fmla="*/ 7007 w 14651"/>
                            <a:gd name="connsiteY3" fmla="*/ 0 h 286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8665">
                              <a:moveTo>
                                <a:pt x="0" y="14014"/>
                              </a:moveTo>
                              <a:lnTo>
                                <a:pt x="7644" y="28665"/>
                              </a:lnTo>
                              <a:lnTo>
                                <a:pt x="14651" y="14651"/>
                              </a:lnTo>
                              <a:lnTo>
                                <a:pt x="7007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47" name="Freeform: Shape 1646">
                          <a:extLst>
                            <a:ext uri="{FF2B5EF4-FFF2-40B4-BE49-F238E27FC236}">
                              <a16:creationId xmlns:a16="http://schemas.microsoft.com/office/drawing/2014/main" id="{DA44859D-34A1-4C5C-92E7-B597304CD2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9138" y="5009697"/>
                          <a:ext cx="15288" cy="29301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14651 h 29301"/>
                            <a:gd name="connsiteX1" fmla="*/ 7644 w 15288"/>
                            <a:gd name="connsiteY1" fmla="*/ 29302 h 29301"/>
                            <a:gd name="connsiteX2" fmla="*/ 15288 w 15288"/>
                            <a:gd name="connsiteY2" fmla="*/ 14651 h 29301"/>
                            <a:gd name="connsiteX3" fmla="*/ 7644 w 15288"/>
                            <a:gd name="connsiteY3" fmla="*/ 0 h 293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1">
                              <a:moveTo>
                                <a:pt x="0" y="14651"/>
                              </a:moveTo>
                              <a:lnTo>
                                <a:pt x="7644" y="29302"/>
                              </a:lnTo>
                              <a:lnTo>
                                <a:pt x="15288" y="14651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48" name="Freeform: Shape 1647">
                          <a:extLst>
                            <a:ext uri="{FF2B5EF4-FFF2-40B4-BE49-F238E27FC236}">
                              <a16:creationId xmlns:a16="http://schemas.microsoft.com/office/drawing/2014/main" id="{BBB6A828-05BD-4A08-B748-B864B3879FC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7096" y="5006512"/>
                          <a:ext cx="16562" cy="33124"/>
                        </a:xfrm>
                        <a:custGeom>
                          <a:avLst/>
                          <a:gdLst>
                            <a:gd name="connsiteX0" fmla="*/ 8281 w 16562"/>
                            <a:gd name="connsiteY0" fmla="*/ 0 h 33124"/>
                            <a:gd name="connsiteX1" fmla="*/ 0 w 16562"/>
                            <a:gd name="connsiteY1" fmla="*/ 16562 h 33124"/>
                            <a:gd name="connsiteX2" fmla="*/ 8281 w 16562"/>
                            <a:gd name="connsiteY2" fmla="*/ 33124 h 33124"/>
                            <a:gd name="connsiteX3" fmla="*/ 16562 w 16562"/>
                            <a:gd name="connsiteY3" fmla="*/ 16562 h 3312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6562" h="33124">
                              <a:moveTo>
                                <a:pt x="8281" y="0"/>
                              </a:moveTo>
                              <a:lnTo>
                                <a:pt x="0" y="16562"/>
                              </a:lnTo>
                              <a:lnTo>
                                <a:pt x="8281" y="33124"/>
                              </a:lnTo>
                              <a:lnTo>
                                <a:pt x="16562" y="1656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49" name="Freeform: Shape 1648">
                          <a:extLst>
                            <a:ext uri="{FF2B5EF4-FFF2-40B4-BE49-F238E27FC236}">
                              <a16:creationId xmlns:a16="http://schemas.microsoft.com/office/drawing/2014/main" id="{C01B75D2-A2B6-4788-8C98-A22D884F81B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7733" y="4928798"/>
                          <a:ext cx="15288" cy="29302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14651 h 29302"/>
                            <a:gd name="connsiteX1" fmla="*/ 7644 w 15288"/>
                            <a:gd name="connsiteY1" fmla="*/ 29302 h 29302"/>
                            <a:gd name="connsiteX2" fmla="*/ 15288 w 15288"/>
                            <a:gd name="connsiteY2" fmla="*/ 14651 h 29302"/>
                            <a:gd name="connsiteX3" fmla="*/ 7644 w 15288"/>
                            <a:gd name="connsiteY3" fmla="*/ 0 h 2930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2">
                              <a:moveTo>
                                <a:pt x="0" y="14651"/>
                              </a:moveTo>
                              <a:lnTo>
                                <a:pt x="7644" y="29302"/>
                              </a:lnTo>
                              <a:lnTo>
                                <a:pt x="15288" y="14651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50" name="Freeform: Shape 1649">
                          <a:extLst>
                            <a:ext uri="{FF2B5EF4-FFF2-40B4-BE49-F238E27FC236}">
                              <a16:creationId xmlns:a16="http://schemas.microsoft.com/office/drawing/2014/main" id="{49414707-E3F4-4CA7-9666-84140E132BA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9391" y="5009060"/>
                          <a:ext cx="14651" cy="28665"/>
                        </a:xfrm>
                        <a:custGeom>
                          <a:avLst/>
                          <a:gdLst>
                            <a:gd name="connsiteX0" fmla="*/ 7007 w 14651"/>
                            <a:gd name="connsiteY0" fmla="*/ 0 h 28665"/>
                            <a:gd name="connsiteX1" fmla="*/ 0 w 14651"/>
                            <a:gd name="connsiteY1" fmla="*/ 14014 h 28665"/>
                            <a:gd name="connsiteX2" fmla="*/ 7644 w 14651"/>
                            <a:gd name="connsiteY2" fmla="*/ 28665 h 28665"/>
                            <a:gd name="connsiteX3" fmla="*/ 14651 w 14651"/>
                            <a:gd name="connsiteY3" fmla="*/ 15288 h 286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8665">
                              <a:moveTo>
                                <a:pt x="7007" y="0"/>
                              </a:moveTo>
                              <a:lnTo>
                                <a:pt x="0" y="14014"/>
                              </a:lnTo>
                              <a:lnTo>
                                <a:pt x="7644" y="28665"/>
                              </a:lnTo>
                              <a:lnTo>
                                <a:pt x="14651" y="1528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51" name="Freeform: Shape 1650">
                          <a:extLst>
                            <a:ext uri="{FF2B5EF4-FFF2-40B4-BE49-F238E27FC236}">
                              <a16:creationId xmlns:a16="http://schemas.microsoft.com/office/drawing/2014/main" id="{24ADCAFD-8983-4D96-8BAE-BA2AE83758F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7925" y="5028171"/>
                          <a:ext cx="15925" cy="31850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6562 h 31850"/>
                            <a:gd name="connsiteX1" fmla="*/ 7644 w 15925"/>
                            <a:gd name="connsiteY1" fmla="*/ 31850 h 31850"/>
                            <a:gd name="connsiteX2" fmla="*/ 15925 w 15925"/>
                            <a:gd name="connsiteY2" fmla="*/ 15288 h 31850"/>
                            <a:gd name="connsiteX3" fmla="*/ 8918 w 15925"/>
                            <a:gd name="connsiteY3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0" y="16562"/>
                              </a:moveTo>
                              <a:lnTo>
                                <a:pt x="7644" y="31850"/>
                              </a:lnTo>
                              <a:lnTo>
                                <a:pt x="15925" y="15288"/>
                              </a:lnTo>
                              <a:lnTo>
                                <a:pt x="8918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52" name="Freeform: Shape 1651">
                          <a:extLst>
                            <a:ext uri="{FF2B5EF4-FFF2-40B4-BE49-F238E27FC236}">
                              <a16:creationId xmlns:a16="http://schemas.microsoft.com/office/drawing/2014/main" id="{D499D802-8EAB-4EFC-BF75-DE1418AF650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7541" y="4908414"/>
                          <a:ext cx="15288" cy="29939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14651 h 29939"/>
                            <a:gd name="connsiteX1" fmla="*/ 7644 w 15288"/>
                            <a:gd name="connsiteY1" fmla="*/ 29939 h 29939"/>
                            <a:gd name="connsiteX2" fmla="*/ 15288 w 15288"/>
                            <a:gd name="connsiteY2" fmla="*/ 14651 h 29939"/>
                            <a:gd name="connsiteX3" fmla="*/ 7644 w 15288"/>
                            <a:gd name="connsiteY3" fmla="*/ 0 h 299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939">
                              <a:moveTo>
                                <a:pt x="0" y="14651"/>
                              </a:moveTo>
                              <a:lnTo>
                                <a:pt x="7644" y="29939"/>
                              </a:lnTo>
                              <a:lnTo>
                                <a:pt x="15288" y="14651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53" name="Freeform: Shape 1652">
                          <a:extLst>
                            <a:ext uri="{FF2B5EF4-FFF2-40B4-BE49-F238E27FC236}">
                              <a16:creationId xmlns:a16="http://schemas.microsoft.com/office/drawing/2014/main" id="{C1A19D47-CC44-4B47-B7F7-AD4FE541348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52262" y="4904592"/>
                          <a:ext cx="15288" cy="29301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14651 h 29301"/>
                            <a:gd name="connsiteX1" fmla="*/ 7644 w 15288"/>
                            <a:gd name="connsiteY1" fmla="*/ 29302 h 29301"/>
                            <a:gd name="connsiteX2" fmla="*/ 15288 w 15288"/>
                            <a:gd name="connsiteY2" fmla="*/ 14651 h 29301"/>
                            <a:gd name="connsiteX3" fmla="*/ 7644 w 15288"/>
                            <a:gd name="connsiteY3" fmla="*/ 0 h 293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1">
                              <a:moveTo>
                                <a:pt x="0" y="14651"/>
                              </a:moveTo>
                              <a:lnTo>
                                <a:pt x="7644" y="29302"/>
                              </a:lnTo>
                              <a:lnTo>
                                <a:pt x="15288" y="14651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54" name="Freeform: Shape 1653">
                          <a:extLst>
                            <a:ext uri="{FF2B5EF4-FFF2-40B4-BE49-F238E27FC236}">
                              <a16:creationId xmlns:a16="http://schemas.microsoft.com/office/drawing/2014/main" id="{EDEBC140-D429-4AC9-8DB6-1F29AE8B346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2454" y="4884845"/>
                          <a:ext cx="15288" cy="29301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14651 h 29301"/>
                            <a:gd name="connsiteX1" fmla="*/ 7644 w 15288"/>
                            <a:gd name="connsiteY1" fmla="*/ 29302 h 29301"/>
                            <a:gd name="connsiteX2" fmla="*/ 15288 w 15288"/>
                            <a:gd name="connsiteY2" fmla="*/ 14651 h 29301"/>
                            <a:gd name="connsiteX3" fmla="*/ 7644 w 15288"/>
                            <a:gd name="connsiteY3" fmla="*/ 0 h 293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1">
                              <a:moveTo>
                                <a:pt x="0" y="14651"/>
                              </a:moveTo>
                              <a:lnTo>
                                <a:pt x="7644" y="29302"/>
                              </a:lnTo>
                              <a:lnTo>
                                <a:pt x="15288" y="14651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55" name="Freeform: Shape 1654">
                          <a:extLst>
                            <a:ext uri="{FF2B5EF4-FFF2-40B4-BE49-F238E27FC236}">
                              <a16:creationId xmlns:a16="http://schemas.microsoft.com/office/drawing/2014/main" id="{EE344D62-136C-438E-A8E9-2BCD14B58D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72646" y="4904592"/>
                          <a:ext cx="15288" cy="29301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14651 h 29301"/>
                            <a:gd name="connsiteX1" fmla="*/ 7644 w 15288"/>
                            <a:gd name="connsiteY1" fmla="*/ 29302 h 29301"/>
                            <a:gd name="connsiteX2" fmla="*/ 15288 w 15288"/>
                            <a:gd name="connsiteY2" fmla="*/ 14651 h 29301"/>
                            <a:gd name="connsiteX3" fmla="*/ 7644 w 15288"/>
                            <a:gd name="connsiteY3" fmla="*/ 0 h 293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301">
                              <a:moveTo>
                                <a:pt x="0" y="14651"/>
                              </a:moveTo>
                              <a:lnTo>
                                <a:pt x="7644" y="29302"/>
                              </a:lnTo>
                              <a:lnTo>
                                <a:pt x="15288" y="14651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56" name="Freeform: Shape 1655">
                          <a:extLst>
                            <a:ext uri="{FF2B5EF4-FFF2-40B4-BE49-F238E27FC236}">
                              <a16:creationId xmlns:a16="http://schemas.microsoft.com/office/drawing/2014/main" id="{E2222806-2CE8-479E-84B8-04421AEA7DA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1433" y="4882934"/>
                          <a:ext cx="15925" cy="31213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4651 h 31213"/>
                            <a:gd name="connsiteX1" fmla="*/ 8281 w 15925"/>
                            <a:gd name="connsiteY1" fmla="*/ 31213 h 31213"/>
                            <a:gd name="connsiteX2" fmla="*/ 15925 w 15925"/>
                            <a:gd name="connsiteY2" fmla="*/ 16562 h 31213"/>
                            <a:gd name="connsiteX3" fmla="*/ 7007 w 15925"/>
                            <a:gd name="connsiteY3" fmla="*/ 0 h 3121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213">
                              <a:moveTo>
                                <a:pt x="0" y="14651"/>
                              </a:moveTo>
                              <a:lnTo>
                                <a:pt x="8281" y="31213"/>
                              </a:lnTo>
                              <a:lnTo>
                                <a:pt x="15925" y="16562"/>
                              </a:lnTo>
                              <a:lnTo>
                                <a:pt x="7007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57" name="Freeform: Shape 1656">
                          <a:extLst>
                            <a:ext uri="{FF2B5EF4-FFF2-40B4-BE49-F238E27FC236}">
                              <a16:creationId xmlns:a16="http://schemas.microsoft.com/office/drawing/2014/main" id="{65F02487-F419-4BEE-92C9-A36C3D50F7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83475" y="4882934"/>
                          <a:ext cx="15925" cy="31213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6562 h 31213"/>
                            <a:gd name="connsiteX1" fmla="*/ 7007 w 15925"/>
                            <a:gd name="connsiteY1" fmla="*/ 31213 h 31213"/>
                            <a:gd name="connsiteX2" fmla="*/ 15925 w 15925"/>
                            <a:gd name="connsiteY2" fmla="*/ 14651 h 31213"/>
                            <a:gd name="connsiteX3" fmla="*/ 8281 w 15925"/>
                            <a:gd name="connsiteY3" fmla="*/ 0 h 3121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213">
                              <a:moveTo>
                                <a:pt x="0" y="16562"/>
                              </a:moveTo>
                              <a:lnTo>
                                <a:pt x="7007" y="31213"/>
                              </a:lnTo>
                              <a:lnTo>
                                <a:pt x="15925" y="14651"/>
                              </a:lnTo>
                              <a:lnTo>
                                <a:pt x="8281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58" name="Freeform: Shape 1657">
                          <a:extLst>
                            <a:ext uri="{FF2B5EF4-FFF2-40B4-BE49-F238E27FC236}">
                              <a16:creationId xmlns:a16="http://schemas.microsoft.com/office/drawing/2014/main" id="{336B1736-D992-4DC8-BE5D-CC3568588F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7925" y="4908414"/>
                          <a:ext cx="15288" cy="29939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14651 h 29939"/>
                            <a:gd name="connsiteX1" fmla="*/ 7644 w 15288"/>
                            <a:gd name="connsiteY1" fmla="*/ 29939 h 29939"/>
                            <a:gd name="connsiteX2" fmla="*/ 15288 w 15288"/>
                            <a:gd name="connsiteY2" fmla="*/ 14651 h 29939"/>
                            <a:gd name="connsiteX3" fmla="*/ 7644 w 15288"/>
                            <a:gd name="connsiteY3" fmla="*/ 0 h 299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29939">
                              <a:moveTo>
                                <a:pt x="0" y="14651"/>
                              </a:moveTo>
                              <a:lnTo>
                                <a:pt x="7644" y="29939"/>
                              </a:lnTo>
                              <a:lnTo>
                                <a:pt x="15288" y="14651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59" name="Freeform: Shape 1658">
                          <a:extLst>
                            <a:ext uri="{FF2B5EF4-FFF2-40B4-BE49-F238E27FC236}">
                              <a16:creationId xmlns:a16="http://schemas.microsoft.com/office/drawing/2014/main" id="{0457FF3F-6438-4175-814D-B7FB80DA2B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8946" y="4906503"/>
                          <a:ext cx="15288" cy="30576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16562 h 30576"/>
                            <a:gd name="connsiteX1" fmla="*/ 7007 w 15288"/>
                            <a:gd name="connsiteY1" fmla="*/ 30576 h 30576"/>
                            <a:gd name="connsiteX2" fmla="*/ 15288 w 15288"/>
                            <a:gd name="connsiteY2" fmla="*/ 14014 h 30576"/>
                            <a:gd name="connsiteX3" fmla="*/ 8281 w 15288"/>
                            <a:gd name="connsiteY3" fmla="*/ 0 h 3057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288" h="30576">
                              <a:moveTo>
                                <a:pt x="0" y="16562"/>
                              </a:moveTo>
                              <a:lnTo>
                                <a:pt x="7007" y="30576"/>
                              </a:lnTo>
                              <a:lnTo>
                                <a:pt x="15288" y="14014"/>
                              </a:lnTo>
                              <a:lnTo>
                                <a:pt x="8281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60" name="Freeform: Shape 1659">
                          <a:extLst>
                            <a:ext uri="{FF2B5EF4-FFF2-40B4-BE49-F238E27FC236}">
                              <a16:creationId xmlns:a16="http://schemas.microsoft.com/office/drawing/2014/main" id="{39660D4A-2C58-44EE-B61E-2FB5CA2C6D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9330" y="4902681"/>
                          <a:ext cx="17836" cy="34397"/>
                        </a:xfrm>
                        <a:custGeom>
                          <a:avLst/>
                          <a:gdLst>
                            <a:gd name="connsiteX0" fmla="*/ 0 w 17836"/>
                            <a:gd name="connsiteY0" fmla="*/ 17836 h 34397"/>
                            <a:gd name="connsiteX1" fmla="*/ 8918 w 17836"/>
                            <a:gd name="connsiteY1" fmla="*/ 34398 h 34397"/>
                            <a:gd name="connsiteX2" fmla="*/ 17836 w 17836"/>
                            <a:gd name="connsiteY2" fmla="*/ 16562 h 34397"/>
                            <a:gd name="connsiteX3" fmla="*/ 9555 w 17836"/>
                            <a:gd name="connsiteY3" fmla="*/ 0 h 3439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7836" h="34397">
                              <a:moveTo>
                                <a:pt x="0" y="17836"/>
                              </a:moveTo>
                              <a:lnTo>
                                <a:pt x="8918" y="34398"/>
                              </a:lnTo>
                              <a:lnTo>
                                <a:pt x="17836" y="16562"/>
                              </a:lnTo>
                              <a:lnTo>
                                <a:pt x="9555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61" name="Freeform: Shape 1660">
                          <a:extLst>
                            <a:ext uri="{FF2B5EF4-FFF2-40B4-BE49-F238E27FC236}">
                              <a16:creationId xmlns:a16="http://schemas.microsoft.com/office/drawing/2014/main" id="{E9BCBDD3-09F8-4253-8D73-AFCD52CC6FE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8117" y="4928161"/>
                          <a:ext cx="14651" cy="28665"/>
                        </a:xfrm>
                        <a:custGeom>
                          <a:avLst/>
                          <a:gdLst>
                            <a:gd name="connsiteX0" fmla="*/ 0 w 14651"/>
                            <a:gd name="connsiteY0" fmla="*/ 15288 h 28665"/>
                            <a:gd name="connsiteX1" fmla="*/ 7007 w 14651"/>
                            <a:gd name="connsiteY1" fmla="*/ 28665 h 28665"/>
                            <a:gd name="connsiteX2" fmla="*/ 14651 w 14651"/>
                            <a:gd name="connsiteY2" fmla="*/ 14014 h 28665"/>
                            <a:gd name="connsiteX3" fmla="*/ 7644 w 14651"/>
                            <a:gd name="connsiteY3" fmla="*/ 0 h 2866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4651" h="28665">
                              <a:moveTo>
                                <a:pt x="0" y="15288"/>
                              </a:moveTo>
                              <a:lnTo>
                                <a:pt x="7007" y="28665"/>
                              </a:lnTo>
                              <a:lnTo>
                                <a:pt x="14651" y="14014"/>
                              </a:lnTo>
                              <a:lnTo>
                                <a:pt x="764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62" name="Freeform: Shape 1661">
                          <a:extLst>
                            <a:ext uri="{FF2B5EF4-FFF2-40B4-BE49-F238E27FC236}">
                              <a16:creationId xmlns:a16="http://schemas.microsoft.com/office/drawing/2014/main" id="{FD131468-8818-40A2-A33F-7E258138DDE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9775" y="4883571"/>
                          <a:ext cx="15925" cy="31850"/>
                        </a:xfrm>
                        <a:custGeom>
                          <a:avLst/>
                          <a:gdLst>
                            <a:gd name="connsiteX0" fmla="*/ 0 w 15925"/>
                            <a:gd name="connsiteY0" fmla="*/ 17836 h 31850"/>
                            <a:gd name="connsiteX1" fmla="*/ 7007 w 15925"/>
                            <a:gd name="connsiteY1" fmla="*/ 31850 h 31850"/>
                            <a:gd name="connsiteX2" fmla="*/ 15925 w 15925"/>
                            <a:gd name="connsiteY2" fmla="*/ 14014 h 31850"/>
                            <a:gd name="connsiteX3" fmla="*/ 8918 w 15925"/>
                            <a:gd name="connsiteY3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5925" h="31850">
                              <a:moveTo>
                                <a:pt x="0" y="17836"/>
                              </a:moveTo>
                              <a:lnTo>
                                <a:pt x="7007" y="31850"/>
                              </a:lnTo>
                              <a:lnTo>
                                <a:pt x="15925" y="14014"/>
                              </a:lnTo>
                              <a:lnTo>
                                <a:pt x="8918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66666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63" name="Freeform: Shape 1662">
                          <a:extLst>
                            <a:ext uri="{FF2B5EF4-FFF2-40B4-BE49-F238E27FC236}">
                              <a16:creationId xmlns:a16="http://schemas.microsoft.com/office/drawing/2014/main" id="{6A286D28-8C80-4C96-982A-8907A5F1124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3587" y="4817323"/>
                          <a:ext cx="311494" cy="256711"/>
                        </a:xfrm>
                        <a:custGeom>
                          <a:avLst/>
                          <a:gdLst>
                            <a:gd name="connsiteX0" fmla="*/ 15288 w 311494"/>
                            <a:gd name="connsiteY0" fmla="*/ 255438 h 256711"/>
                            <a:gd name="connsiteX1" fmla="*/ 10192 w 311494"/>
                            <a:gd name="connsiteY1" fmla="*/ 256075 h 256711"/>
                            <a:gd name="connsiteX2" fmla="*/ 8918 w 311494"/>
                            <a:gd name="connsiteY2" fmla="*/ 254164 h 256711"/>
                            <a:gd name="connsiteX3" fmla="*/ 7644 w 311494"/>
                            <a:gd name="connsiteY3" fmla="*/ 256075 h 256711"/>
                            <a:gd name="connsiteX4" fmla="*/ 1911 w 311494"/>
                            <a:gd name="connsiteY4" fmla="*/ 256712 h 256711"/>
                            <a:gd name="connsiteX5" fmla="*/ 5733 w 311494"/>
                            <a:gd name="connsiteY5" fmla="*/ 249068 h 256711"/>
                            <a:gd name="connsiteX6" fmla="*/ 0 w 311494"/>
                            <a:gd name="connsiteY6" fmla="*/ 238239 h 256711"/>
                            <a:gd name="connsiteX7" fmla="*/ 1274 w 311494"/>
                            <a:gd name="connsiteY7" fmla="*/ 230595 h 256711"/>
                            <a:gd name="connsiteX8" fmla="*/ 8281 w 311494"/>
                            <a:gd name="connsiteY8" fmla="*/ 244609 h 256711"/>
                            <a:gd name="connsiteX9" fmla="*/ 16562 w 311494"/>
                            <a:gd name="connsiteY9" fmla="*/ 228047 h 256711"/>
                            <a:gd name="connsiteX10" fmla="*/ 8918 w 311494"/>
                            <a:gd name="connsiteY10" fmla="*/ 213396 h 256711"/>
                            <a:gd name="connsiteX11" fmla="*/ 1274 w 311494"/>
                            <a:gd name="connsiteY11" fmla="*/ 228047 h 256711"/>
                            <a:gd name="connsiteX12" fmla="*/ 3822 w 311494"/>
                            <a:gd name="connsiteY12" fmla="*/ 212759 h 256711"/>
                            <a:gd name="connsiteX13" fmla="*/ 6370 w 311494"/>
                            <a:gd name="connsiteY13" fmla="*/ 208300 h 256711"/>
                            <a:gd name="connsiteX14" fmla="*/ 5096 w 311494"/>
                            <a:gd name="connsiteY14" fmla="*/ 205752 h 256711"/>
                            <a:gd name="connsiteX15" fmla="*/ 6370 w 311494"/>
                            <a:gd name="connsiteY15" fmla="*/ 198108 h 256711"/>
                            <a:gd name="connsiteX16" fmla="*/ 8918 w 311494"/>
                            <a:gd name="connsiteY16" fmla="*/ 203204 h 256711"/>
                            <a:gd name="connsiteX17" fmla="*/ 16562 w 311494"/>
                            <a:gd name="connsiteY17" fmla="*/ 188553 h 256711"/>
                            <a:gd name="connsiteX18" fmla="*/ 10192 w 311494"/>
                            <a:gd name="connsiteY18" fmla="*/ 175813 h 256711"/>
                            <a:gd name="connsiteX19" fmla="*/ 13377 w 311494"/>
                            <a:gd name="connsiteY19" fmla="*/ 154155 h 256711"/>
                            <a:gd name="connsiteX20" fmla="*/ 16562 w 311494"/>
                            <a:gd name="connsiteY20" fmla="*/ 148421 h 256711"/>
                            <a:gd name="connsiteX21" fmla="*/ 15288 w 311494"/>
                            <a:gd name="connsiteY21" fmla="*/ 145236 h 256711"/>
                            <a:gd name="connsiteX22" fmla="*/ 16562 w 311494"/>
                            <a:gd name="connsiteY22" fmla="*/ 136956 h 256711"/>
                            <a:gd name="connsiteX23" fmla="*/ 19747 w 311494"/>
                            <a:gd name="connsiteY23" fmla="*/ 142689 h 256711"/>
                            <a:gd name="connsiteX24" fmla="*/ 28028 w 311494"/>
                            <a:gd name="connsiteY24" fmla="*/ 126126 h 256711"/>
                            <a:gd name="connsiteX25" fmla="*/ 21021 w 311494"/>
                            <a:gd name="connsiteY25" fmla="*/ 112113 h 256711"/>
                            <a:gd name="connsiteX26" fmla="*/ 24843 w 311494"/>
                            <a:gd name="connsiteY26" fmla="*/ 89818 h 256711"/>
                            <a:gd name="connsiteX27" fmla="*/ 27391 w 311494"/>
                            <a:gd name="connsiteY27" fmla="*/ 85358 h 256711"/>
                            <a:gd name="connsiteX28" fmla="*/ 26117 w 311494"/>
                            <a:gd name="connsiteY28" fmla="*/ 82810 h 256711"/>
                            <a:gd name="connsiteX29" fmla="*/ 26117 w 311494"/>
                            <a:gd name="connsiteY29" fmla="*/ 81536 h 256711"/>
                            <a:gd name="connsiteX30" fmla="*/ 27391 w 311494"/>
                            <a:gd name="connsiteY30" fmla="*/ 75803 h 256711"/>
                            <a:gd name="connsiteX31" fmla="*/ 29302 w 311494"/>
                            <a:gd name="connsiteY31" fmla="*/ 80263 h 256711"/>
                            <a:gd name="connsiteX32" fmla="*/ 36946 w 311494"/>
                            <a:gd name="connsiteY32" fmla="*/ 65611 h 256711"/>
                            <a:gd name="connsiteX33" fmla="*/ 33761 w 311494"/>
                            <a:gd name="connsiteY33" fmla="*/ 59241 h 256711"/>
                            <a:gd name="connsiteX34" fmla="*/ 36309 w 311494"/>
                            <a:gd name="connsiteY34" fmla="*/ 54145 h 256711"/>
                            <a:gd name="connsiteX35" fmla="*/ 39494 w 311494"/>
                            <a:gd name="connsiteY35" fmla="*/ 59878 h 256711"/>
                            <a:gd name="connsiteX36" fmla="*/ 47138 w 311494"/>
                            <a:gd name="connsiteY36" fmla="*/ 45227 h 256711"/>
                            <a:gd name="connsiteX37" fmla="*/ 46501 w 311494"/>
                            <a:gd name="connsiteY37" fmla="*/ 43316 h 256711"/>
                            <a:gd name="connsiteX38" fmla="*/ 57967 w 311494"/>
                            <a:gd name="connsiteY38" fmla="*/ 35672 h 256711"/>
                            <a:gd name="connsiteX39" fmla="*/ 52871 w 311494"/>
                            <a:gd name="connsiteY39" fmla="*/ 45864 h 256711"/>
                            <a:gd name="connsiteX40" fmla="*/ 61152 w 311494"/>
                            <a:gd name="connsiteY40" fmla="*/ 62426 h 256711"/>
                            <a:gd name="connsiteX41" fmla="*/ 69433 w 311494"/>
                            <a:gd name="connsiteY41" fmla="*/ 45864 h 256711"/>
                            <a:gd name="connsiteX42" fmla="*/ 63063 w 311494"/>
                            <a:gd name="connsiteY42" fmla="*/ 33761 h 256711"/>
                            <a:gd name="connsiteX43" fmla="*/ 67522 w 311494"/>
                            <a:gd name="connsiteY43" fmla="*/ 31850 h 256711"/>
                            <a:gd name="connsiteX44" fmla="*/ 71981 w 311494"/>
                            <a:gd name="connsiteY44" fmla="*/ 40768 h 256711"/>
                            <a:gd name="connsiteX45" fmla="*/ 77714 w 311494"/>
                            <a:gd name="connsiteY45" fmla="*/ 29939 h 256711"/>
                            <a:gd name="connsiteX46" fmla="*/ 80262 w 311494"/>
                            <a:gd name="connsiteY46" fmla="*/ 29939 h 256711"/>
                            <a:gd name="connsiteX47" fmla="*/ 83447 w 311494"/>
                            <a:gd name="connsiteY47" fmla="*/ 29302 h 256711"/>
                            <a:gd name="connsiteX48" fmla="*/ 75166 w 311494"/>
                            <a:gd name="connsiteY48" fmla="*/ 45864 h 256711"/>
                            <a:gd name="connsiteX49" fmla="*/ 82810 w 311494"/>
                            <a:gd name="connsiteY49" fmla="*/ 60515 h 256711"/>
                            <a:gd name="connsiteX50" fmla="*/ 91728 w 311494"/>
                            <a:gd name="connsiteY50" fmla="*/ 43316 h 256711"/>
                            <a:gd name="connsiteX51" fmla="*/ 84721 w 311494"/>
                            <a:gd name="connsiteY51" fmla="*/ 29302 h 256711"/>
                            <a:gd name="connsiteX52" fmla="*/ 89817 w 311494"/>
                            <a:gd name="connsiteY52" fmla="*/ 28665 h 256711"/>
                            <a:gd name="connsiteX53" fmla="*/ 94276 w 311494"/>
                            <a:gd name="connsiteY53" fmla="*/ 38220 h 256711"/>
                            <a:gd name="connsiteX54" fmla="*/ 100009 w 311494"/>
                            <a:gd name="connsiteY54" fmla="*/ 27391 h 256711"/>
                            <a:gd name="connsiteX55" fmla="*/ 108927 w 311494"/>
                            <a:gd name="connsiteY55" fmla="*/ 26117 h 256711"/>
                            <a:gd name="connsiteX56" fmla="*/ 114660 w 311494"/>
                            <a:gd name="connsiteY56" fmla="*/ 37583 h 256711"/>
                            <a:gd name="connsiteX57" fmla="*/ 121667 w 311494"/>
                            <a:gd name="connsiteY57" fmla="*/ 24206 h 256711"/>
                            <a:gd name="connsiteX58" fmla="*/ 128038 w 311494"/>
                            <a:gd name="connsiteY58" fmla="*/ 23569 h 256711"/>
                            <a:gd name="connsiteX59" fmla="*/ 134408 w 311494"/>
                            <a:gd name="connsiteY59" fmla="*/ 36946 h 256711"/>
                            <a:gd name="connsiteX60" fmla="*/ 142052 w 311494"/>
                            <a:gd name="connsiteY60" fmla="*/ 21658 h 256711"/>
                            <a:gd name="connsiteX61" fmla="*/ 148422 w 311494"/>
                            <a:gd name="connsiteY61" fmla="*/ 21021 h 256711"/>
                            <a:gd name="connsiteX62" fmla="*/ 156703 w 311494"/>
                            <a:gd name="connsiteY62" fmla="*/ 36946 h 256711"/>
                            <a:gd name="connsiteX63" fmla="*/ 163710 w 311494"/>
                            <a:gd name="connsiteY63" fmla="*/ 22932 h 256711"/>
                            <a:gd name="connsiteX64" fmla="*/ 161799 w 311494"/>
                            <a:gd name="connsiteY64" fmla="*/ 19110 h 256711"/>
                            <a:gd name="connsiteX65" fmla="*/ 171991 w 311494"/>
                            <a:gd name="connsiteY65" fmla="*/ 17836 h 256711"/>
                            <a:gd name="connsiteX66" fmla="*/ 169443 w 311494"/>
                            <a:gd name="connsiteY66" fmla="*/ 22932 h 256711"/>
                            <a:gd name="connsiteX67" fmla="*/ 177087 w 311494"/>
                            <a:gd name="connsiteY67" fmla="*/ 37583 h 256711"/>
                            <a:gd name="connsiteX68" fmla="*/ 184731 w 311494"/>
                            <a:gd name="connsiteY68" fmla="*/ 22932 h 256711"/>
                            <a:gd name="connsiteX69" fmla="*/ 181546 w 311494"/>
                            <a:gd name="connsiteY69" fmla="*/ 16562 h 256711"/>
                            <a:gd name="connsiteX70" fmla="*/ 186642 w 311494"/>
                            <a:gd name="connsiteY70" fmla="*/ 15925 h 256711"/>
                            <a:gd name="connsiteX71" fmla="*/ 187279 w 311494"/>
                            <a:gd name="connsiteY71" fmla="*/ 17836 h 256711"/>
                            <a:gd name="connsiteX72" fmla="*/ 188553 w 311494"/>
                            <a:gd name="connsiteY72" fmla="*/ 15925 h 256711"/>
                            <a:gd name="connsiteX73" fmla="*/ 194286 w 311494"/>
                            <a:gd name="connsiteY73" fmla="*/ 15288 h 256711"/>
                            <a:gd name="connsiteX74" fmla="*/ 190464 w 311494"/>
                            <a:gd name="connsiteY74" fmla="*/ 22932 h 256711"/>
                            <a:gd name="connsiteX75" fmla="*/ 198108 w 311494"/>
                            <a:gd name="connsiteY75" fmla="*/ 37583 h 256711"/>
                            <a:gd name="connsiteX76" fmla="*/ 205752 w 311494"/>
                            <a:gd name="connsiteY76" fmla="*/ 22932 h 256711"/>
                            <a:gd name="connsiteX77" fmla="*/ 201293 w 311494"/>
                            <a:gd name="connsiteY77" fmla="*/ 14014 h 256711"/>
                            <a:gd name="connsiteX78" fmla="*/ 206389 w 311494"/>
                            <a:gd name="connsiteY78" fmla="*/ 13377 h 256711"/>
                            <a:gd name="connsiteX79" fmla="*/ 208300 w 311494"/>
                            <a:gd name="connsiteY79" fmla="*/ 17836 h 256711"/>
                            <a:gd name="connsiteX80" fmla="*/ 210848 w 311494"/>
                            <a:gd name="connsiteY80" fmla="*/ 12740 h 256711"/>
                            <a:gd name="connsiteX81" fmla="*/ 216581 w 311494"/>
                            <a:gd name="connsiteY81" fmla="*/ 12103 h 256711"/>
                            <a:gd name="connsiteX82" fmla="*/ 210848 w 311494"/>
                            <a:gd name="connsiteY82" fmla="*/ 22932 h 256711"/>
                            <a:gd name="connsiteX83" fmla="*/ 219766 w 311494"/>
                            <a:gd name="connsiteY83" fmla="*/ 40768 h 256711"/>
                            <a:gd name="connsiteX84" fmla="*/ 228047 w 311494"/>
                            <a:gd name="connsiteY84" fmla="*/ 24206 h 256711"/>
                            <a:gd name="connsiteX85" fmla="*/ 221677 w 311494"/>
                            <a:gd name="connsiteY85" fmla="*/ 11466 h 256711"/>
                            <a:gd name="connsiteX86" fmla="*/ 226773 w 311494"/>
                            <a:gd name="connsiteY86" fmla="*/ 10829 h 256711"/>
                            <a:gd name="connsiteX87" fmla="*/ 230595 w 311494"/>
                            <a:gd name="connsiteY87" fmla="*/ 19110 h 256711"/>
                            <a:gd name="connsiteX88" fmla="*/ 235054 w 311494"/>
                            <a:gd name="connsiteY88" fmla="*/ 10192 h 256711"/>
                            <a:gd name="connsiteX89" fmla="*/ 240787 w 311494"/>
                            <a:gd name="connsiteY89" fmla="*/ 9555 h 256711"/>
                            <a:gd name="connsiteX90" fmla="*/ 233143 w 311494"/>
                            <a:gd name="connsiteY90" fmla="*/ 24843 h 256711"/>
                            <a:gd name="connsiteX91" fmla="*/ 241424 w 311494"/>
                            <a:gd name="connsiteY91" fmla="*/ 41405 h 256711"/>
                            <a:gd name="connsiteX92" fmla="*/ 250342 w 311494"/>
                            <a:gd name="connsiteY92" fmla="*/ 23569 h 256711"/>
                            <a:gd name="connsiteX93" fmla="*/ 242698 w 311494"/>
                            <a:gd name="connsiteY93" fmla="*/ 8918 h 256711"/>
                            <a:gd name="connsiteX94" fmla="*/ 247794 w 311494"/>
                            <a:gd name="connsiteY94" fmla="*/ 8281 h 256711"/>
                            <a:gd name="connsiteX95" fmla="*/ 252890 w 311494"/>
                            <a:gd name="connsiteY95" fmla="*/ 17836 h 256711"/>
                            <a:gd name="connsiteX96" fmla="*/ 258623 w 311494"/>
                            <a:gd name="connsiteY96" fmla="*/ 6370 h 256711"/>
                            <a:gd name="connsiteX97" fmla="*/ 264356 w 311494"/>
                            <a:gd name="connsiteY97" fmla="*/ 5733 h 256711"/>
                            <a:gd name="connsiteX98" fmla="*/ 263719 w 311494"/>
                            <a:gd name="connsiteY98" fmla="*/ 6370 h 256711"/>
                            <a:gd name="connsiteX99" fmla="*/ 271363 w 311494"/>
                            <a:gd name="connsiteY99" fmla="*/ 21021 h 256711"/>
                            <a:gd name="connsiteX100" fmla="*/ 279007 w 311494"/>
                            <a:gd name="connsiteY100" fmla="*/ 6370 h 256711"/>
                            <a:gd name="connsiteX101" fmla="*/ 277733 w 311494"/>
                            <a:gd name="connsiteY101" fmla="*/ 3822 h 256711"/>
                            <a:gd name="connsiteX102" fmla="*/ 286014 w 311494"/>
                            <a:gd name="connsiteY102" fmla="*/ 2548 h 256711"/>
                            <a:gd name="connsiteX103" fmla="*/ 284103 w 311494"/>
                            <a:gd name="connsiteY103" fmla="*/ 6370 h 256711"/>
                            <a:gd name="connsiteX104" fmla="*/ 291747 w 311494"/>
                            <a:gd name="connsiteY104" fmla="*/ 21021 h 256711"/>
                            <a:gd name="connsiteX105" fmla="*/ 298754 w 311494"/>
                            <a:gd name="connsiteY105" fmla="*/ 7007 h 256711"/>
                            <a:gd name="connsiteX106" fmla="*/ 296206 w 311494"/>
                            <a:gd name="connsiteY106" fmla="*/ 1274 h 256711"/>
                            <a:gd name="connsiteX107" fmla="*/ 301302 w 311494"/>
                            <a:gd name="connsiteY107" fmla="*/ 637 h 256711"/>
                            <a:gd name="connsiteX108" fmla="*/ 301939 w 311494"/>
                            <a:gd name="connsiteY108" fmla="*/ 1274 h 256711"/>
                            <a:gd name="connsiteX109" fmla="*/ 302576 w 311494"/>
                            <a:gd name="connsiteY109" fmla="*/ 637 h 256711"/>
                            <a:gd name="connsiteX110" fmla="*/ 308309 w 311494"/>
                            <a:gd name="connsiteY110" fmla="*/ 0 h 256711"/>
                            <a:gd name="connsiteX111" fmla="*/ 304487 w 311494"/>
                            <a:gd name="connsiteY111" fmla="*/ 7007 h 256711"/>
                            <a:gd name="connsiteX112" fmla="*/ 311494 w 311494"/>
                            <a:gd name="connsiteY112" fmla="*/ 20384 h 256711"/>
                            <a:gd name="connsiteX113" fmla="*/ 311494 w 311494"/>
                            <a:gd name="connsiteY113" fmla="*/ 31850 h 256711"/>
                            <a:gd name="connsiteX114" fmla="*/ 304487 w 311494"/>
                            <a:gd name="connsiteY114" fmla="*/ 45864 h 256711"/>
                            <a:gd name="connsiteX115" fmla="*/ 311494 w 311494"/>
                            <a:gd name="connsiteY115" fmla="*/ 59241 h 256711"/>
                            <a:gd name="connsiteX116" fmla="*/ 311494 w 311494"/>
                            <a:gd name="connsiteY116" fmla="*/ 75803 h 256711"/>
                            <a:gd name="connsiteX117" fmla="*/ 308309 w 311494"/>
                            <a:gd name="connsiteY117" fmla="*/ 82173 h 256711"/>
                            <a:gd name="connsiteX118" fmla="*/ 298754 w 311494"/>
                            <a:gd name="connsiteY118" fmla="*/ 89818 h 256711"/>
                            <a:gd name="connsiteX119" fmla="*/ 300028 w 311494"/>
                            <a:gd name="connsiteY119" fmla="*/ 87906 h 256711"/>
                            <a:gd name="connsiteX120" fmla="*/ 291747 w 311494"/>
                            <a:gd name="connsiteY120" fmla="*/ 71344 h 256711"/>
                            <a:gd name="connsiteX121" fmla="*/ 286014 w 311494"/>
                            <a:gd name="connsiteY121" fmla="*/ 82810 h 256711"/>
                            <a:gd name="connsiteX122" fmla="*/ 292384 w 311494"/>
                            <a:gd name="connsiteY122" fmla="*/ 95550 h 256711"/>
                            <a:gd name="connsiteX123" fmla="*/ 288562 w 311494"/>
                            <a:gd name="connsiteY123" fmla="*/ 98735 h 256711"/>
                            <a:gd name="connsiteX124" fmla="*/ 282829 w 311494"/>
                            <a:gd name="connsiteY124" fmla="*/ 87906 h 256711"/>
                            <a:gd name="connsiteX125" fmla="*/ 273911 w 311494"/>
                            <a:gd name="connsiteY125" fmla="*/ 105743 h 256711"/>
                            <a:gd name="connsiteX126" fmla="*/ 275822 w 311494"/>
                            <a:gd name="connsiteY126" fmla="*/ 108928 h 256711"/>
                            <a:gd name="connsiteX127" fmla="*/ 273274 w 311494"/>
                            <a:gd name="connsiteY127" fmla="*/ 109564 h 256711"/>
                            <a:gd name="connsiteX128" fmla="*/ 272637 w 311494"/>
                            <a:gd name="connsiteY128" fmla="*/ 108290 h 256711"/>
                            <a:gd name="connsiteX129" fmla="*/ 271363 w 311494"/>
                            <a:gd name="connsiteY129" fmla="*/ 111475 h 256711"/>
                            <a:gd name="connsiteX130" fmla="*/ 261808 w 311494"/>
                            <a:gd name="connsiteY130" fmla="*/ 119120 h 256711"/>
                            <a:gd name="connsiteX131" fmla="*/ 270089 w 311494"/>
                            <a:gd name="connsiteY131" fmla="*/ 103194 h 256711"/>
                            <a:gd name="connsiteX132" fmla="*/ 263082 w 311494"/>
                            <a:gd name="connsiteY132" fmla="*/ 89180 h 256711"/>
                            <a:gd name="connsiteX133" fmla="*/ 254801 w 311494"/>
                            <a:gd name="connsiteY133" fmla="*/ 105743 h 256711"/>
                            <a:gd name="connsiteX134" fmla="*/ 261808 w 311494"/>
                            <a:gd name="connsiteY134" fmla="*/ 119756 h 256711"/>
                            <a:gd name="connsiteX135" fmla="*/ 257986 w 311494"/>
                            <a:gd name="connsiteY135" fmla="*/ 122941 h 256711"/>
                            <a:gd name="connsiteX136" fmla="*/ 252253 w 311494"/>
                            <a:gd name="connsiteY136" fmla="*/ 111475 h 256711"/>
                            <a:gd name="connsiteX137" fmla="*/ 244609 w 311494"/>
                            <a:gd name="connsiteY137" fmla="*/ 126126 h 256711"/>
                            <a:gd name="connsiteX138" fmla="*/ 247157 w 311494"/>
                            <a:gd name="connsiteY138" fmla="*/ 131223 h 256711"/>
                            <a:gd name="connsiteX139" fmla="*/ 243335 w 311494"/>
                            <a:gd name="connsiteY139" fmla="*/ 134408 h 256711"/>
                            <a:gd name="connsiteX140" fmla="*/ 241424 w 311494"/>
                            <a:gd name="connsiteY140" fmla="*/ 131223 h 256711"/>
                            <a:gd name="connsiteX141" fmla="*/ 237602 w 311494"/>
                            <a:gd name="connsiteY141" fmla="*/ 139504 h 256711"/>
                            <a:gd name="connsiteX142" fmla="*/ 228047 w 311494"/>
                            <a:gd name="connsiteY142" fmla="*/ 147148 h 256711"/>
                            <a:gd name="connsiteX143" fmla="*/ 228684 w 311494"/>
                            <a:gd name="connsiteY143" fmla="*/ 145874 h 256711"/>
                            <a:gd name="connsiteX144" fmla="*/ 221040 w 311494"/>
                            <a:gd name="connsiteY144" fmla="*/ 131223 h 256711"/>
                            <a:gd name="connsiteX145" fmla="*/ 214033 w 311494"/>
                            <a:gd name="connsiteY145" fmla="*/ 145236 h 256711"/>
                            <a:gd name="connsiteX146" fmla="*/ 219129 w 311494"/>
                            <a:gd name="connsiteY146" fmla="*/ 154792 h 256711"/>
                            <a:gd name="connsiteX147" fmla="*/ 215307 w 311494"/>
                            <a:gd name="connsiteY147" fmla="*/ 157977 h 256711"/>
                            <a:gd name="connsiteX148" fmla="*/ 211485 w 311494"/>
                            <a:gd name="connsiteY148" fmla="*/ 150333 h 256711"/>
                            <a:gd name="connsiteX149" fmla="*/ 203204 w 311494"/>
                            <a:gd name="connsiteY149" fmla="*/ 166895 h 256711"/>
                            <a:gd name="connsiteX150" fmla="*/ 203204 w 311494"/>
                            <a:gd name="connsiteY150" fmla="*/ 167532 h 256711"/>
                            <a:gd name="connsiteX151" fmla="*/ 193012 w 311494"/>
                            <a:gd name="connsiteY151" fmla="*/ 175813 h 256711"/>
                            <a:gd name="connsiteX152" fmla="*/ 197471 w 311494"/>
                            <a:gd name="connsiteY152" fmla="*/ 166895 h 256711"/>
                            <a:gd name="connsiteX153" fmla="*/ 189827 w 311494"/>
                            <a:gd name="connsiteY153" fmla="*/ 152244 h 256711"/>
                            <a:gd name="connsiteX154" fmla="*/ 182183 w 311494"/>
                            <a:gd name="connsiteY154" fmla="*/ 166895 h 256711"/>
                            <a:gd name="connsiteX155" fmla="*/ 188553 w 311494"/>
                            <a:gd name="connsiteY155" fmla="*/ 178998 h 256711"/>
                            <a:gd name="connsiteX156" fmla="*/ 184731 w 311494"/>
                            <a:gd name="connsiteY156" fmla="*/ 182183 h 256711"/>
                            <a:gd name="connsiteX157" fmla="*/ 179635 w 311494"/>
                            <a:gd name="connsiteY157" fmla="*/ 171991 h 256711"/>
                            <a:gd name="connsiteX158" fmla="*/ 171991 w 311494"/>
                            <a:gd name="connsiteY158" fmla="*/ 186642 h 256711"/>
                            <a:gd name="connsiteX159" fmla="*/ 173902 w 311494"/>
                            <a:gd name="connsiteY159" fmla="*/ 191101 h 256711"/>
                            <a:gd name="connsiteX160" fmla="*/ 170080 w 311494"/>
                            <a:gd name="connsiteY160" fmla="*/ 194286 h 256711"/>
                            <a:gd name="connsiteX161" fmla="*/ 168806 w 311494"/>
                            <a:gd name="connsiteY161" fmla="*/ 192375 h 256711"/>
                            <a:gd name="connsiteX162" fmla="*/ 166258 w 311494"/>
                            <a:gd name="connsiteY162" fmla="*/ 198108 h 256711"/>
                            <a:gd name="connsiteX163" fmla="*/ 153518 w 311494"/>
                            <a:gd name="connsiteY163" fmla="*/ 208300 h 256711"/>
                            <a:gd name="connsiteX164" fmla="*/ 145874 w 311494"/>
                            <a:gd name="connsiteY164" fmla="*/ 193649 h 256711"/>
                            <a:gd name="connsiteX165" fmla="*/ 137593 w 311494"/>
                            <a:gd name="connsiteY165" fmla="*/ 210211 h 256711"/>
                            <a:gd name="connsiteX166" fmla="*/ 141415 w 311494"/>
                            <a:gd name="connsiteY166" fmla="*/ 217855 h 256711"/>
                            <a:gd name="connsiteX167" fmla="*/ 137593 w 311494"/>
                            <a:gd name="connsiteY167" fmla="*/ 221040 h 256711"/>
                            <a:gd name="connsiteX168" fmla="*/ 134408 w 311494"/>
                            <a:gd name="connsiteY168" fmla="*/ 215307 h 256711"/>
                            <a:gd name="connsiteX169" fmla="*/ 127400 w 311494"/>
                            <a:gd name="connsiteY169" fmla="*/ 229321 h 256711"/>
                            <a:gd name="connsiteX170" fmla="*/ 117845 w 311494"/>
                            <a:gd name="connsiteY170" fmla="*/ 236965 h 256711"/>
                            <a:gd name="connsiteX171" fmla="*/ 121667 w 311494"/>
                            <a:gd name="connsiteY171" fmla="*/ 229958 h 256711"/>
                            <a:gd name="connsiteX172" fmla="*/ 112749 w 311494"/>
                            <a:gd name="connsiteY172" fmla="*/ 212122 h 256711"/>
                            <a:gd name="connsiteX173" fmla="*/ 105105 w 311494"/>
                            <a:gd name="connsiteY173" fmla="*/ 226773 h 256711"/>
                            <a:gd name="connsiteX174" fmla="*/ 112749 w 311494"/>
                            <a:gd name="connsiteY174" fmla="*/ 241424 h 256711"/>
                            <a:gd name="connsiteX175" fmla="*/ 108927 w 311494"/>
                            <a:gd name="connsiteY175" fmla="*/ 244609 h 256711"/>
                            <a:gd name="connsiteX176" fmla="*/ 102557 w 311494"/>
                            <a:gd name="connsiteY176" fmla="*/ 232506 h 256711"/>
                            <a:gd name="connsiteX177" fmla="*/ 95550 w 311494"/>
                            <a:gd name="connsiteY177" fmla="*/ 246520 h 256711"/>
                            <a:gd name="connsiteX178" fmla="*/ 96187 w 311494"/>
                            <a:gd name="connsiteY178" fmla="*/ 247157 h 256711"/>
                            <a:gd name="connsiteX179" fmla="*/ 89817 w 311494"/>
                            <a:gd name="connsiteY179" fmla="*/ 247794 h 256711"/>
                            <a:gd name="connsiteX180" fmla="*/ 90454 w 311494"/>
                            <a:gd name="connsiteY180" fmla="*/ 246520 h 256711"/>
                            <a:gd name="connsiteX181" fmla="*/ 82810 w 311494"/>
                            <a:gd name="connsiteY181" fmla="*/ 231869 h 256711"/>
                            <a:gd name="connsiteX182" fmla="*/ 74529 w 311494"/>
                            <a:gd name="connsiteY182" fmla="*/ 248431 h 256711"/>
                            <a:gd name="connsiteX183" fmla="*/ 75166 w 311494"/>
                            <a:gd name="connsiteY183" fmla="*/ 249705 h 256711"/>
                            <a:gd name="connsiteX184" fmla="*/ 68159 w 311494"/>
                            <a:gd name="connsiteY184" fmla="*/ 250342 h 256711"/>
                            <a:gd name="connsiteX185" fmla="*/ 68796 w 311494"/>
                            <a:gd name="connsiteY185" fmla="*/ 248431 h 256711"/>
                            <a:gd name="connsiteX186" fmla="*/ 61152 w 311494"/>
                            <a:gd name="connsiteY186" fmla="*/ 233780 h 256711"/>
                            <a:gd name="connsiteX187" fmla="*/ 53508 w 311494"/>
                            <a:gd name="connsiteY187" fmla="*/ 248431 h 256711"/>
                            <a:gd name="connsiteX188" fmla="*/ 55419 w 311494"/>
                            <a:gd name="connsiteY188" fmla="*/ 251616 h 256711"/>
                            <a:gd name="connsiteX189" fmla="*/ 45864 w 311494"/>
                            <a:gd name="connsiteY189" fmla="*/ 252253 h 256711"/>
                            <a:gd name="connsiteX190" fmla="*/ 47775 w 311494"/>
                            <a:gd name="connsiteY190" fmla="*/ 247794 h 256711"/>
                            <a:gd name="connsiteX191" fmla="*/ 39494 w 311494"/>
                            <a:gd name="connsiteY191" fmla="*/ 231232 h 256711"/>
                            <a:gd name="connsiteX192" fmla="*/ 31850 w 311494"/>
                            <a:gd name="connsiteY192" fmla="*/ 245883 h 256711"/>
                            <a:gd name="connsiteX193" fmla="*/ 35672 w 311494"/>
                            <a:gd name="connsiteY193" fmla="*/ 252890 h 256711"/>
                            <a:gd name="connsiteX194" fmla="*/ 30576 w 311494"/>
                            <a:gd name="connsiteY194" fmla="*/ 253527 h 256711"/>
                            <a:gd name="connsiteX195" fmla="*/ 29302 w 311494"/>
                            <a:gd name="connsiteY195" fmla="*/ 250979 h 256711"/>
                            <a:gd name="connsiteX196" fmla="*/ 28028 w 311494"/>
                            <a:gd name="connsiteY196" fmla="*/ 253527 h 256711"/>
                            <a:gd name="connsiteX197" fmla="*/ 22295 w 311494"/>
                            <a:gd name="connsiteY197" fmla="*/ 254164 h 256711"/>
                            <a:gd name="connsiteX198" fmla="*/ 26754 w 311494"/>
                            <a:gd name="connsiteY198" fmla="*/ 245883 h 256711"/>
                            <a:gd name="connsiteX199" fmla="*/ 19747 w 311494"/>
                            <a:gd name="connsiteY199" fmla="*/ 231869 h 256711"/>
                            <a:gd name="connsiteX200" fmla="*/ 11466 w 311494"/>
                            <a:gd name="connsiteY200" fmla="*/ 248431 h 256711"/>
                            <a:gd name="connsiteX201" fmla="*/ 15288 w 311494"/>
                            <a:gd name="connsiteY201" fmla="*/ 255438 h 256711"/>
                            <a:gd name="connsiteX202" fmla="*/ 37583 w 311494"/>
                            <a:gd name="connsiteY202" fmla="*/ 226136 h 256711"/>
                            <a:gd name="connsiteX203" fmla="*/ 30576 w 311494"/>
                            <a:gd name="connsiteY203" fmla="*/ 212122 h 256711"/>
                            <a:gd name="connsiteX204" fmla="*/ 22932 w 311494"/>
                            <a:gd name="connsiteY204" fmla="*/ 226773 h 256711"/>
                            <a:gd name="connsiteX205" fmla="*/ 29939 w 311494"/>
                            <a:gd name="connsiteY205" fmla="*/ 240787 h 256711"/>
                            <a:gd name="connsiteX206" fmla="*/ 37583 w 311494"/>
                            <a:gd name="connsiteY206" fmla="*/ 226136 h 256711"/>
                            <a:gd name="connsiteX207" fmla="*/ 199382 w 311494"/>
                            <a:gd name="connsiteY207" fmla="*/ 89180 h 256711"/>
                            <a:gd name="connsiteX208" fmla="*/ 192375 w 311494"/>
                            <a:gd name="connsiteY208" fmla="*/ 103194 h 256711"/>
                            <a:gd name="connsiteX209" fmla="*/ 200656 w 311494"/>
                            <a:gd name="connsiteY209" fmla="*/ 119756 h 256711"/>
                            <a:gd name="connsiteX210" fmla="*/ 207663 w 311494"/>
                            <a:gd name="connsiteY210" fmla="*/ 105743 h 256711"/>
                            <a:gd name="connsiteX211" fmla="*/ 199382 w 311494"/>
                            <a:gd name="connsiteY211" fmla="*/ 89180 h 256711"/>
                            <a:gd name="connsiteX212" fmla="*/ 210848 w 311494"/>
                            <a:gd name="connsiteY212" fmla="*/ 100646 h 256711"/>
                            <a:gd name="connsiteX213" fmla="*/ 218492 w 311494"/>
                            <a:gd name="connsiteY213" fmla="*/ 85995 h 256711"/>
                            <a:gd name="connsiteX214" fmla="*/ 210211 w 311494"/>
                            <a:gd name="connsiteY214" fmla="*/ 69433 h 256711"/>
                            <a:gd name="connsiteX215" fmla="*/ 202567 w 311494"/>
                            <a:gd name="connsiteY215" fmla="*/ 84084 h 256711"/>
                            <a:gd name="connsiteX216" fmla="*/ 210848 w 311494"/>
                            <a:gd name="connsiteY216" fmla="*/ 100646 h 256711"/>
                            <a:gd name="connsiteX217" fmla="*/ 196834 w 311494"/>
                            <a:gd name="connsiteY217" fmla="*/ 84084 h 256711"/>
                            <a:gd name="connsiteX218" fmla="*/ 187916 w 311494"/>
                            <a:gd name="connsiteY218" fmla="*/ 66248 h 256711"/>
                            <a:gd name="connsiteX219" fmla="*/ 180909 w 311494"/>
                            <a:gd name="connsiteY219" fmla="*/ 80263 h 256711"/>
                            <a:gd name="connsiteX220" fmla="*/ 189827 w 311494"/>
                            <a:gd name="connsiteY220" fmla="*/ 98099 h 256711"/>
                            <a:gd name="connsiteX221" fmla="*/ 196834 w 311494"/>
                            <a:gd name="connsiteY221" fmla="*/ 84084 h 256711"/>
                            <a:gd name="connsiteX222" fmla="*/ 178361 w 311494"/>
                            <a:gd name="connsiteY222" fmla="*/ 85358 h 256711"/>
                            <a:gd name="connsiteX223" fmla="*/ 170080 w 311494"/>
                            <a:gd name="connsiteY223" fmla="*/ 101920 h 256711"/>
                            <a:gd name="connsiteX224" fmla="*/ 178998 w 311494"/>
                            <a:gd name="connsiteY224" fmla="*/ 119756 h 256711"/>
                            <a:gd name="connsiteX225" fmla="*/ 187279 w 311494"/>
                            <a:gd name="connsiteY225" fmla="*/ 103194 h 256711"/>
                            <a:gd name="connsiteX226" fmla="*/ 178361 w 311494"/>
                            <a:gd name="connsiteY226" fmla="*/ 85358 h 256711"/>
                            <a:gd name="connsiteX227" fmla="*/ 52234 w 311494"/>
                            <a:gd name="connsiteY227" fmla="*/ 170080 h 256711"/>
                            <a:gd name="connsiteX228" fmla="*/ 43953 w 311494"/>
                            <a:gd name="connsiteY228" fmla="*/ 186642 h 256711"/>
                            <a:gd name="connsiteX229" fmla="*/ 50960 w 311494"/>
                            <a:gd name="connsiteY229" fmla="*/ 200656 h 256711"/>
                            <a:gd name="connsiteX230" fmla="*/ 59241 w 311494"/>
                            <a:gd name="connsiteY230" fmla="*/ 184094 h 256711"/>
                            <a:gd name="connsiteX231" fmla="*/ 52234 w 311494"/>
                            <a:gd name="connsiteY231" fmla="*/ 170080 h 256711"/>
                            <a:gd name="connsiteX232" fmla="*/ 52234 w 311494"/>
                            <a:gd name="connsiteY232" fmla="*/ 159888 h 256711"/>
                            <a:gd name="connsiteX233" fmla="*/ 59241 w 311494"/>
                            <a:gd name="connsiteY233" fmla="*/ 145874 h 256711"/>
                            <a:gd name="connsiteX234" fmla="*/ 51597 w 311494"/>
                            <a:gd name="connsiteY234" fmla="*/ 131223 h 256711"/>
                            <a:gd name="connsiteX235" fmla="*/ 44590 w 311494"/>
                            <a:gd name="connsiteY235" fmla="*/ 145236 h 256711"/>
                            <a:gd name="connsiteX236" fmla="*/ 52234 w 311494"/>
                            <a:gd name="connsiteY236" fmla="*/ 159888 h 256711"/>
                            <a:gd name="connsiteX237" fmla="*/ 61789 w 311494"/>
                            <a:gd name="connsiteY237" fmla="*/ 178998 h 256711"/>
                            <a:gd name="connsiteX238" fmla="*/ 68796 w 311494"/>
                            <a:gd name="connsiteY238" fmla="*/ 164984 h 256711"/>
                            <a:gd name="connsiteX239" fmla="*/ 61789 w 311494"/>
                            <a:gd name="connsiteY239" fmla="*/ 150970 h 256711"/>
                            <a:gd name="connsiteX240" fmla="*/ 54782 w 311494"/>
                            <a:gd name="connsiteY240" fmla="*/ 164984 h 256711"/>
                            <a:gd name="connsiteX241" fmla="*/ 61789 w 311494"/>
                            <a:gd name="connsiteY241" fmla="*/ 178998 h 256711"/>
                            <a:gd name="connsiteX242" fmla="*/ 71981 w 311494"/>
                            <a:gd name="connsiteY242" fmla="*/ 159888 h 256711"/>
                            <a:gd name="connsiteX243" fmla="*/ 79625 w 311494"/>
                            <a:gd name="connsiteY243" fmla="*/ 145236 h 256711"/>
                            <a:gd name="connsiteX244" fmla="*/ 72618 w 311494"/>
                            <a:gd name="connsiteY244" fmla="*/ 131223 h 256711"/>
                            <a:gd name="connsiteX245" fmla="*/ 64974 w 311494"/>
                            <a:gd name="connsiteY245" fmla="*/ 145874 h 256711"/>
                            <a:gd name="connsiteX246" fmla="*/ 71981 w 311494"/>
                            <a:gd name="connsiteY246" fmla="*/ 159888 h 256711"/>
                            <a:gd name="connsiteX247" fmla="*/ 64337 w 311494"/>
                            <a:gd name="connsiteY247" fmla="*/ 184094 h 256711"/>
                            <a:gd name="connsiteX248" fmla="*/ 72618 w 311494"/>
                            <a:gd name="connsiteY248" fmla="*/ 200656 h 256711"/>
                            <a:gd name="connsiteX249" fmla="*/ 79625 w 311494"/>
                            <a:gd name="connsiteY249" fmla="*/ 186642 h 256711"/>
                            <a:gd name="connsiteX250" fmla="*/ 71344 w 311494"/>
                            <a:gd name="connsiteY250" fmla="*/ 170080 h 256711"/>
                            <a:gd name="connsiteX251" fmla="*/ 64337 w 311494"/>
                            <a:gd name="connsiteY251" fmla="*/ 184094 h 256711"/>
                            <a:gd name="connsiteX252" fmla="*/ 82810 w 311494"/>
                            <a:gd name="connsiteY252" fmla="*/ 181546 h 256711"/>
                            <a:gd name="connsiteX253" fmla="*/ 90454 w 311494"/>
                            <a:gd name="connsiteY253" fmla="*/ 166895 h 256711"/>
                            <a:gd name="connsiteX254" fmla="*/ 82173 w 311494"/>
                            <a:gd name="connsiteY254" fmla="*/ 150333 h 256711"/>
                            <a:gd name="connsiteX255" fmla="*/ 74529 w 311494"/>
                            <a:gd name="connsiteY255" fmla="*/ 164984 h 256711"/>
                            <a:gd name="connsiteX256" fmla="*/ 82810 w 311494"/>
                            <a:gd name="connsiteY256" fmla="*/ 181546 h 256711"/>
                            <a:gd name="connsiteX257" fmla="*/ 92365 w 311494"/>
                            <a:gd name="connsiteY257" fmla="*/ 129949 h 256711"/>
                            <a:gd name="connsiteX258" fmla="*/ 84721 w 311494"/>
                            <a:gd name="connsiteY258" fmla="*/ 144600 h 256711"/>
                            <a:gd name="connsiteX259" fmla="*/ 93002 w 311494"/>
                            <a:gd name="connsiteY259" fmla="*/ 161162 h 256711"/>
                            <a:gd name="connsiteX260" fmla="*/ 100646 w 311494"/>
                            <a:gd name="connsiteY260" fmla="*/ 146511 h 256711"/>
                            <a:gd name="connsiteX261" fmla="*/ 92365 w 311494"/>
                            <a:gd name="connsiteY261" fmla="*/ 129949 h 256711"/>
                            <a:gd name="connsiteX262" fmla="*/ 103194 w 311494"/>
                            <a:gd name="connsiteY262" fmla="*/ 141415 h 256711"/>
                            <a:gd name="connsiteX263" fmla="*/ 111475 w 311494"/>
                            <a:gd name="connsiteY263" fmla="*/ 124853 h 256711"/>
                            <a:gd name="connsiteX264" fmla="*/ 103194 w 311494"/>
                            <a:gd name="connsiteY264" fmla="*/ 108290 h 256711"/>
                            <a:gd name="connsiteX265" fmla="*/ 94913 w 311494"/>
                            <a:gd name="connsiteY265" fmla="*/ 124853 h 256711"/>
                            <a:gd name="connsiteX266" fmla="*/ 103194 w 311494"/>
                            <a:gd name="connsiteY266" fmla="*/ 141415 h 256711"/>
                            <a:gd name="connsiteX267" fmla="*/ 85358 w 311494"/>
                            <a:gd name="connsiteY267" fmla="*/ 186642 h 256711"/>
                            <a:gd name="connsiteX268" fmla="*/ 93002 w 311494"/>
                            <a:gd name="connsiteY268" fmla="*/ 201293 h 256711"/>
                            <a:gd name="connsiteX269" fmla="*/ 100646 w 311494"/>
                            <a:gd name="connsiteY269" fmla="*/ 186642 h 256711"/>
                            <a:gd name="connsiteX270" fmla="*/ 93002 w 311494"/>
                            <a:gd name="connsiteY270" fmla="*/ 171991 h 256711"/>
                            <a:gd name="connsiteX271" fmla="*/ 85358 w 311494"/>
                            <a:gd name="connsiteY271" fmla="*/ 186642 h 256711"/>
                            <a:gd name="connsiteX272" fmla="*/ 103194 w 311494"/>
                            <a:gd name="connsiteY272" fmla="*/ 181546 h 256711"/>
                            <a:gd name="connsiteX273" fmla="*/ 110838 w 311494"/>
                            <a:gd name="connsiteY273" fmla="*/ 166895 h 256711"/>
                            <a:gd name="connsiteX274" fmla="*/ 103194 w 311494"/>
                            <a:gd name="connsiteY274" fmla="*/ 152244 h 256711"/>
                            <a:gd name="connsiteX275" fmla="*/ 95550 w 311494"/>
                            <a:gd name="connsiteY275" fmla="*/ 166895 h 256711"/>
                            <a:gd name="connsiteX276" fmla="*/ 103194 w 311494"/>
                            <a:gd name="connsiteY276" fmla="*/ 181546 h 256711"/>
                            <a:gd name="connsiteX277" fmla="*/ 113386 w 311494"/>
                            <a:gd name="connsiteY277" fmla="*/ 161799 h 256711"/>
                            <a:gd name="connsiteX278" fmla="*/ 121667 w 311494"/>
                            <a:gd name="connsiteY278" fmla="*/ 145236 h 256711"/>
                            <a:gd name="connsiteX279" fmla="*/ 114023 w 311494"/>
                            <a:gd name="connsiteY279" fmla="*/ 130585 h 256711"/>
                            <a:gd name="connsiteX280" fmla="*/ 105742 w 311494"/>
                            <a:gd name="connsiteY280" fmla="*/ 147148 h 256711"/>
                            <a:gd name="connsiteX281" fmla="*/ 113386 w 311494"/>
                            <a:gd name="connsiteY281" fmla="*/ 161799 h 256711"/>
                            <a:gd name="connsiteX282" fmla="*/ 124853 w 311494"/>
                            <a:gd name="connsiteY282" fmla="*/ 139504 h 256711"/>
                            <a:gd name="connsiteX283" fmla="*/ 133771 w 311494"/>
                            <a:gd name="connsiteY283" fmla="*/ 121668 h 256711"/>
                            <a:gd name="connsiteX284" fmla="*/ 126127 w 311494"/>
                            <a:gd name="connsiteY284" fmla="*/ 107016 h 256711"/>
                            <a:gd name="connsiteX285" fmla="*/ 117208 w 311494"/>
                            <a:gd name="connsiteY285" fmla="*/ 124853 h 256711"/>
                            <a:gd name="connsiteX286" fmla="*/ 124853 w 311494"/>
                            <a:gd name="connsiteY286" fmla="*/ 139504 h 256711"/>
                            <a:gd name="connsiteX287" fmla="*/ 115934 w 311494"/>
                            <a:gd name="connsiteY287" fmla="*/ 166895 h 256711"/>
                            <a:gd name="connsiteX288" fmla="*/ 123578 w 311494"/>
                            <a:gd name="connsiteY288" fmla="*/ 181546 h 256711"/>
                            <a:gd name="connsiteX289" fmla="*/ 131860 w 311494"/>
                            <a:gd name="connsiteY289" fmla="*/ 164984 h 256711"/>
                            <a:gd name="connsiteX290" fmla="*/ 124215 w 311494"/>
                            <a:gd name="connsiteY290" fmla="*/ 150333 h 256711"/>
                            <a:gd name="connsiteX291" fmla="*/ 115934 w 311494"/>
                            <a:gd name="connsiteY291" fmla="*/ 166895 h 256711"/>
                            <a:gd name="connsiteX292" fmla="*/ 135045 w 311494"/>
                            <a:gd name="connsiteY292" fmla="*/ 159888 h 256711"/>
                            <a:gd name="connsiteX293" fmla="*/ 143963 w 311494"/>
                            <a:gd name="connsiteY293" fmla="*/ 142051 h 256711"/>
                            <a:gd name="connsiteX294" fmla="*/ 136319 w 311494"/>
                            <a:gd name="connsiteY294" fmla="*/ 127400 h 256711"/>
                            <a:gd name="connsiteX295" fmla="*/ 127400 w 311494"/>
                            <a:gd name="connsiteY295" fmla="*/ 145236 h 256711"/>
                            <a:gd name="connsiteX296" fmla="*/ 135045 w 311494"/>
                            <a:gd name="connsiteY296" fmla="*/ 159888 h 256711"/>
                            <a:gd name="connsiteX297" fmla="*/ 146511 w 311494"/>
                            <a:gd name="connsiteY297" fmla="*/ 136956 h 256711"/>
                            <a:gd name="connsiteX298" fmla="*/ 154155 w 311494"/>
                            <a:gd name="connsiteY298" fmla="*/ 122305 h 256711"/>
                            <a:gd name="connsiteX299" fmla="*/ 146511 w 311494"/>
                            <a:gd name="connsiteY299" fmla="*/ 107654 h 256711"/>
                            <a:gd name="connsiteX300" fmla="*/ 138867 w 311494"/>
                            <a:gd name="connsiteY300" fmla="*/ 122305 h 256711"/>
                            <a:gd name="connsiteX301" fmla="*/ 146511 w 311494"/>
                            <a:gd name="connsiteY301" fmla="*/ 136956 h 256711"/>
                            <a:gd name="connsiteX302" fmla="*/ 149059 w 311494"/>
                            <a:gd name="connsiteY302" fmla="*/ 142051 h 256711"/>
                            <a:gd name="connsiteX303" fmla="*/ 157977 w 311494"/>
                            <a:gd name="connsiteY303" fmla="*/ 159888 h 256711"/>
                            <a:gd name="connsiteX304" fmla="*/ 165621 w 311494"/>
                            <a:gd name="connsiteY304" fmla="*/ 145236 h 256711"/>
                            <a:gd name="connsiteX305" fmla="*/ 156703 w 311494"/>
                            <a:gd name="connsiteY305" fmla="*/ 127400 h 256711"/>
                            <a:gd name="connsiteX306" fmla="*/ 149059 w 311494"/>
                            <a:gd name="connsiteY306" fmla="*/ 142051 h 256711"/>
                            <a:gd name="connsiteX307" fmla="*/ 168806 w 311494"/>
                            <a:gd name="connsiteY307" fmla="*/ 139504 h 256711"/>
                            <a:gd name="connsiteX308" fmla="*/ 176450 w 311494"/>
                            <a:gd name="connsiteY308" fmla="*/ 124853 h 256711"/>
                            <a:gd name="connsiteX309" fmla="*/ 167532 w 311494"/>
                            <a:gd name="connsiteY309" fmla="*/ 107016 h 256711"/>
                            <a:gd name="connsiteX310" fmla="*/ 159888 w 311494"/>
                            <a:gd name="connsiteY310" fmla="*/ 121668 h 256711"/>
                            <a:gd name="connsiteX311" fmla="*/ 168806 w 311494"/>
                            <a:gd name="connsiteY311" fmla="*/ 139504 h 256711"/>
                            <a:gd name="connsiteX312" fmla="*/ 175813 w 311494"/>
                            <a:gd name="connsiteY312" fmla="*/ 80263 h 256711"/>
                            <a:gd name="connsiteX313" fmla="*/ 168169 w 311494"/>
                            <a:gd name="connsiteY313" fmla="*/ 65611 h 256711"/>
                            <a:gd name="connsiteX314" fmla="*/ 159888 w 311494"/>
                            <a:gd name="connsiteY314" fmla="*/ 82173 h 256711"/>
                            <a:gd name="connsiteX315" fmla="*/ 167532 w 311494"/>
                            <a:gd name="connsiteY315" fmla="*/ 96824 h 256711"/>
                            <a:gd name="connsiteX316" fmla="*/ 175813 w 311494"/>
                            <a:gd name="connsiteY316" fmla="*/ 80263 h 256711"/>
                            <a:gd name="connsiteX317" fmla="*/ 156703 w 311494"/>
                            <a:gd name="connsiteY317" fmla="*/ 87269 h 256711"/>
                            <a:gd name="connsiteX318" fmla="*/ 149059 w 311494"/>
                            <a:gd name="connsiteY318" fmla="*/ 101920 h 256711"/>
                            <a:gd name="connsiteX319" fmla="*/ 156703 w 311494"/>
                            <a:gd name="connsiteY319" fmla="*/ 116571 h 256711"/>
                            <a:gd name="connsiteX320" fmla="*/ 164347 w 311494"/>
                            <a:gd name="connsiteY320" fmla="*/ 101920 h 256711"/>
                            <a:gd name="connsiteX321" fmla="*/ 156703 w 311494"/>
                            <a:gd name="connsiteY321" fmla="*/ 87269 h 256711"/>
                            <a:gd name="connsiteX322" fmla="*/ 154155 w 311494"/>
                            <a:gd name="connsiteY322" fmla="*/ 82173 h 256711"/>
                            <a:gd name="connsiteX323" fmla="*/ 146511 w 311494"/>
                            <a:gd name="connsiteY323" fmla="*/ 67522 h 256711"/>
                            <a:gd name="connsiteX324" fmla="*/ 138867 w 311494"/>
                            <a:gd name="connsiteY324" fmla="*/ 82173 h 256711"/>
                            <a:gd name="connsiteX325" fmla="*/ 146511 w 311494"/>
                            <a:gd name="connsiteY325" fmla="*/ 96824 h 256711"/>
                            <a:gd name="connsiteX326" fmla="*/ 154155 w 311494"/>
                            <a:gd name="connsiteY326" fmla="*/ 82173 h 256711"/>
                            <a:gd name="connsiteX327" fmla="*/ 136319 w 311494"/>
                            <a:gd name="connsiteY327" fmla="*/ 87269 h 256711"/>
                            <a:gd name="connsiteX328" fmla="*/ 128675 w 311494"/>
                            <a:gd name="connsiteY328" fmla="*/ 101920 h 256711"/>
                            <a:gd name="connsiteX329" fmla="*/ 136319 w 311494"/>
                            <a:gd name="connsiteY329" fmla="*/ 116571 h 256711"/>
                            <a:gd name="connsiteX330" fmla="*/ 143963 w 311494"/>
                            <a:gd name="connsiteY330" fmla="*/ 101920 h 256711"/>
                            <a:gd name="connsiteX331" fmla="*/ 136319 w 311494"/>
                            <a:gd name="connsiteY331" fmla="*/ 87269 h 256711"/>
                            <a:gd name="connsiteX332" fmla="*/ 133771 w 311494"/>
                            <a:gd name="connsiteY332" fmla="*/ 82173 h 256711"/>
                            <a:gd name="connsiteX333" fmla="*/ 125489 w 311494"/>
                            <a:gd name="connsiteY333" fmla="*/ 65611 h 256711"/>
                            <a:gd name="connsiteX334" fmla="*/ 117845 w 311494"/>
                            <a:gd name="connsiteY334" fmla="*/ 80263 h 256711"/>
                            <a:gd name="connsiteX335" fmla="*/ 126127 w 311494"/>
                            <a:gd name="connsiteY335" fmla="*/ 96824 h 256711"/>
                            <a:gd name="connsiteX336" fmla="*/ 133771 w 311494"/>
                            <a:gd name="connsiteY336" fmla="*/ 82173 h 256711"/>
                            <a:gd name="connsiteX337" fmla="*/ 115297 w 311494"/>
                            <a:gd name="connsiteY337" fmla="*/ 85358 h 256711"/>
                            <a:gd name="connsiteX338" fmla="*/ 106379 w 311494"/>
                            <a:gd name="connsiteY338" fmla="*/ 103194 h 256711"/>
                            <a:gd name="connsiteX339" fmla="*/ 114660 w 311494"/>
                            <a:gd name="connsiteY339" fmla="*/ 119756 h 256711"/>
                            <a:gd name="connsiteX340" fmla="*/ 123578 w 311494"/>
                            <a:gd name="connsiteY340" fmla="*/ 101920 h 256711"/>
                            <a:gd name="connsiteX341" fmla="*/ 115297 w 311494"/>
                            <a:gd name="connsiteY341" fmla="*/ 85358 h 256711"/>
                            <a:gd name="connsiteX342" fmla="*/ 112112 w 311494"/>
                            <a:gd name="connsiteY342" fmla="*/ 80263 h 256711"/>
                            <a:gd name="connsiteX343" fmla="*/ 105105 w 311494"/>
                            <a:gd name="connsiteY343" fmla="*/ 66248 h 256711"/>
                            <a:gd name="connsiteX344" fmla="*/ 96187 w 311494"/>
                            <a:gd name="connsiteY344" fmla="*/ 84084 h 256711"/>
                            <a:gd name="connsiteX345" fmla="*/ 103194 w 311494"/>
                            <a:gd name="connsiteY345" fmla="*/ 98099 h 256711"/>
                            <a:gd name="connsiteX346" fmla="*/ 112112 w 311494"/>
                            <a:gd name="connsiteY346" fmla="*/ 80263 h 256711"/>
                            <a:gd name="connsiteX347" fmla="*/ 93639 w 311494"/>
                            <a:gd name="connsiteY347" fmla="*/ 89180 h 256711"/>
                            <a:gd name="connsiteX348" fmla="*/ 85358 w 311494"/>
                            <a:gd name="connsiteY348" fmla="*/ 105743 h 256711"/>
                            <a:gd name="connsiteX349" fmla="*/ 92365 w 311494"/>
                            <a:gd name="connsiteY349" fmla="*/ 119756 h 256711"/>
                            <a:gd name="connsiteX350" fmla="*/ 100646 w 311494"/>
                            <a:gd name="connsiteY350" fmla="*/ 103194 h 256711"/>
                            <a:gd name="connsiteX351" fmla="*/ 93639 w 311494"/>
                            <a:gd name="connsiteY351" fmla="*/ 89180 h 256711"/>
                            <a:gd name="connsiteX352" fmla="*/ 82173 w 311494"/>
                            <a:gd name="connsiteY352" fmla="*/ 110839 h 256711"/>
                            <a:gd name="connsiteX353" fmla="*/ 74529 w 311494"/>
                            <a:gd name="connsiteY353" fmla="*/ 125490 h 256711"/>
                            <a:gd name="connsiteX354" fmla="*/ 81536 w 311494"/>
                            <a:gd name="connsiteY354" fmla="*/ 138866 h 256711"/>
                            <a:gd name="connsiteX355" fmla="*/ 89180 w 311494"/>
                            <a:gd name="connsiteY355" fmla="*/ 124215 h 256711"/>
                            <a:gd name="connsiteX356" fmla="*/ 82173 w 311494"/>
                            <a:gd name="connsiteY356" fmla="*/ 110839 h 256711"/>
                            <a:gd name="connsiteX357" fmla="*/ 79625 w 311494"/>
                            <a:gd name="connsiteY357" fmla="*/ 105743 h 256711"/>
                            <a:gd name="connsiteX358" fmla="*/ 71981 w 311494"/>
                            <a:gd name="connsiteY358" fmla="*/ 91091 h 256711"/>
                            <a:gd name="connsiteX359" fmla="*/ 64337 w 311494"/>
                            <a:gd name="connsiteY359" fmla="*/ 105743 h 256711"/>
                            <a:gd name="connsiteX360" fmla="*/ 71981 w 311494"/>
                            <a:gd name="connsiteY360" fmla="*/ 120394 h 256711"/>
                            <a:gd name="connsiteX361" fmla="*/ 79625 w 311494"/>
                            <a:gd name="connsiteY361" fmla="*/ 105743 h 256711"/>
                            <a:gd name="connsiteX362" fmla="*/ 61789 w 311494"/>
                            <a:gd name="connsiteY362" fmla="*/ 111475 h 256711"/>
                            <a:gd name="connsiteX363" fmla="*/ 54145 w 311494"/>
                            <a:gd name="connsiteY363" fmla="*/ 126126 h 256711"/>
                            <a:gd name="connsiteX364" fmla="*/ 61789 w 311494"/>
                            <a:gd name="connsiteY364" fmla="*/ 140778 h 256711"/>
                            <a:gd name="connsiteX365" fmla="*/ 69433 w 311494"/>
                            <a:gd name="connsiteY365" fmla="*/ 126126 h 256711"/>
                            <a:gd name="connsiteX366" fmla="*/ 61789 w 311494"/>
                            <a:gd name="connsiteY366" fmla="*/ 111475 h 256711"/>
                            <a:gd name="connsiteX367" fmla="*/ 59241 w 311494"/>
                            <a:gd name="connsiteY367" fmla="*/ 105743 h 256711"/>
                            <a:gd name="connsiteX368" fmla="*/ 51597 w 311494"/>
                            <a:gd name="connsiteY368" fmla="*/ 91091 h 256711"/>
                            <a:gd name="connsiteX369" fmla="*/ 43953 w 311494"/>
                            <a:gd name="connsiteY369" fmla="*/ 105743 h 256711"/>
                            <a:gd name="connsiteX370" fmla="*/ 51597 w 311494"/>
                            <a:gd name="connsiteY370" fmla="*/ 120394 h 256711"/>
                            <a:gd name="connsiteX371" fmla="*/ 59241 w 311494"/>
                            <a:gd name="connsiteY371" fmla="*/ 105743 h 256711"/>
                            <a:gd name="connsiteX372" fmla="*/ 41405 w 311494"/>
                            <a:gd name="connsiteY372" fmla="*/ 110839 h 256711"/>
                            <a:gd name="connsiteX373" fmla="*/ 34398 w 311494"/>
                            <a:gd name="connsiteY373" fmla="*/ 124853 h 256711"/>
                            <a:gd name="connsiteX374" fmla="*/ 42042 w 311494"/>
                            <a:gd name="connsiteY374" fmla="*/ 139504 h 256711"/>
                            <a:gd name="connsiteX375" fmla="*/ 49049 w 311494"/>
                            <a:gd name="connsiteY375" fmla="*/ 126126 h 256711"/>
                            <a:gd name="connsiteX376" fmla="*/ 41405 w 311494"/>
                            <a:gd name="connsiteY376" fmla="*/ 110839 h 256711"/>
                            <a:gd name="connsiteX377" fmla="*/ 42042 w 311494"/>
                            <a:gd name="connsiteY377" fmla="*/ 150333 h 256711"/>
                            <a:gd name="connsiteX378" fmla="*/ 33761 w 311494"/>
                            <a:gd name="connsiteY378" fmla="*/ 166895 h 256711"/>
                            <a:gd name="connsiteX379" fmla="*/ 41405 w 311494"/>
                            <a:gd name="connsiteY379" fmla="*/ 181546 h 256711"/>
                            <a:gd name="connsiteX380" fmla="*/ 49686 w 311494"/>
                            <a:gd name="connsiteY380" fmla="*/ 164984 h 256711"/>
                            <a:gd name="connsiteX381" fmla="*/ 42042 w 311494"/>
                            <a:gd name="connsiteY381" fmla="*/ 150333 h 256711"/>
                            <a:gd name="connsiteX382" fmla="*/ 30576 w 311494"/>
                            <a:gd name="connsiteY382" fmla="*/ 171991 h 256711"/>
                            <a:gd name="connsiteX383" fmla="*/ 22932 w 311494"/>
                            <a:gd name="connsiteY383" fmla="*/ 186642 h 256711"/>
                            <a:gd name="connsiteX384" fmla="*/ 30576 w 311494"/>
                            <a:gd name="connsiteY384" fmla="*/ 201293 h 256711"/>
                            <a:gd name="connsiteX385" fmla="*/ 38220 w 311494"/>
                            <a:gd name="connsiteY385" fmla="*/ 186642 h 256711"/>
                            <a:gd name="connsiteX386" fmla="*/ 30576 w 311494"/>
                            <a:gd name="connsiteY386" fmla="*/ 171991 h 256711"/>
                            <a:gd name="connsiteX387" fmla="*/ 40768 w 311494"/>
                            <a:gd name="connsiteY387" fmla="*/ 220403 h 256711"/>
                            <a:gd name="connsiteX388" fmla="*/ 48412 w 311494"/>
                            <a:gd name="connsiteY388" fmla="*/ 205752 h 256711"/>
                            <a:gd name="connsiteX389" fmla="*/ 41405 w 311494"/>
                            <a:gd name="connsiteY389" fmla="*/ 191738 h 256711"/>
                            <a:gd name="connsiteX390" fmla="*/ 33761 w 311494"/>
                            <a:gd name="connsiteY390" fmla="*/ 206389 h 256711"/>
                            <a:gd name="connsiteX391" fmla="*/ 40768 w 311494"/>
                            <a:gd name="connsiteY391" fmla="*/ 220403 h 256711"/>
                            <a:gd name="connsiteX392" fmla="*/ 59241 w 311494"/>
                            <a:gd name="connsiteY392" fmla="*/ 227410 h 256711"/>
                            <a:gd name="connsiteX393" fmla="*/ 50960 w 311494"/>
                            <a:gd name="connsiteY393" fmla="*/ 210848 h 256711"/>
                            <a:gd name="connsiteX394" fmla="*/ 43316 w 311494"/>
                            <a:gd name="connsiteY394" fmla="*/ 225499 h 256711"/>
                            <a:gd name="connsiteX395" fmla="*/ 51597 w 311494"/>
                            <a:gd name="connsiteY395" fmla="*/ 242061 h 256711"/>
                            <a:gd name="connsiteX396" fmla="*/ 59241 w 311494"/>
                            <a:gd name="connsiteY396" fmla="*/ 227410 h 256711"/>
                            <a:gd name="connsiteX397" fmla="*/ 61789 w 311494"/>
                            <a:gd name="connsiteY397" fmla="*/ 222314 h 256711"/>
                            <a:gd name="connsiteX398" fmla="*/ 70070 w 311494"/>
                            <a:gd name="connsiteY398" fmla="*/ 205752 h 256711"/>
                            <a:gd name="connsiteX399" fmla="*/ 61789 w 311494"/>
                            <a:gd name="connsiteY399" fmla="*/ 189190 h 256711"/>
                            <a:gd name="connsiteX400" fmla="*/ 53508 w 311494"/>
                            <a:gd name="connsiteY400" fmla="*/ 205752 h 256711"/>
                            <a:gd name="connsiteX401" fmla="*/ 61789 w 311494"/>
                            <a:gd name="connsiteY401" fmla="*/ 222314 h 256711"/>
                            <a:gd name="connsiteX402" fmla="*/ 80262 w 311494"/>
                            <a:gd name="connsiteY402" fmla="*/ 226136 h 256711"/>
                            <a:gd name="connsiteX403" fmla="*/ 72618 w 311494"/>
                            <a:gd name="connsiteY403" fmla="*/ 211485 h 256711"/>
                            <a:gd name="connsiteX404" fmla="*/ 64337 w 311494"/>
                            <a:gd name="connsiteY404" fmla="*/ 228047 h 256711"/>
                            <a:gd name="connsiteX405" fmla="*/ 71981 w 311494"/>
                            <a:gd name="connsiteY405" fmla="*/ 242698 h 256711"/>
                            <a:gd name="connsiteX406" fmla="*/ 80262 w 311494"/>
                            <a:gd name="connsiteY406" fmla="*/ 226136 h 256711"/>
                            <a:gd name="connsiteX407" fmla="*/ 83447 w 311494"/>
                            <a:gd name="connsiteY407" fmla="*/ 220403 h 256711"/>
                            <a:gd name="connsiteX408" fmla="*/ 90454 w 311494"/>
                            <a:gd name="connsiteY408" fmla="*/ 206389 h 256711"/>
                            <a:gd name="connsiteX409" fmla="*/ 82810 w 311494"/>
                            <a:gd name="connsiteY409" fmla="*/ 191738 h 256711"/>
                            <a:gd name="connsiteX410" fmla="*/ 75803 w 311494"/>
                            <a:gd name="connsiteY410" fmla="*/ 205752 h 256711"/>
                            <a:gd name="connsiteX411" fmla="*/ 83447 w 311494"/>
                            <a:gd name="connsiteY411" fmla="*/ 220403 h 256711"/>
                            <a:gd name="connsiteX412" fmla="*/ 100646 w 311494"/>
                            <a:gd name="connsiteY412" fmla="*/ 226773 h 256711"/>
                            <a:gd name="connsiteX413" fmla="*/ 93002 w 311494"/>
                            <a:gd name="connsiteY413" fmla="*/ 212122 h 256711"/>
                            <a:gd name="connsiteX414" fmla="*/ 85995 w 311494"/>
                            <a:gd name="connsiteY414" fmla="*/ 226136 h 256711"/>
                            <a:gd name="connsiteX415" fmla="*/ 93639 w 311494"/>
                            <a:gd name="connsiteY415" fmla="*/ 240787 h 256711"/>
                            <a:gd name="connsiteX416" fmla="*/ 100646 w 311494"/>
                            <a:gd name="connsiteY416" fmla="*/ 226773 h 256711"/>
                            <a:gd name="connsiteX417" fmla="*/ 110838 w 311494"/>
                            <a:gd name="connsiteY417" fmla="*/ 207026 h 256711"/>
                            <a:gd name="connsiteX418" fmla="*/ 103194 w 311494"/>
                            <a:gd name="connsiteY418" fmla="*/ 192375 h 256711"/>
                            <a:gd name="connsiteX419" fmla="*/ 95550 w 311494"/>
                            <a:gd name="connsiteY419" fmla="*/ 207026 h 256711"/>
                            <a:gd name="connsiteX420" fmla="*/ 103194 w 311494"/>
                            <a:gd name="connsiteY420" fmla="*/ 221677 h 256711"/>
                            <a:gd name="connsiteX421" fmla="*/ 110838 w 311494"/>
                            <a:gd name="connsiteY421" fmla="*/ 207026 h 256711"/>
                            <a:gd name="connsiteX422" fmla="*/ 113386 w 311494"/>
                            <a:gd name="connsiteY422" fmla="*/ 201930 h 256711"/>
                            <a:gd name="connsiteX423" fmla="*/ 121030 w 311494"/>
                            <a:gd name="connsiteY423" fmla="*/ 187279 h 256711"/>
                            <a:gd name="connsiteX424" fmla="*/ 113386 w 311494"/>
                            <a:gd name="connsiteY424" fmla="*/ 172628 h 256711"/>
                            <a:gd name="connsiteX425" fmla="*/ 105742 w 311494"/>
                            <a:gd name="connsiteY425" fmla="*/ 187279 h 256711"/>
                            <a:gd name="connsiteX426" fmla="*/ 113386 w 311494"/>
                            <a:gd name="connsiteY426" fmla="*/ 201930 h 256711"/>
                            <a:gd name="connsiteX427" fmla="*/ 132497 w 311494"/>
                            <a:gd name="connsiteY427" fmla="*/ 209574 h 256711"/>
                            <a:gd name="connsiteX428" fmla="*/ 123578 w 311494"/>
                            <a:gd name="connsiteY428" fmla="*/ 191738 h 256711"/>
                            <a:gd name="connsiteX429" fmla="*/ 115934 w 311494"/>
                            <a:gd name="connsiteY429" fmla="*/ 206389 h 256711"/>
                            <a:gd name="connsiteX430" fmla="*/ 124853 w 311494"/>
                            <a:gd name="connsiteY430" fmla="*/ 224225 h 256711"/>
                            <a:gd name="connsiteX431" fmla="*/ 132497 w 311494"/>
                            <a:gd name="connsiteY431" fmla="*/ 209574 h 256711"/>
                            <a:gd name="connsiteX432" fmla="*/ 143963 w 311494"/>
                            <a:gd name="connsiteY432" fmla="*/ 187916 h 256711"/>
                            <a:gd name="connsiteX433" fmla="*/ 135045 w 311494"/>
                            <a:gd name="connsiteY433" fmla="*/ 170717 h 256711"/>
                            <a:gd name="connsiteX434" fmla="*/ 126764 w 311494"/>
                            <a:gd name="connsiteY434" fmla="*/ 187279 h 256711"/>
                            <a:gd name="connsiteX435" fmla="*/ 135682 w 311494"/>
                            <a:gd name="connsiteY435" fmla="*/ 205115 h 256711"/>
                            <a:gd name="connsiteX436" fmla="*/ 143963 w 311494"/>
                            <a:gd name="connsiteY436" fmla="*/ 187916 h 256711"/>
                            <a:gd name="connsiteX437" fmla="*/ 146511 w 311494"/>
                            <a:gd name="connsiteY437" fmla="*/ 182820 h 256711"/>
                            <a:gd name="connsiteX438" fmla="*/ 155429 w 311494"/>
                            <a:gd name="connsiteY438" fmla="*/ 164984 h 256711"/>
                            <a:gd name="connsiteX439" fmla="*/ 146511 w 311494"/>
                            <a:gd name="connsiteY439" fmla="*/ 147148 h 256711"/>
                            <a:gd name="connsiteX440" fmla="*/ 137593 w 311494"/>
                            <a:gd name="connsiteY440" fmla="*/ 164984 h 256711"/>
                            <a:gd name="connsiteX441" fmla="*/ 146511 w 311494"/>
                            <a:gd name="connsiteY441" fmla="*/ 182820 h 256711"/>
                            <a:gd name="connsiteX442" fmla="*/ 166895 w 311494"/>
                            <a:gd name="connsiteY442" fmla="*/ 186642 h 256711"/>
                            <a:gd name="connsiteX443" fmla="*/ 158614 w 311494"/>
                            <a:gd name="connsiteY443" fmla="*/ 170080 h 256711"/>
                            <a:gd name="connsiteX444" fmla="*/ 149696 w 311494"/>
                            <a:gd name="connsiteY444" fmla="*/ 187279 h 256711"/>
                            <a:gd name="connsiteX445" fmla="*/ 157977 w 311494"/>
                            <a:gd name="connsiteY445" fmla="*/ 203841 h 256711"/>
                            <a:gd name="connsiteX446" fmla="*/ 166895 w 311494"/>
                            <a:gd name="connsiteY446" fmla="*/ 186642 h 256711"/>
                            <a:gd name="connsiteX447" fmla="*/ 177087 w 311494"/>
                            <a:gd name="connsiteY447" fmla="*/ 166895 h 256711"/>
                            <a:gd name="connsiteX448" fmla="*/ 168806 w 311494"/>
                            <a:gd name="connsiteY448" fmla="*/ 150333 h 256711"/>
                            <a:gd name="connsiteX449" fmla="*/ 161162 w 311494"/>
                            <a:gd name="connsiteY449" fmla="*/ 164984 h 256711"/>
                            <a:gd name="connsiteX450" fmla="*/ 169443 w 311494"/>
                            <a:gd name="connsiteY450" fmla="*/ 181546 h 256711"/>
                            <a:gd name="connsiteX451" fmla="*/ 177087 w 311494"/>
                            <a:gd name="connsiteY451" fmla="*/ 166895 h 256711"/>
                            <a:gd name="connsiteX452" fmla="*/ 187279 w 311494"/>
                            <a:gd name="connsiteY452" fmla="*/ 146511 h 256711"/>
                            <a:gd name="connsiteX453" fmla="*/ 178998 w 311494"/>
                            <a:gd name="connsiteY453" fmla="*/ 129949 h 256711"/>
                            <a:gd name="connsiteX454" fmla="*/ 171354 w 311494"/>
                            <a:gd name="connsiteY454" fmla="*/ 144600 h 256711"/>
                            <a:gd name="connsiteX455" fmla="*/ 179635 w 311494"/>
                            <a:gd name="connsiteY455" fmla="*/ 161162 h 256711"/>
                            <a:gd name="connsiteX456" fmla="*/ 187279 w 311494"/>
                            <a:gd name="connsiteY456" fmla="*/ 146511 h 256711"/>
                            <a:gd name="connsiteX457" fmla="*/ 189827 w 311494"/>
                            <a:gd name="connsiteY457" fmla="*/ 141415 h 256711"/>
                            <a:gd name="connsiteX458" fmla="*/ 198108 w 311494"/>
                            <a:gd name="connsiteY458" fmla="*/ 124853 h 256711"/>
                            <a:gd name="connsiteX459" fmla="*/ 189827 w 311494"/>
                            <a:gd name="connsiteY459" fmla="*/ 108290 h 256711"/>
                            <a:gd name="connsiteX460" fmla="*/ 181546 w 311494"/>
                            <a:gd name="connsiteY460" fmla="*/ 124853 h 256711"/>
                            <a:gd name="connsiteX461" fmla="*/ 189827 w 311494"/>
                            <a:gd name="connsiteY461" fmla="*/ 141415 h 256711"/>
                            <a:gd name="connsiteX462" fmla="*/ 208937 w 311494"/>
                            <a:gd name="connsiteY462" fmla="*/ 145236 h 256711"/>
                            <a:gd name="connsiteX463" fmla="*/ 201293 w 311494"/>
                            <a:gd name="connsiteY463" fmla="*/ 130585 h 256711"/>
                            <a:gd name="connsiteX464" fmla="*/ 193012 w 311494"/>
                            <a:gd name="connsiteY464" fmla="*/ 147148 h 256711"/>
                            <a:gd name="connsiteX465" fmla="*/ 200656 w 311494"/>
                            <a:gd name="connsiteY465" fmla="*/ 161799 h 256711"/>
                            <a:gd name="connsiteX466" fmla="*/ 208937 w 311494"/>
                            <a:gd name="connsiteY466" fmla="*/ 145236 h 256711"/>
                            <a:gd name="connsiteX467" fmla="*/ 218492 w 311494"/>
                            <a:gd name="connsiteY467" fmla="*/ 126126 h 256711"/>
                            <a:gd name="connsiteX468" fmla="*/ 210848 w 311494"/>
                            <a:gd name="connsiteY468" fmla="*/ 111475 h 256711"/>
                            <a:gd name="connsiteX469" fmla="*/ 203841 w 311494"/>
                            <a:gd name="connsiteY469" fmla="*/ 125490 h 256711"/>
                            <a:gd name="connsiteX470" fmla="*/ 211485 w 311494"/>
                            <a:gd name="connsiteY470" fmla="*/ 140141 h 256711"/>
                            <a:gd name="connsiteX471" fmla="*/ 218492 w 311494"/>
                            <a:gd name="connsiteY471" fmla="*/ 126126 h 256711"/>
                            <a:gd name="connsiteX472" fmla="*/ 221040 w 311494"/>
                            <a:gd name="connsiteY472" fmla="*/ 121030 h 256711"/>
                            <a:gd name="connsiteX473" fmla="*/ 228684 w 311494"/>
                            <a:gd name="connsiteY473" fmla="*/ 106379 h 256711"/>
                            <a:gd name="connsiteX474" fmla="*/ 221040 w 311494"/>
                            <a:gd name="connsiteY474" fmla="*/ 91729 h 256711"/>
                            <a:gd name="connsiteX475" fmla="*/ 213396 w 311494"/>
                            <a:gd name="connsiteY475" fmla="*/ 106379 h 256711"/>
                            <a:gd name="connsiteX476" fmla="*/ 221040 w 311494"/>
                            <a:gd name="connsiteY476" fmla="*/ 121030 h 256711"/>
                            <a:gd name="connsiteX477" fmla="*/ 231232 w 311494"/>
                            <a:gd name="connsiteY477" fmla="*/ 100646 h 256711"/>
                            <a:gd name="connsiteX478" fmla="*/ 238876 w 311494"/>
                            <a:gd name="connsiteY478" fmla="*/ 85995 h 256711"/>
                            <a:gd name="connsiteX479" fmla="*/ 231232 w 311494"/>
                            <a:gd name="connsiteY479" fmla="*/ 71344 h 256711"/>
                            <a:gd name="connsiteX480" fmla="*/ 223588 w 311494"/>
                            <a:gd name="connsiteY480" fmla="*/ 85995 h 256711"/>
                            <a:gd name="connsiteX481" fmla="*/ 231232 w 311494"/>
                            <a:gd name="connsiteY481" fmla="*/ 100646 h 256711"/>
                            <a:gd name="connsiteX482" fmla="*/ 238876 w 311494"/>
                            <a:gd name="connsiteY482" fmla="*/ 126126 h 256711"/>
                            <a:gd name="connsiteX483" fmla="*/ 231232 w 311494"/>
                            <a:gd name="connsiteY483" fmla="*/ 111475 h 256711"/>
                            <a:gd name="connsiteX484" fmla="*/ 223588 w 311494"/>
                            <a:gd name="connsiteY484" fmla="*/ 126126 h 256711"/>
                            <a:gd name="connsiteX485" fmla="*/ 231232 w 311494"/>
                            <a:gd name="connsiteY485" fmla="*/ 140778 h 256711"/>
                            <a:gd name="connsiteX486" fmla="*/ 238876 w 311494"/>
                            <a:gd name="connsiteY486" fmla="*/ 126126 h 256711"/>
                            <a:gd name="connsiteX487" fmla="*/ 249068 w 311494"/>
                            <a:gd name="connsiteY487" fmla="*/ 105743 h 256711"/>
                            <a:gd name="connsiteX488" fmla="*/ 241424 w 311494"/>
                            <a:gd name="connsiteY488" fmla="*/ 91091 h 256711"/>
                            <a:gd name="connsiteX489" fmla="*/ 233780 w 311494"/>
                            <a:gd name="connsiteY489" fmla="*/ 105743 h 256711"/>
                            <a:gd name="connsiteX490" fmla="*/ 241424 w 311494"/>
                            <a:gd name="connsiteY490" fmla="*/ 120394 h 256711"/>
                            <a:gd name="connsiteX491" fmla="*/ 249068 w 311494"/>
                            <a:gd name="connsiteY491" fmla="*/ 105743 h 256711"/>
                            <a:gd name="connsiteX492" fmla="*/ 260534 w 311494"/>
                            <a:gd name="connsiteY492" fmla="*/ 84084 h 256711"/>
                            <a:gd name="connsiteX493" fmla="*/ 252890 w 311494"/>
                            <a:gd name="connsiteY493" fmla="*/ 69433 h 256711"/>
                            <a:gd name="connsiteX494" fmla="*/ 244609 w 311494"/>
                            <a:gd name="connsiteY494" fmla="*/ 85995 h 256711"/>
                            <a:gd name="connsiteX495" fmla="*/ 252253 w 311494"/>
                            <a:gd name="connsiteY495" fmla="*/ 100646 h 256711"/>
                            <a:gd name="connsiteX496" fmla="*/ 260534 w 311494"/>
                            <a:gd name="connsiteY496" fmla="*/ 84084 h 256711"/>
                            <a:gd name="connsiteX497" fmla="*/ 263082 w 311494"/>
                            <a:gd name="connsiteY497" fmla="*/ 78988 h 256711"/>
                            <a:gd name="connsiteX498" fmla="*/ 272000 w 311494"/>
                            <a:gd name="connsiteY498" fmla="*/ 61789 h 256711"/>
                            <a:gd name="connsiteX499" fmla="*/ 264356 w 311494"/>
                            <a:gd name="connsiteY499" fmla="*/ 47138 h 256711"/>
                            <a:gd name="connsiteX500" fmla="*/ 255438 w 311494"/>
                            <a:gd name="connsiteY500" fmla="*/ 64337 h 256711"/>
                            <a:gd name="connsiteX501" fmla="*/ 263082 w 311494"/>
                            <a:gd name="connsiteY501" fmla="*/ 78988 h 256711"/>
                            <a:gd name="connsiteX502" fmla="*/ 281555 w 311494"/>
                            <a:gd name="connsiteY502" fmla="*/ 80263 h 256711"/>
                            <a:gd name="connsiteX503" fmla="*/ 274548 w 311494"/>
                            <a:gd name="connsiteY503" fmla="*/ 66248 h 256711"/>
                            <a:gd name="connsiteX504" fmla="*/ 265630 w 311494"/>
                            <a:gd name="connsiteY504" fmla="*/ 83448 h 256711"/>
                            <a:gd name="connsiteX505" fmla="*/ 272637 w 311494"/>
                            <a:gd name="connsiteY505" fmla="*/ 97461 h 256711"/>
                            <a:gd name="connsiteX506" fmla="*/ 281555 w 311494"/>
                            <a:gd name="connsiteY506" fmla="*/ 80263 h 256711"/>
                            <a:gd name="connsiteX507" fmla="*/ 290473 w 311494"/>
                            <a:gd name="connsiteY507" fmla="*/ 63700 h 256711"/>
                            <a:gd name="connsiteX508" fmla="*/ 283466 w 311494"/>
                            <a:gd name="connsiteY508" fmla="*/ 49686 h 256711"/>
                            <a:gd name="connsiteX509" fmla="*/ 277733 w 311494"/>
                            <a:gd name="connsiteY509" fmla="*/ 61152 h 256711"/>
                            <a:gd name="connsiteX510" fmla="*/ 284740 w 311494"/>
                            <a:gd name="connsiteY510" fmla="*/ 75166 h 256711"/>
                            <a:gd name="connsiteX511" fmla="*/ 290473 w 311494"/>
                            <a:gd name="connsiteY511" fmla="*/ 63700 h 256711"/>
                            <a:gd name="connsiteX512" fmla="*/ 303213 w 311494"/>
                            <a:gd name="connsiteY512" fmla="*/ 49049 h 256711"/>
                            <a:gd name="connsiteX513" fmla="*/ 295569 w 311494"/>
                            <a:gd name="connsiteY513" fmla="*/ 63700 h 256711"/>
                            <a:gd name="connsiteX514" fmla="*/ 303850 w 311494"/>
                            <a:gd name="connsiteY514" fmla="*/ 80263 h 256711"/>
                            <a:gd name="connsiteX515" fmla="*/ 311494 w 311494"/>
                            <a:gd name="connsiteY515" fmla="*/ 65611 h 256711"/>
                            <a:gd name="connsiteX516" fmla="*/ 303213 w 311494"/>
                            <a:gd name="connsiteY516" fmla="*/ 49049 h 256711"/>
                            <a:gd name="connsiteX517" fmla="*/ 296206 w 311494"/>
                            <a:gd name="connsiteY517" fmla="*/ 24843 h 256711"/>
                            <a:gd name="connsiteX518" fmla="*/ 303213 w 311494"/>
                            <a:gd name="connsiteY518" fmla="*/ 38857 h 256711"/>
                            <a:gd name="connsiteX519" fmla="*/ 310220 w 311494"/>
                            <a:gd name="connsiteY519" fmla="*/ 24843 h 256711"/>
                            <a:gd name="connsiteX520" fmla="*/ 303213 w 311494"/>
                            <a:gd name="connsiteY520" fmla="*/ 10829 h 256711"/>
                            <a:gd name="connsiteX521" fmla="*/ 296206 w 311494"/>
                            <a:gd name="connsiteY521" fmla="*/ 24843 h 256711"/>
                            <a:gd name="connsiteX522" fmla="*/ 293021 w 311494"/>
                            <a:gd name="connsiteY522" fmla="*/ 29939 h 256711"/>
                            <a:gd name="connsiteX523" fmla="*/ 285377 w 311494"/>
                            <a:gd name="connsiteY523" fmla="*/ 44590 h 256711"/>
                            <a:gd name="connsiteX524" fmla="*/ 292384 w 311494"/>
                            <a:gd name="connsiteY524" fmla="*/ 58604 h 256711"/>
                            <a:gd name="connsiteX525" fmla="*/ 300028 w 311494"/>
                            <a:gd name="connsiteY525" fmla="*/ 43953 h 256711"/>
                            <a:gd name="connsiteX526" fmla="*/ 293021 w 311494"/>
                            <a:gd name="connsiteY526" fmla="*/ 29939 h 256711"/>
                            <a:gd name="connsiteX527" fmla="*/ 275822 w 311494"/>
                            <a:gd name="connsiteY527" fmla="*/ 24843 h 256711"/>
                            <a:gd name="connsiteX528" fmla="*/ 283466 w 311494"/>
                            <a:gd name="connsiteY528" fmla="*/ 39494 h 256711"/>
                            <a:gd name="connsiteX529" fmla="*/ 291110 w 311494"/>
                            <a:gd name="connsiteY529" fmla="*/ 24843 h 256711"/>
                            <a:gd name="connsiteX530" fmla="*/ 283466 w 311494"/>
                            <a:gd name="connsiteY530" fmla="*/ 10192 h 256711"/>
                            <a:gd name="connsiteX531" fmla="*/ 275822 w 311494"/>
                            <a:gd name="connsiteY531" fmla="*/ 24843 h 256711"/>
                            <a:gd name="connsiteX532" fmla="*/ 273274 w 311494"/>
                            <a:gd name="connsiteY532" fmla="*/ 29939 h 256711"/>
                            <a:gd name="connsiteX533" fmla="*/ 267541 w 311494"/>
                            <a:gd name="connsiteY533" fmla="*/ 41405 h 256711"/>
                            <a:gd name="connsiteX534" fmla="*/ 275185 w 311494"/>
                            <a:gd name="connsiteY534" fmla="*/ 56056 h 256711"/>
                            <a:gd name="connsiteX535" fmla="*/ 280918 w 311494"/>
                            <a:gd name="connsiteY535" fmla="*/ 44590 h 256711"/>
                            <a:gd name="connsiteX536" fmla="*/ 273274 w 311494"/>
                            <a:gd name="connsiteY536" fmla="*/ 29939 h 256711"/>
                            <a:gd name="connsiteX537" fmla="*/ 256712 w 311494"/>
                            <a:gd name="connsiteY537" fmla="*/ 21021 h 256711"/>
                            <a:gd name="connsiteX538" fmla="*/ 264356 w 311494"/>
                            <a:gd name="connsiteY538" fmla="*/ 35672 h 256711"/>
                            <a:gd name="connsiteX539" fmla="*/ 270089 w 311494"/>
                            <a:gd name="connsiteY539" fmla="*/ 24206 h 256711"/>
                            <a:gd name="connsiteX540" fmla="*/ 262445 w 311494"/>
                            <a:gd name="connsiteY540" fmla="*/ 9555 h 256711"/>
                            <a:gd name="connsiteX541" fmla="*/ 256712 w 311494"/>
                            <a:gd name="connsiteY541" fmla="*/ 21021 h 256711"/>
                            <a:gd name="connsiteX542" fmla="*/ 245246 w 311494"/>
                            <a:gd name="connsiteY542" fmla="*/ 43953 h 256711"/>
                            <a:gd name="connsiteX543" fmla="*/ 252890 w 311494"/>
                            <a:gd name="connsiteY543" fmla="*/ 58604 h 256711"/>
                            <a:gd name="connsiteX544" fmla="*/ 261808 w 311494"/>
                            <a:gd name="connsiteY544" fmla="*/ 41405 h 256711"/>
                            <a:gd name="connsiteX545" fmla="*/ 254164 w 311494"/>
                            <a:gd name="connsiteY545" fmla="*/ 26754 h 256711"/>
                            <a:gd name="connsiteX546" fmla="*/ 245246 w 311494"/>
                            <a:gd name="connsiteY546" fmla="*/ 43953 h 256711"/>
                            <a:gd name="connsiteX547" fmla="*/ 242698 w 311494"/>
                            <a:gd name="connsiteY547" fmla="*/ 49049 h 256711"/>
                            <a:gd name="connsiteX548" fmla="*/ 234417 w 311494"/>
                            <a:gd name="connsiteY548" fmla="*/ 65611 h 256711"/>
                            <a:gd name="connsiteX549" fmla="*/ 242061 w 311494"/>
                            <a:gd name="connsiteY549" fmla="*/ 80263 h 256711"/>
                            <a:gd name="connsiteX550" fmla="*/ 250342 w 311494"/>
                            <a:gd name="connsiteY550" fmla="*/ 63700 h 256711"/>
                            <a:gd name="connsiteX551" fmla="*/ 242698 w 311494"/>
                            <a:gd name="connsiteY551" fmla="*/ 49049 h 256711"/>
                            <a:gd name="connsiteX552" fmla="*/ 222951 w 311494"/>
                            <a:gd name="connsiteY552" fmla="*/ 43953 h 256711"/>
                            <a:gd name="connsiteX553" fmla="*/ 231232 w 311494"/>
                            <a:gd name="connsiteY553" fmla="*/ 60515 h 256711"/>
                            <a:gd name="connsiteX554" fmla="*/ 239513 w 311494"/>
                            <a:gd name="connsiteY554" fmla="*/ 43953 h 256711"/>
                            <a:gd name="connsiteX555" fmla="*/ 231232 w 311494"/>
                            <a:gd name="connsiteY555" fmla="*/ 27391 h 256711"/>
                            <a:gd name="connsiteX556" fmla="*/ 222951 w 311494"/>
                            <a:gd name="connsiteY556" fmla="*/ 43953 h 256711"/>
                            <a:gd name="connsiteX557" fmla="*/ 220403 w 311494"/>
                            <a:gd name="connsiteY557" fmla="*/ 49049 h 256711"/>
                            <a:gd name="connsiteX558" fmla="*/ 212759 w 311494"/>
                            <a:gd name="connsiteY558" fmla="*/ 63700 h 256711"/>
                            <a:gd name="connsiteX559" fmla="*/ 221040 w 311494"/>
                            <a:gd name="connsiteY559" fmla="*/ 80263 h 256711"/>
                            <a:gd name="connsiteX560" fmla="*/ 228684 w 311494"/>
                            <a:gd name="connsiteY560" fmla="*/ 65611 h 256711"/>
                            <a:gd name="connsiteX561" fmla="*/ 220403 w 311494"/>
                            <a:gd name="connsiteY561" fmla="*/ 49049 h 256711"/>
                            <a:gd name="connsiteX562" fmla="*/ 200656 w 311494"/>
                            <a:gd name="connsiteY562" fmla="*/ 41405 h 256711"/>
                            <a:gd name="connsiteX563" fmla="*/ 209574 w 311494"/>
                            <a:gd name="connsiteY563" fmla="*/ 58604 h 256711"/>
                            <a:gd name="connsiteX564" fmla="*/ 217218 w 311494"/>
                            <a:gd name="connsiteY564" fmla="*/ 43953 h 256711"/>
                            <a:gd name="connsiteX565" fmla="*/ 208300 w 311494"/>
                            <a:gd name="connsiteY565" fmla="*/ 26117 h 256711"/>
                            <a:gd name="connsiteX566" fmla="*/ 200656 w 311494"/>
                            <a:gd name="connsiteY566" fmla="*/ 41405 h 256711"/>
                            <a:gd name="connsiteX567" fmla="*/ 198108 w 311494"/>
                            <a:gd name="connsiteY567" fmla="*/ 46501 h 256711"/>
                            <a:gd name="connsiteX568" fmla="*/ 190464 w 311494"/>
                            <a:gd name="connsiteY568" fmla="*/ 61152 h 256711"/>
                            <a:gd name="connsiteX569" fmla="*/ 199382 w 311494"/>
                            <a:gd name="connsiteY569" fmla="*/ 78988 h 256711"/>
                            <a:gd name="connsiteX570" fmla="*/ 207026 w 311494"/>
                            <a:gd name="connsiteY570" fmla="*/ 64337 h 256711"/>
                            <a:gd name="connsiteX571" fmla="*/ 198108 w 311494"/>
                            <a:gd name="connsiteY571" fmla="*/ 46501 h 256711"/>
                            <a:gd name="connsiteX572" fmla="*/ 180272 w 311494"/>
                            <a:gd name="connsiteY572" fmla="*/ 41405 h 256711"/>
                            <a:gd name="connsiteX573" fmla="*/ 187916 w 311494"/>
                            <a:gd name="connsiteY573" fmla="*/ 56056 h 256711"/>
                            <a:gd name="connsiteX574" fmla="*/ 195560 w 311494"/>
                            <a:gd name="connsiteY574" fmla="*/ 41405 h 256711"/>
                            <a:gd name="connsiteX575" fmla="*/ 187916 w 311494"/>
                            <a:gd name="connsiteY575" fmla="*/ 26754 h 256711"/>
                            <a:gd name="connsiteX576" fmla="*/ 180272 w 311494"/>
                            <a:gd name="connsiteY576" fmla="*/ 41405 h 256711"/>
                            <a:gd name="connsiteX577" fmla="*/ 177724 w 311494"/>
                            <a:gd name="connsiteY577" fmla="*/ 46501 h 256711"/>
                            <a:gd name="connsiteX578" fmla="*/ 170717 w 311494"/>
                            <a:gd name="connsiteY578" fmla="*/ 60515 h 256711"/>
                            <a:gd name="connsiteX579" fmla="*/ 178361 w 311494"/>
                            <a:gd name="connsiteY579" fmla="*/ 75166 h 256711"/>
                            <a:gd name="connsiteX580" fmla="*/ 185368 w 311494"/>
                            <a:gd name="connsiteY580" fmla="*/ 61152 h 256711"/>
                            <a:gd name="connsiteX581" fmla="*/ 177724 w 311494"/>
                            <a:gd name="connsiteY581" fmla="*/ 46501 h 256711"/>
                            <a:gd name="connsiteX582" fmla="*/ 160525 w 311494"/>
                            <a:gd name="connsiteY582" fmla="*/ 40131 h 256711"/>
                            <a:gd name="connsiteX583" fmla="*/ 168169 w 311494"/>
                            <a:gd name="connsiteY583" fmla="*/ 54782 h 256711"/>
                            <a:gd name="connsiteX584" fmla="*/ 175176 w 311494"/>
                            <a:gd name="connsiteY584" fmla="*/ 40768 h 256711"/>
                            <a:gd name="connsiteX585" fmla="*/ 167532 w 311494"/>
                            <a:gd name="connsiteY585" fmla="*/ 26117 h 256711"/>
                            <a:gd name="connsiteX586" fmla="*/ 160525 w 311494"/>
                            <a:gd name="connsiteY586" fmla="*/ 40131 h 256711"/>
                            <a:gd name="connsiteX587" fmla="*/ 149059 w 311494"/>
                            <a:gd name="connsiteY587" fmla="*/ 61789 h 256711"/>
                            <a:gd name="connsiteX588" fmla="*/ 156703 w 311494"/>
                            <a:gd name="connsiteY588" fmla="*/ 76440 h 256711"/>
                            <a:gd name="connsiteX589" fmla="*/ 164984 w 311494"/>
                            <a:gd name="connsiteY589" fmla="*/ 59878 h 256711"/>
                            <a:gd name="connsiteX590" fmla="*/ 157340 w 311494"/>
                            <a:gd name="connsiteY590" fmla="*/ 45227 h 256711"/>
                            <a:gd name="connsiteX591" fmla="*/ 149059 w 311494"/>
                            <a:gd name="connsiteY591" fmla="*/ 61789 h 256711"/>
                            <a:gd name="connsiteX592" fmla="*/ 138230 w 311494"/>
                            <a:gd name="connsiteY592" fmla="*/ 40131 h 256711"/>
                            <a:gd name="connsiteX593" fmla="*/ 146511 w 311494"/>
                            <a:gd name="connsiteY593" fmla="*/ 56693 h 256711"/>
                            <a:gd name="connsiteX594" fmla="*/ 154792 w 311494"/>
                            <a:gd name="connsiteY594" fmla="*/ 40131 h 256711"/>
                            <a:gd name="connsiteX595" fmla="*/ 146511 w 311494"/>
                            <a:gd name="connsiteY595" fmla="*/ 23569 h 256711"/>
                            <a:gd name="connsiteX596" fmla="*/ 138230 w 311494"/>
                            <a:gd name="connsiteY596" fmla="*/ 40131 h 256711"/>
                            <a:gd name="connsiteX597" fmla="*/ 135682 w 311494"/>
                            <a:gd name="connsiteY597" fmla="*/ 45227 h 256711"/>
                            <a:gd name="connsiteX598" fmla="*/ 128038 w 311494"/>
                            <a:gd name="connsiteY598" fmla="*/ 59878 h 256711"/>
                            <a:gd name="connsiteX599" fmla="*/ 136319 w 311494"/>
                            <a:gd name="connsiteY599" fmla="*/ 76440 h 256711"/>
                            <a:gd name="connsiteX600" fmla="*/ 143963 w 311494"/>
                            <a:gd name="connsiteY600" fmla="*/ 61789 h 256711"/>
                            <a:gd name="connsiteX601" fmla="*/ 135682 w 311494"/>
                            <a:gd name="connsiteY601" fmla="*/ 45227 h 256711"/>
                            <a:gd name="connsiteX602" fmla="*/ 117845 w 311494"/>
                            <a:gd name="connsiteY602" fmla="*/ 41405 h 256711"/>
                            <a:gd name="connsiteX603" fmla="*/ 124853 w 311494"/>
                            <a:gd name="connsiteY603" fmla="*/ 55419 h 256711"/>
                            <a:gd name="connsiteX604" fmla="*/ 132497 w 311494"/>
                            <a:gd name="connsiteY604" fmla="*/ 40768 h 256711"/>
                            <a:gd name="connsiteX605" fmla="*/ 125489 w 311494"/>
                            <a:gd name="connsiteY605" fmla="*/ 26754 h 256711"/>
                            <a:gd name="connsiteX606" fmla="*/ 117845 w 311494"/>
                            <a:gd name="connsiteY606" fmla="*/ 41405 h 256711"/>
                            <a:gd name="connsiteX607" fmla="*/ 115297 w 311494"/>
                            <a:gd name="connsiteY607" fmla="*/ 46501 h 256711"/>
                            <a:gd name="connsiteX608" fmla="*/ 107653 w 311494"/>
                            <a:gd name="connsiteY608" fmla="*/ 61152 h 256711"/>
                            <a:gd name="connsiteX609" fmla="*/ 114660 w 311494"/>
                            <a:gd name="connsiteY609" fmla="*/ 75166 h 256711"/>
                            <a:gd name="connsiteX610" fmla="*/ 122304 w 311494"/>
                            <a:gd name="connsiteY610" fmla="*/ 60515 h 256711"/>
                            <a:gd name="connsiteX611" fmla="*/ 115297 w 311494"/>
                            <a:gd name="connsiteY611" fmla="*/ 46501 h 256711"/>
                            <a:gd name="connsiteX612" fmla="*/ 97461 w 311494"/>
                            <a:gd name="connsiteY612" fmla="*/ 41405 h 256711"/>
                            <a:gd name="connsiteX613" fmla="*/ 105105 w 311494"/>
                            <a:gd name="connsiteY613" fmla="*/ 56056 h 256711"/>
                            <a:gd name="connsiteX614" fmla="*/ 112749 w 311494"/>
                            <a:gd name="connsiteY614" fmla="*/ 41405 h 256711"/>
                            <a:gd name="connsiteX615" fmla="*/ 105105 w 311494"/>
                            <a:gd name="connsiteY615" fmla="*/ 26754 h 256711"/>
                            <a:gd name="connsiteX616" fmla="*/ 97461 w 311494"/>
                            <a:gd name="connsiteY616" fmla="*/ 41405 h 256711"/>
                            <a:gd name="connsiteX617" fmla="*/ 85995 w 311494"/>
                            <a:gd name="connsiteY617" fmla="*/ 64337 h 256711"/>
                            <a:gd name="connsiteX618" fmla="*/ 93639 w 311494"/>
                            <a:gd name="connsiteY618" fmla="*/ 78988 h 256711"/>
                            <a:gd name="connsiteX619" fmla="*/ 102557 w 311494"/>
                            <a:gd name="connsiteY619" fmla="*/ 61152 h 256711"/>
                            <a:gd name="connsiteX620" fmla="*/ 94913 w 311494"/>
                            <a:gd name="connsiteY620" fmla="*/ 46501 h 256711"/>
                            <a:gd name="connsiteX621" fmla="*/ 85995 w 311494"/>
                            <a:gd name="connsiteY621" fmla="*/ 64337 h 256711"/>
                            <a:gd name="connsiteX622" fmla="*/ 83447 w 311494"/>
                            <a:gd name="connsiteY622" fmla="*/ 69433 h 256711"/>
                            <a:gd name="connsiteX623" fmla="*/ 75166 w 311494"/>
                            <a:gd name="connsiteY623" fmla="*/ 85995 h 256711"/>
                            <a:gd name="connsiteX624" fmla="*/ 82810 w 311494"/>
                            <a:gd name="connsiteY624" fmla="*/ 100646 h 256711"/>
                            <a:gd name="connsiteX625" fmla="*/ 91091 w 311494"/>
                            <a:gd name="connsiteY625" fmla="*/ 84084 h 256711"/>
                            <a:gd name="connsiteX626" fmla="*/ 83447 w 311494"/>
                            <a:gd name="connsiteY626" fmla="*/ 69433 h 256711"/>
                            <a:gd name="connsiteX627" fmla="*/ 64337 w 311494"/>
                            <a:gd name="connsiteY627" fmla="*/ 65611 h 256711"/>
                            <a:gd name="connsiteX628" fmla="*/ 71981 w 311494"/>
                            <a:gd name="connsiteY628" fmla="*/ 80263 h 256711"/>
                            <a:gd name="connsiteX629" fmla="*/ 80262 w 311494"/>
                            <a:gd name="connsiteY629" fmla="*/ 63700 h 256711"/>
                            <a:gd name="connsiteX630" fmla="*/ 72618 w 311494"/>
                            <a:gd name="connsiteY630" fmla="*/ 49049 h 256711"/>
                            <a:gd name="connsiteX631" fmla="*/ 64337 w 311494"/>
                            <a:gd name="connsiteY631" fmla="*/ 65611 h 256711"/>
                            <a:gd name="connsiteX632" fmla="*/ 61789 w 311494"/>
                            <a:gd name="connsiteY632" fmla="*/ 71344 h 256711"/>
                            <a:gd name="connsiteX633" fmla="*/ 54145 w 311494"/>
                            <a:gd name="connsiteY633" fmla="*/ 85995 h 256711"/>
                            <a:gd name="connsiteX634" fmla="*/ 61789 w 311494"/>
                            <a:gd name="connsiteY634" fmla="*/ 100646 h 256711"/>
                            <a:gd name="connsiteX635" fmla="*/ 69433 w 311494"/>
                            <a:gd name="connsiteY635" fmla="*/ 85995 h 256711"/>
                            <a:gd name="connsiteX636" fmla="*/ 61789 w 311494"/>
                            <a:gd name="connsiteY636" fmla="*/ 71344 h 256711"/>
                            <a:gd name="connsiteX637" fmla="*/ 43316 w 311494"/>
                            <a:gd name="connsiteY637" fmla="*/ 64337 h 256711"/>
                            <a:gd name="connsiteX638" fmla="*/ 51597 w 311494"/>
                            <a:gd name="connsiteY638" fmla="*/ 80899 h 256711"/>
                            <a:gd name="connsiteX639" fmla="*/ 59241 w 311494"/>
                            <a:gd name="connsiteY639" fmla="*/ 66248 h 256711"/>
                            <a:gd name="connsiteX640" fmla="*/ 50960 w 311494"/>
                            <a:gd name="connsiteY640" fmla="*/ 49686 h 256711"/>
                            <a:gd name="connsiteX641" fmla="*/ 43316 w 311494"/>
                            <a:gd name="connsiteY641" fmla="*/ 64337 h 256711"/>
                            <a:gd name="connsiteX642" fmla="*/ 33124 w 311494"/>
                            <a:gd name="connsiteY642" fmla="*/ 84084 h 256711"/>
                            <a:gd name="connsiteX643" fmla="*/ 41405 w 311494"/>
                            <a:gd name="connsiteY643" fmla="*/ 100646 h 256711"/>
                            <a:gd name="connsiteX644" fmla="*/ 49049 w 311494"/>
                            <a:gd name="connsiteY644" fmla="*/ 85995 h 256711"/>
                            <a:gd name="connsiteX645" fmla="*/ 40768 w 311494"/>
                            <a:gd name="connsiteY645" fmla="*/ 69433 h 256711"/>
                            <a:gd name="connsiteX646" fmla="*/ 33124 w 311494"/>
                            <a:gd name="connsiteY646" fmla="*/ 84084 h 256711"/>
                            <a:gd name="connsiteX647" fmla="*/ 31850 w 311494"/>
                            <a:gd name="connsiteY647" fmla="*/ 119756 h 256711"/>
                            <a:gd name="connsiteX648" fmla="*/ 38857 w 311494"/>
                            <a:gd name="connsiteY648" fmla="*/ 105743 h 256711"/>
                            <a:gd name="connsiteX649" fmla="*/ 30576 w 311494"/>
                            <a:gd name="connsiteY649" fmla="*/ 89180 h 256711"/>
                            <a:gd name="connsiteX650" fmla="*/ 23569 w 311494"/>
                            <a:gd name="connsiteY650" fmla="*/ 103194 h 256711"/>
                            <a:gd name="connsiteX651" fmla="*/ 31850 w 311494"/>
                            <a:gd name="connsiteY651" fmla="*/ 119756 h 256711"/>
                            <a:gd name="connsiteX652" fmla="*/ 22932 w 311494"/>
                            <a:gd name="connsiteY652" fmla="*/ 146511 h 256711"/>
                            <a:gd name="connsiteX653" fmla="*/ 30576 w 311494"/>
                            <a:gd name="connsiteY653" fmla="*/ 161162 h 256711"/>
                            <a:gd name="connsiteX654" fmla="*/ 38857 w 311494"/>
                            <a:gd name="connsiteY654" fmla="*/ 144600 h 256711"/>
                            <a:gd name="connsiteX655" fmla="*/ 31213 w 311494"/>
                            <a:gd name="connsiteY655" fmla="*/ 129949 h 256711"/>
                            <a:gd name="connsiteX656" fmla="*/ 22932 w 311494"/>
                            <a:gd name="connsiteY656" fmla="*/ 146511 h 256711"/>
                            <a:gd name="connsiteX657" fmla="*/ 20384 w 311494"/>
                            <a:gd name="connsiteY657" fmla="*/ 181546 h 256711"/>
                            <a:gd name="connsiteX658" fmla="*/ 28028 w 311494"/>
                            <a:gd name="connsiteY658" fmla="*/ 166895 h 256711"/>
                            <a:gd name="connsiteX659" fmla="*/ 20384 w 311494"/>
                            <a:gd name="connsiteY659" fmla="*/ 152244 h 256711"/>
                            <a:gd name="connsiteX660" fmla="*/ 12740 w 311494"/>
                            <a:gd name="connsiteY660" fmla="*/ 166895 h 256711"/>
                            <a:gd name="connsiteX661" fmla="*/ 20384 w 311494"/>
                            <a:gd name="connsiteY661" fmla="*/ 181546 h 256711"/>
                            <a:gd name="connsiteX662" fmla="*/ 20384 w 311494"/>
                            <a:gd name="connsiteY662" fmla="*/ 221677 h 256711"/>
                            <a:gd name="connsiteX663" fmla="*/ 28028 w 311494"/>
                            <a:gd name="connsiteY663" fmla="*/ 207026 h 256711"/>
                            <a:gd name="connsiteX664" fmla="*/ 20384 w 311494"/>
                            <a:gd name="connsiteY664" fmla="*/ 192375 h 256711"/>
                            <a:gd name="connsiteX665" fmla="*/ 12740 w 311494"/>
                            <a:gd name="connsiteY665" fmla="*/ 207026 h 256711"/>
                            <a:gd name="connsiteX666" fmla="*/ 20384 w 311494"/>
                            <a:gd name="connsiteY666" fmla="*/ 221677 h 25671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  <a:cxn ang="0">
                              <a:pos x="connsiteX41" y="connsiteY41"/>
                            </a:cxn>
                            <a:cxn ang="0">
                              <a:pos x="connsiteX42" y="connsiteY42"/>
                            </a:cxn>
                            <a:cxn ang="0">
                              <a:pos x="connsiteX43" y="connsiteY43"/>
                            </a:cxn>
                            <a:cxn ang="0">
                              <a:pos x="connsiteX44" y="connsiteY44"/>
                            </a:cxn>
                            <a:cxn ang="0">
                              <a:pos x="connsiteX45" y="connsiteY45"/>
                            </a:cxn>
                            <a:cxn ang="0">
                              <a:pos x="connsiteX46" y="connsiteY46"/>
                            </a:cxn>
                            <a:cxn ang="0">
                              <a:pos x="connsiteX47" y="connsiteY47"/>
                            </a:cxn>
                            <a:cxn ang="0">
                              <a:pos x="connsiteX48" y="connsiteY48"/>
                            </a:cxn>
                            <a:cxn ang="0">
                              <a:pos x="connsiteX49" y="connsiteY49"/>
                            </a:cxn>
                            <a:cxn ang="0">
                              <a:pos x="connsiteX50" y="connsiteY50"/>
                            </a:cxn>
                            <a:cxn ang="0">
                              <a:pos x="connsiteX51" y="connsiteY51"/>
                            </a:cxn>
                            <a:cxn ang="0">
                              <a:pos x="connsiteX52" y="connsiteY52"/>
                            </a:cxn>
                            <a:cxn ang="0">
                              <a:pos x="connsiteX53" y="connsiteY53"/>
                            </a:cxn>
                            <a:cxn ang="0">
                              <a:pos x="connsiteX54" y="connsiteY54"/>
                            </a:cxn>
                            <a:cxn ang="0">
                              <a:pos x="connsiteX55" y="connsiteY55"/>
                            </a:cxn>
                            <a:cxn ang="0">
                              <a:pos x="connsiteX56" y="connsiteY56"/>
                            </a:cxn>
                            <a:cxn ang="0">
                              <a:pos x="connsiteX57" y="connsiteY57"/>
                            </a:cxn>
                            <a:cxn ang="0">
                              <a:pos x="connsiteX58" y="connsiteY58"/>
                            </a:cxn>
                            <a:cxn ang="0">
                              <a:pos x="connsiteX59" y="connsiteY59"/>
                            </a:cxn>
                            <a:cxn ang="0">
                              <a:pos x="connsiteX60" y="connsiteY60"/>
                            </a:cxn>
                            <a:cxn ang="0">
                              <a:pos x="connsiteX61" y="connsiteY61"/>
                            </a:cxn>
                            <a:cxn ang="0">
                              <a:pos x="connsiteX62" y="connsiteY62"/>
                            </a:cxn>
                            <a:cxn ang="0">
                              <a:pos x="connsiteX63" y="connsiteY63"/>
                            </a:cxn>
                            <a:cxn ang="0">
                              <a:pos x="connsiteX64" y="connsiteY64"/>
                            </a:cxn>
                            <a:cxn ang="0">
                              <a:pos x="connsiteX65" y="connsiteY65"/>
                            </a:cxn>
                            <a:cxn ang="0">
                              <a:pos x="connsiteX66" y="connsiteY66"/>
                            </a:cxn>
                            <a:cxn ang="0">
                              <a:pos x="connsiteX67" y="connsiteY67"/>
                            </a:cxn>
                            <a:cxn ang="0">
                              <a:pos x="connsiteX68" y="connsiteY68"/>
                            </a:cxn>
                            <a:cxn ang="0">
                              <a:pos x="connsiteX69" y="connsiteY69"/>
                            </a:cxn>
                            <a:cxn ang="0">
                              <a:pos x="connsiteX70" y="connsiteY70"/>
                            </a:cxn>
                            <a:cxn ang="0">
                              <a:pos x="connsiteX71" y="connsiteY71"/>
                            </a:cxn>
                            <a:cxn ang="0">
                              <a:pos x="connsiteX72" y="connsiteY72"/>
                            </a:cxn>
                            <a:cxn ang="0">
                              <a:pos x="connsiteX73" y="connsiteY73"/>
                            </a:cxn>
                            <a:cxn ang="0">
                              <a:pos x="connsiteX74" y="connsiteY74"/>
                            </a:cxn>
                            <a:cxn ang="0">
                              <a:pos x="connsiteX75" y="connsiteY75"/>
                            </a:cxn>
                            <a:cxn ang="0">
                              <a:pos x="connsiteX76" y="connsiteY76"/>
                            </a:cxn>
                            <a:cxn ang="0">
                              <a:pos x="connsiteX77" y="connsiteY77"/>
                            </a:cxn>
                            <a:cxn ang="0">
                              <a:pos x="connsiteX78" y="connsiteY78"/>
                            </a:cxn>
                            <a:cxn ang="0">
                              <a:pos x="connsiteX79" y="connsiteY79"/>
                            </a:cxn>
                            <a:cxn ang="0">
                              <a:pos x="connsiteX80" y="connsiteY80"/>
                            </a:cxn>
                            <a:cxn ang="0">
                              <a:pos x="connsiteX81" y="connsiteY81"/>
                            </a:cxn>
                            <a:cxn ang="0">
                              <a:pos x="connsiteX82" y="connsiteY82"/>
                            </a:cxn>
                            <a:cxn ang="0">
                              <a:pos x="connsiteX83" y="connsiteY83"/>
                            </a:cxn>
                            <a:cxn ang="0">
                              <a:pos x="connsiteX84" y="connsiteY84"/>
                            </a:cxn>
                            <a:cxn ang="0">
                              <a:pos x="connsiteX85" y="connsiteY85"/>
                            </a:cxn>
                            <a:cxn ang="0">
                              <a:pos x="connsiteX86" y="connsiteY86"/>
                            </a:cxn>
                            <a:cxn ang="0">
                              <a:pos x="connsiteX87" y="connsiteY87"/>
                            </a:cxn>
                            <a:cxn ang="0">
                              <a:pos x="connsiteX88" y="connsiteY88"/>
                            </a:cxn>
                            <a:cxn ang="0">
                              <a:pos x="connsiteX89" y="connsiteY89"/>
                            </a:cxn>
                            <a:cxn ang="0">
                              <a:pos x="connsiteX90" y="connsiteY90"/>
                            </a:cxn>
                            <a:cxn ang="0">
                              <a:pos x="connsiteX91" y="connsiteY91"/>
                            </a:cxn>
                            <a:cxn ang="0">
                              <a:pos x="connsiteX92" y="connsiteY92"/>
                            </a:cxn>
                            <a:cxn ang="0">
                              <a:pos x="connsiteX93" y="connsiteY93"/>
                            </a:cxn>
                            <a:cxn ang="0">
                              <a:pos x="connsiteX94" y="connsiteY94"/>
                            </a:cxn>
                            <a:cxn ang="0">
                              <a:pos x="connsiteX95" y="connsiteY95"/>
                            </a:cxn>
                            <a:cxn ang="0">
                              <a:pos x="connsiteX96" y="connsiteY96"/>
                            </a:cxn>
                            <a:cxn ang="0">
                              <a:pos x="connsiteX97" y="connsiteY97"/>
                            </a:cxn>
                            <a:cxn ang="0">
                              <a:pos x="connsiteX98" y="connsiteY98"/>
                            </a:cxn>
                            <a:cxn ang="0">
                              <a:pos x="connsiteX99" y="connsiteY99"/>
                            </a:cxn>
                            <a:cxn ang="0">
                              <a:pos x="connsiteX100" y="connsiteY100"/>
                            </a:cxn>
                            <a:cxn ang="0">
                              <a:pos x="connsiteX101" y="connsiteY101"/>
                            </a:cxn>
                            <a:cxn ang="0">
                              <a:pos x="connsiteX102" y="connsiteY102"/>
                            </a:cxn>
                            <a:cxn ang="0">
                              <a:pos x="connsiteX103" y="connsiteY103"/>
                            </a:cxn>
                            <a:cxn ang="0">
                              <a:pos x="connsiteX104" y="connsiteY104"/>
                            </a:cxn>
                            <a:cxn ang="0">
                              <a:pos x="connsiteX105" y="connsiteY105"/>
                            </a:cxn>
                            <a:cxn ang="0">
                              <a:pos x="connsiteX106" y="connsiteY106"/>
                            </a:cxn>
                            <a:cxn ang="0">
                              <a:pos x="connsiteX107" y="connsiteY107"/>
                            </a:cxn>
                            <a:cxn ang="0">
                              <a:pos x="connsiteX108" y="connsiteY108"/>
                            </a:cxn>
                            <a:cxn ang="0">
                              <a:pos x="connsiteX109" y="connsiteY109"/>
                            </a:cxn>
                            <a:cxn ang="0">
                              <a:pos x="connsiteX110" y="connsiteY110"/>
                            </a:cxn>
                            <a:cxn ang="0">
                              <a:pos x="connsiteX111" y="connsiteY111"/>
                            </a:cxn>
                            <a:cxn ang="0">
                              <a:pos x="connsiteX112" y="connsiteY112"/>
                            </a:cxn>
                            <a:cxn ang="0">
                              <a:pos x="connsiteX113" y="connsiteY113"/>
                            </a:cxn>
                            <a:cxn ang="0">
                              <a:pos x="connsiteX114" y="connsiteY114"/>
                            </a:cxn>
                            <a:cxn ang="0">
                              <a:pos x="connsiteX115" y="connsiteY115"/>
                            </a:cxn>
                            <a:cxn ang="0">
                              <a:pos x="connsiteX116" y="connsiteY116"/>
                            </a:cxn>
                            <a:cxn ang="0">
                              <a:pos x="connsiteX117" y="connsiteY117"/>
                            </a:cxn>
                            <a:cxn ang="0">
                              <a:pos x="connsiteX118" y="connsiteY118"/>
                            </a:cxn>
                            <a:cxn ang="0">
                              <a:pos x="connsiteX119" y="connsiteY119"/>
                            </a:cxn>
                            <a:cxn ang="0">
                              <a:pos x="connsiteX120" y="connsiteY120"/>
                            </a:cxn>
                            <a:cxn ang="0">
                              <a:pos x="connsiteX121" y="connsiteY121"/>
                            </a:cxn>
                            <a:cxn ang="0">
                              <a:pos x="connsiteX122" y="connsiteY122"/>
                            </a:cxn>
                            <a:cxn ang="0">
                              <a:pos x="connsiteX123" y="connsiteY123"/>
                            </a:cxn>
                            <a:cxn ang="0">
                              <a:pos x="connsiteX124" y="connsiteY124"/>
                            </a:cxn>
                            <a:cxn ang="0">
                              <a:pos x="connsiteX125" y="connsiteY125"/>
                            </a:cxn>
                            <a:cxn ang="0">
                              <a:pos x="connsiteX126" y="connsiteY126"/>
                            </a:cxn>
                            <a:cxn ang="0">
                              <a:pos x="connsiteX127" y="connsiteY127"/>
                            </a:cxn>
                            <a:cxn ang="0">
                              <a:pos x="connsiteX128" y="connsiteY128"/>
                            </a:cxn>
                            <a:cxn ang="0">
                              <a:pos x="connsiteX129" y="connsiteY129"/>
                            </a:cxn>
                            <a:cxn ang="0">
                              <a:pos x="connsiteX130" y="connsiteY130"/>
                            </a:cxn>
                            <a:cxn ang="0">
                              <a:pos x="connsiteX131" y="connsiteY131"/>
                            </a:cxn>
                            <a:cxn ang="0">
                              <a:pos x="connsiteX132" y="connsiteY132"/>
                            </a:cxn>
                            <a:cxn ang="0">
                              <a:pos x="connsiteX133" y="connsiteY133"/>
                            </a:cxn>
                            <a:cxn ang="0">
                              <a:pos x="connsiteX134" y="connsiteY134"/>
                            </a:cxn>
                            <a:cxn ang="0">
                              <a:pos x="connsiteX135" y="connsiteY135"/>
                            </a:cxn>
                            <a:cxn ang="0">
                              <a:pos x="connsiteX136" y="connsiteY136"/>
                            </a:cxn>
                            <a:cxn ang="0">
                              <a:pos x="connsiteX137" y="connsiteY137"/>
                            </a:cxn>
                            <a:cxn ang="0">
                              <a:pos x="connsiteX138" y="connsiteY138"/>
                            </a:cxn>
                            <a:cxn ang="0">
                              <a:pos x="connsiteX139" y="connsiteY139"/>
                            </a:cxn>
                            <a:cxn ang="0">
                              <a:pos x="connsiteX140" y="connsiteY140"/>
                            </a:cxn>
                            <a:cxn ang="0">
                              <a:pos x="connsiteX141" y="connsiteY141"/>
                            </a:cxn>
                            <a:cxn ang="0">
                              <a:pos x="connsiteX142" y="connsiteY142"/>
                            </a:cxn>
                            <a:cxn ang="0">
                              <a:pos x="connsiteX143" y="connsiteY143"/>
                            </a:cxn>
                            <a:cxn ang="0">
                              <a:pos x="connsiteX144" y="connsiteY144"/>
                            </a:cxn>
                            <a:cxn ang="0">
                              <a:pos x="connsiteX145" y="connsiteY145"/>
                            </a:cxn>
                            <a:cxn ang="0">
                              <a:pos x="connsiteX146" y="connsiteY146"/>
                            </a:cxn>
                            <a:cxn ang="0">
                              <a:pos x="connsiteX147" y="connsiteY147"/>
                            </a:cxn>
                            <a:cxn ang="0">
                              <a:pos x="connsiteX148" y="connsiteY148"/>
                            </a:cxn>
                            <a:cxn ang="0">
                              <a:pos x="connsiteX149" y="connsiteY149"/>
                            </a:cxn>
                            <a:cxn ang="0">
                              <a:pos x="connsiteX150" y="connsiteY150"/>
                            </a:cxn>
                            <a:cxn ang="0">
                              <a:pos x="connsiteX151" y="connsiteY151"/>
                            </a:cxn>
                            <a:cxn ang="0">
                              <a:pos x="connsiteX152" y="connsiteY152"/>
                            </a:cxn>
                            <a:cxn ang="0">
                              <a:pos x="connsiteX153" y="connsiteY153"/>
                            </a:cxn>
                            <a:cxn ang="0">
                              <a:pos x="connsiteX154" y="connsiteY154"/>
                            </a:cxn>
                            <a:cxn ang="0">
                              <a:pos x="connsiteX155" y="connsiteY155"/>
                            </a:cxn>
                            <a:cxn ang="0">
                              <a:pos x="connsiteX156" y="connsiteY156"/>
                            </a:cxn>
                            <a:cxn ang="0">
                              <a:pos x="connsiteX157" y="connsiteY157"/>
                            </a:cxn>
                            <a:cxn ang="0">
                              <a:pos x="connsiteX158" y="connsiteY158"/>
                            </a:cxn>
                            <a:cxn ang="0">
                              <a:pos x="connsiteX159" y="connsiteY159"/>
                            </a:cxn>
                            <a:cxn ang="0">
                              <a:pos x="connsiteX160" y="connsiteY160"/>
                            </a:cxn>
                            <a:cxn ang="0">
                              <a:pos x="connsiteX161" y="connsiteY161"/>
                            </a:cxn>
                            <a:cxn ang="0">
                              <a:pos x="connsiteX162" y="connsiteY162"/>
                            </a:cxn>
                            <a:cxn ang="0">
                              <a:pos x="connsiteX163" y="connsiteY163"/>
                            </a:cxn>
                            <a:cxn ang="0">
                              <a:pos x="connsiteX164" y="connsiteY164"/>
                            </a:cxn>
                            <a:cxn ang="0">
                              <a:pos x="connsiteX165" y="connsiteY165"/>
                            </a:cxn>
                            <a:cxn ang="0">
                              <a:pos x="connsiteX166" y="connsiteY166"/>
                            </a:cxn>
                            <a:cxn ang="0">
                              <a:pos x="connsiteX167" y="connsiteY167"/>
                            </a:cxn>
                            <a:cxn ang="0">
                              <a:pos x="connsiteX168" y="connsiteY168"/>
                            </a:cxn>
                            <a:cxn ang="0">
                              <a:pos x="connsiteX169" y="connsiteY169"/>
                            </a:cxn>
                            <a:cxn ang="0">
                              <a:pos x="connsiteX170" y="connsiteY170"/>
                            </a:cxn>
                            <a:cxn ang="0">
                              <a:pos x="connsiteX171" y="connsiteY171"/>
                            </a:cxn>
                            <a:cxn ang="0">
                              <a:pos x="connsiteX172" y="connsiteY172"/>
                            </a:cxn>
                            <a:cxn ang="0">
                              <a:pos x="connsiteX173" y="connsiteY173"/>
                            </a:cxn>
                            <a:cxn ang="0">
                              <a:pos x="connsiteX174" y="connsiteY174"/>
                            </a:cxn>
                            <a:cxn ang="0">
                              <a:pos x="connsiteX175" y="connsiteY175"/>
                            </a:cxn>
                            <a:cxn ang="0">
                              <a:pos x="connsiteX176" y="connsiteY176"/>
                            </a:cxn>
                            <a:cxn ang="0">
                              <a:pos x="connsiteX177" y="connsiteY177"/>
                            </a:cxn>
                            <a:cxn ang="0">
                              <a:pos x="connsiteX178" y="connsiteY178"/>
                            </a:cxn>
                            <a:cxn ang="0">
                              <a:pos x="connsiteX179" y="connsiteY179"/>
                            </a:cxn>
                            <a:cxn ang="0">
                              <a:pos x="connsiteX180" y="connsiteY180"/>
                            </a:cxn>
                            <a:cxn ang="0">
                              <a:pos x="connsiteX181" y="connsiteY181"/>
                            </a:cxn>
                            <a:cxn ang="0">
                              <a:pos x="connsiteX182" y="connsiteY182"/>
                            </a:cxn>
                            <a:cxn ang="0">
                              <a:pos x="connsiteX183" y="connsiteY183"/>
                            </a:cxn>
                            <a:cxn ang="0">
                              <a:pos x="connsiteX184" y="connsiteY184"/>
                            </a:cxn>
                            <a:cxn ang="0">
                              <a:pos x="connsiteX185" y="connsiteY185"/>
                            </a:cxn>
                            <a:cxn ang="0">
                              <a:pos x="connsiteX186" y="connsiteY186"/>
                            </a:cxn>
                            <a:cxn ang="0">
                              <a:pos x="connsiteX187" y="connsiteY187"/>
                            </a:cxn>
                            <a:cxn ang="0">
                              <a:pos x="connsiteX188" y="connsiteY188"/>
                            </a:cxn>
                            <a:cxn ang="0">
                              <a:pos x="connsiteX189" y="connsiteY189"/>
                            </a:cxn>
                            <a:cxn ang="0">
                              <a:pos x="connsiteX190" y="connsiteY190"/>
                            </a:cxn>
                            <a:cxn ang="0">
                              <a:pos x="connsiteX191" y="connsiteY191"/>
                            </a:cxn>
                            <a:cxn ang="0">
                              <a:pos x="connsiteX192" y="connsiteY192"/>
                            </a:cxn>
                            <a:cxn ang="0">
                              <a:pos x="connsiteX193" y="connsiteY193"/>
                            </a:cxn>
                            <a:cxn ang="0">
                              <a:pos x="connsiteX194" y="connsiteY194"/>
                            </a:cxn>
                            <a:cxn ang="0">
                              <a:pos x="connsiteX195" y="connsiteY195"/>
                            </a:cxn>
                            <a:cxn ang="0">
                              <a:pos x="connsiteX196" y="connsiteY196"/>
                            </a:cxn>
                            <a:cxn ang="0">
                              <a:pos x="connsiteX197" y="connsiteY197"/>
                            </a:cxn>
                            <a:cxn ang="0">
                              <a:pos x="connsiteX198" y="connsiteY198"/>
                            </a:cxn>
                            <a:cxn ang="0">
                              <a:pos x="connsiteX199" y="connsiteY199"/>
                            </a:cxn>
                            <a:cxn ang="0">
                              <a:pos x="connsiteX200" y="connsiteY200"/>
                            </a:cxn>
                            <a:cxn ang="0">
                              <a:pos x="connsiteX201" y="connsiteY201"/>
                            </a:cxn>
                            <a:cxn ang="0">
                              <a:pos x="connsiteX202" y="connsiteY202"/>
                            </a:cxn>
                            <a:cxn ang="0">
                              <a:pos x="connsiteX203" y="connsiteY203"/>
                            </a:cxn>
                            <a:cxn ang="0">
                              <a:pos x="connsiteX204" y="connsiteY204"/>
                            </a:cxn>
                            <a:cxn ang="0">
                              <a:pos x="connsiteX205" y="connsiteY205"/>
                            </a:cxn>
                            <a:cxn ang="0">
                              <a:pos x="connsiteX206" y="connsiteY206"/>
                            </a:cxn>
                            <a:cxn ang="0">
                              <a:pos x="connsiteX207" y="connsiteY207"/>
                            </a:cxn>
                            <a:cxn ang="0">
                              <a:pos x="connsiteX208" y="connsiteY208"/>
                            </a:cxn>
                            <a:cxn ang="0">
                              <a:pos x="connsiteX209" y="connsiteY209"/>
                            </a:cxn>
                            <a:cxn ang="0">
                              <a:pos x="connsiteX210" y="connsiteY210"/>
                            </a:cxn>
                            <a:cxn ang="0">
                              <a:pos x="connsiteX211" y="connsiteY211"/>
                            </a:cxn>
                            <a:cxn ang="0">
                              <a:pos x="connsiteX212" y="connsiteY212"/>
                            </a:cxn>
                            <a:cxn ang="0">
                              <a:pos x="connsiteX213" y="connsiteY213"/>
                            </a:cxn>
                            <a:cxn ang="0">
                              <a:pos x="connsiteX214" y="connsiteY214"/>
                            </a:cxn>
                            <a:cxn ang="0">
                              <a:pos x="connsiteX215" y="connsiteY215"/>
                            </a:cxn>
                            <a:cxn ang="0">
                              <a:pos x="connsiteX216" y="connsiteY216"/>
                            </a:cxn>
                            <a:cxn ang="0">
                              <a:pos x="connsiteX217" y="connsiteY217"/>
                            </a:cxn>
                            <a:cxn ang="0">
                              <a:pos x="connsiteX218" y="connsiteY218"/>
                            </a:cxn>
                            <a:cxn ang="0">
                              <a:pos x="connsiteX219" y="connsiteY219"/>
                            </a:cxn>
                            <a:cxn ang="0">
                              <a:pos x="connsiteX220" y="connsiteY220"/>
                            </a:cxn>
                            <a:cxn ang="0">
                              <a:pos x="connsiteX221" y="connsiteY221"/>
                            </a:cxn>
                            <a:cxn ang="0">
                              <a:pos x="connsiteX222" y="connsiteY222"/>
                            </a:cxn>
                            <a:cxn ang="0">
                              <a:pos x="connsiteX223" y="connsiteY223"/>
                            </a:cxn>
                            <a:cxn ang="0">
                              <a:pos x="connsiteX224" y="connsiteY224"/>
                            </a:cxn>
                            <a:cxn ang="0">
                              <a:pos x="connsiteX225" y="connsiteY225"/>
                            </a:cxn>
                            <a:cxn ang="0">
                              <a:pos x="connsiteX226" y="connsiteY226"/>
                            </a:cxn>
                            <a:cxn ang="0">
                              <a:pos x="connsiteX227" y="connsiteY227"/>
                            </a:cxn>
                            <a:cxn ang="0">
                              <a:pos x="connsiteX228" y="connsiteY228"/>
                            </a:cxn>
                            <a:cxn ang="0">
                              <a:pos x="connsiteX229" y="connsiteY229"/>
                            </a:cxn>
                            <a:cxn ang="0">
                              <a:pos x="connsiteX230" y="connsiteY230"/>
                            </a:cxn>
                            <a:cxn ang="0">
                              <a:pos x="connsiteX231" y="connsiteY231"/>
                            </a:cxn>
                            <a:cxn ang="0">
                              <a:pos x="connsiteX232" y="connsiteY232"/>
                            </a:cxn>
                            <a:cxn ang="0">
                              <a:pos x="connsiteX233" y="connsiteY233"/>
                            </a:cxn>
                            <a:cxn ang="0">
                              <a:pos x="connsiteX234" y="connsiteY234"/>
                            </a:cxn>
                            <a:cxn ang="0">
                              <a:pos x="connsiteX235" y="connsiteY235"/>
                            </a:cxn>
                            <a:cxn ang="0">
                              <a:pos x="connsiteX236" y="connsiteY236"/>
                            </a:cxn>
                            <a:cxn ang="0">
                              <a:pos x="connsiteX237" y="connsiteY237"/>
                            </a:cxn>
                            <a:cxn ang="0">
                              <a:pos x="connsiteX238" y="connsiteY238"/>
                            </a:cxn>
                            <a:cxn ang="0">
                              <a:pos x="connsiteX239" y="connsiteY239"/>
                            </a:cxn>
                            <a:cxn ang="0">
                              <a:pos x="connsiteX240" y="connsiteY240"/>
                            </a:cxn>
                            <a:cxn ang="0">
                              <a:pos x="connsiteX241" y="connsiteY241"/>
                            </a:cxn>
                            <a:cxn ang="0">
                              <a:pos x="connsiteX242" y="connsiteY242"/>
                            </a:cxn>
                            <a:cxn ang="0">
                              <a:pos x="connsiteX243" y="connsiteY243"/>
                            </a:cxn>
                            <a:cxn ang="0">
                              <a:pos x="connsiteX244" y="connsiteY244"/>
                            </a:cxn>
                            <a:cxn ang="0">
                              <a:pos x="connsiteX245" y="connsiteY245"/>
                            </a:cxn>
                            <a:cxn ang="0">
                              <a:pos x="connsiteX246" y="connsiteY246"/>
                            </a:cxn>
                            <a:cxn ang="0">
                              <a:pos x="connsiteX247" y="connsiteY247"/>
                            </a:cxn>
                            <a:cxn ang="0">
                              <a:pos x="connsiteX248" y="connsiteY248"/>
                            </a:cxn>
                            <a:cxn ang="0">
                              <a:pos x="connsiteX249" y="connsiteY249"/>
                            </a:cxn>
                            <a:cxn ang="0">
                              <a:pos x="connsiteX250" y="connsiteY250"/>
                            </a:cxn>
                            <a:cxn ang="0">
                              <a:pos x="connsiteX251" y="connsiteY251"/>
                            </a:cxn>
                            <a:cxn ang="0">
                              <a:pos x="connsiteX252" y="connsiteY252"/>
                            </a:cxn>
                            <a:cxn ang="0">
                              <a:pos x="connsiteX253" y="connsiteY253"/>
                            </a:cxn>
                            <a:cxn ang="0">
                              <a:pos x="connsiteX254" y="connsiteY254"/>
                            </a:cxn>
                            <a:cxn ang="0">
                              <a:pos x="connsiteX255" y="connsiteY255"/>
                            </a:cxn>
                            <a:cxn ang="0">
                              <a:pos x="connsiteX256" y="connsiteY256"/>
                            </a:cxn>
                            <a:cxn ang="0">
                              <a:pos x="connsiteX257" y="connsiteY257"/>
                            </a:cxn>
                            <a:cxn ang="0">
                              <a:pos x="connsiteX258" y="connsiteY258"/>
                            </a:cxn>
                            <a:cxn ang="0">
                              <a:pos x="connsiteX259" y="connsiteY259"/>
                            </a:cxn>
                            <a:cxn ang="0">
                              <a:pos x="connsiteX260" y="connsiteY260"/>
                            </a:cxn>
                            <a:cxn ang="0">
                              <a:pos x="connsiteX261" y="connsiteY261"/>
                            </a:cxn>
                            <a:cxn ang="0">
                              <a:pos x="connsiteX262" y="connsiteY262"/>
                            </a:cxn>
                            <a:cxn ang="0">
                              <a:pos x="connsiteX263" y="connsiteY263"/>
                            </a:cxn>
                            <a:cxn ang="0">
                              <a:pos x="connsiteX264" y="connsiteY264"/>
                            </a:cxn>
                            <a:cxn ang="0">
                              <a:pos x="connsiteX265" y="connsiteY265"/>
                            </a:cxn>
                            <a:cxn ang="0">
                              <a:pos x="connsiteX266" y="connsiteY266"/>
                            </a:cxn>
                            <a:cxn ang="0">
                              <a:pos x="connsiteX267" y="connsiteY267"/>
                            </a:cxn>
                            <a:cxn ang="0">
                              <a:pos x="connsiteX268" y="connsiteY268"/>
                            </a:cxn>
                            <a:cxn ang="0">
                              <a:pos x="connsiteX269" y="connsiteY269"/>
                            </a:cxn>
                            <a:cxn ang="0">
                              <a:pos x="connsiteX270" y="connsiteY270"/>
                            </a:cxn>
                            <a:cxn ang="0">
                              <a:pos x="connsiteX271" y="connsiteY271"/>
                            </a:cxn>
                            <a:cxn ang="0">
                              <a:pos x="connsiteX272" y="connsiteY272"/>
                            </a:cxn>
                            <a:cxn ang="0">
                              <a:pos x="connsiteX273" y="connsiteY273"/>
                            </a:cxn>
                            <a:cxn ang="0">
                              <a:pos x="connsiteX274" y="connsiteY274"/>
                            </a:cxn>
                            <a:cxn ang="0">
                              <a:pos x="connsiteX275" y="connsiteY275"/>
                            </a:cxn>
                            <a:cxn ang="0">
                              <a:pos x="connsiteX276" y="connsiteY276"/>
                            </a:cxn>
                            <a:cxn ang="0">
                              <a:pos x="connsiteX277" y="connsiteY277"/>
                            </a:cxn>
                            <a:cxn ang="0">
                              <a:pos x="connsiteX278" y="connsiteY278"/>
                            </a:cxn>
                            <a:cxn ang="0">
                              <a:pos x="connsiteX279" y="connsiteY279"/>
                            </a:cxn>
                            <a:cxn ang="0">
                              <a:pos x="connsiteX280" y="connsiteY280"/>
                            </a:cxn>
                            <a:cxn ang="0">
                              <a:pos x="connsiteX281" y="connsiteY281"/>
                            </a:cxn>
                            <a:cxn ang="0">
                              <a:pos x="connsiteX282" y="connsiteY282"/>
                            </a:cxn>
                            <a:cxn ang="0">
                              <a:pos x="connsiteX283" y="connsiteY283"/>
                            </a:cxn>
                            <a:cxn ang="0">
                              <a:pos x="connsiteX284" y="connsiteY284"/>
                            </a:cxn>
                            <a:cxn ang="0">
                              <a:pos x="connsiteX285" y="connsiteY285"/>
                            </a:cxn>
                            <a:cxn ang="0">
                              <a:pos x="connsiteX286" y="connsiteY286"/>
                            </a:cxn>
                            <a:cxn ang="0">
                              <a:pos x="connsiteX287" y="connsiteY287"/>
                            </a:cxn>
                            <a:cxn ang="0">
                              <a:pos x="connsiteX288" y="connsiteY288"/>
                            </a:cxn>
                            <a:cxn ang="0">
                              <a:pos x="connsiteX289" y="connsiteY289"/>
                            </a:cxn>
                            <a:cxn ang="0">
                              <a:pos x="connsiteX290" y="connsiteY290"/>
                            </a:cxn>
                            <a:cxn ang="0">
                              <a:pos x="connsiteX291" y="connsiteY291"/>
                            </a:cxn>
                            <a:cxn ang="0">
                              <a:pos x="connsiteX292" y="connsiteY292"/>
                            </a:cxn>
                            <a:cxn ang="0">
                              <a:pos x="connsiteX293" y="connsiteY293"/>
                            </a:cxn>
                            <a:cxn ang="0">
                              <a:pos x="connsiteX294" y="connsiteY294"/>
                            </a:cxn>
                            <a:cxn ang="0">
                              <a:pos x="connsiteX295" y="connsiteY295"/>
                            </a:cxn>
                            <a:cxn ang="0">
                              <a:pos x="connsiteX296" y="connsiteY296"/>
                            </a:cxn>
                            <a:cxn ang="0">
                              <a:pos x="connsiteX297" y="connsiteY297"/>
                            </a:cxn>
                            <a:cxn ang="0">
                              <a:pos x="connsiteX298" y="connsiteY298"/>
                            </a:cxn>
                            <a:cxn ang="0">
                              <a:pos x="connsiteX299" y="connsiteY299"/>
                            </a:cxn>
                            <a:cxn ang="0">
                              <a:pos x="connsiteX300" y="connsiteY300"/>
                            </a:cxn>
                            <a:cxn ang="0">
                              <a:pos x="connsiteX301" y="connsiteY301"/>
                            </a:cxn>
                            <a:cxn ang="0">
                              <a:pos x="connsiteX302" y="connsiteY302"/>
                            </a:cxn>
                            <a:cxn ang="0">
                              <a:pos x="connsiteX303" y="connsiteY303"/>
                            </a:cxn>
                            <a:cxn ang="0">
                              <a:pos x="connsiteX304" y="connsiteY304"/>
                            </a:cxn>
                            <a:cxn ang="0">
                              <a:pos x="connsiteX305" y="connsiteY305"/>
                            </a:cxn>
                            <a:cxn ang="0">
                              <a:pos x="connsiteX306" y="connsiteY306"/>
                            </a:cxn>
                            <a:cxn ang="0">
                              <a:pos x="connsiteX307" y="connsiteY307"/>
                            </a:cxn>
                            <a:cxn ang="0">
                              <a:pos x="connsiteX308" y="connsiteY308"/>
                            </a:cxn>
                            <a:cxn ang="0">
                              <a:pos x="connsiteX309" y="connsiteY309"/>
                            </a:cxn>
                            <a:cxn ang="0">
                              <a:pos x="connsiteX310" y="connsiteY310"/>
                            </a:cxn>
                            <a:cxn ang="0">
                              <a:pos x="connsiteX311" y="connsiteY311"/>
                            </a:cxn>
                            <a:cxn ang="0">
                              <a:pos x="connsiteX312" y="connsiteY312"/>
                            </a:cxn>
                            <a:cxn ang="0">
                              <a:pos x="connsiteX313" y="connsiteY313"/>
                            </a:cxn>
                            <a:cxn ang="0">
                              <a:pos x="connsiteX314" y="connsiteY314"/>
                            </a:cxn>
                            <a:cxn ang="0">
                              <a:pos x="connsiteX315" y="connsiteY315"/>
                            </a:cxn>
                            <a:cxn ang="0">
                              <a:pos x="connsiteX316" y="connsiteY316"/>
                            </a:cxn>
                            <a:cxn ang="0">
                              <a:pos x="connsiteX317" y="connsiteY317"/>
                            </a:cxn>
                            <a:cxn ang="0">
                              <a:pos x="connsiteX318" y="connsiteY318"/>
                            </a:cxn>
                            <a:cxn ang="0">
                              <a:pos x="connsiteX319" y="connsiteY319"/>
                            </a:cxn>
                            <a:cxn ang="0">
                              <a:pos x="connsiteX320" y="connsiteY320"/>
                            </a:cxn>
                            <a:cxn ang="0">
                              <a:pos x="connsiteX321" y="connsiteY321"/>
                            </a:cxn>
                            <a:cxn ang="0">
                              <a:pos x="connsiteX322" y="connsiteY322"/>
                            </a:cxn>
                            <a:cxn ang="0">
                              <a:pos x="connsiteX323" y="connsiteY323"/>
                            </a:cxn>
                            <a:cxn ang="0">
                              <a:pos x="connsiteX324" y="connsiteY324"/>
                            </a:cxn>
                            <a:cxn ang="0">
                              <a:pos x="connsiteX325" y="connsiteY325"/>
                            </a:cxn>
                            <a:cxn ang="0">
                              <a:pos x="connsiteX326" y="connsiteY326"/>
                            </a:cxn>
                            <a:cxn ang="0">
                              <a:pos x="connsiteX327" y="connsiteY327"/>
                            </a:cxn>
                            <a:cxn ang="0">
                              <a:pos x="connsiteX328" y="connsiteY328"/>
                            </a:cxn>
                            <a:cxn ang="0">
                              <a:pos x="connsiteX329" y="connsiteY329"/>
                            </a:cxn>
                            <a:cxn ang="0">
                              <a:pos x="connsiteX330" y="connsiteY330"/>
                            </a:cxn>
                            <a:cxn ang="0">
                              <a:pos x="connsiteX331" y="connsiteY331"/>
                            </a:cxn>
                            <a:cxn ang="0">
                              <a:pos x="connsiteX332" y="connsiteY332"/>
                            </a:cxn>
                            <a:cxn ang="0">
                              <a:pos x="connsiteX333" y="connsiteY333"/>
                            </a:cxn>
                            <a:cxn ang="0">
                              <a:pos x="connsiteX334" y="connsiteY334"/>
                            </a:cxn>
                            <a:cxn ang="0">
                              <a:pos x="connsiteX335" y="connsiteY335"/>
                            </a:cxn>
                            <a:cxn ang="0">
                              <a:pos x="connsiteX336" y="connsiteY336"/>
                            </a:cxn>
                            <a:cxn ang="0">
                              <a:pos x="connsiteX337" y="connsiteY337"/>
                            </a:cxn>
                            <a:cxn ang="0">
                              <a:pos x="connsiteX338" y="connsiteY338"/>
                            </a:cxn>
                            <a:cxn ang="0">
                              <a:pos x="connsiteX339" y="connsiteY339"/>
                            </a:cxn>
                            <a:cxn ang="0">
                              <a:pos x="connsiteX340" y="connsiteY340"/>
                            </a:cxn>
                            <a:cxn ang="0">
                              <a:pos x="connsiteX341" y="connsiteY341"/>
                            </a:cxn>
                            <a:cxn ang="0">
                              <a:pos x="connsiteX342" y="connsiteY342"/>
                            </a:cxn>
                            <a:cxn ang="0">
                              <a:pos x="connsiteX343" y="connsiteY343"/>
                            </a:cxn>
                            <a:cxn ang="0">
                              <a:pos x="connsiteX344" y="connsiteY344"/>
                            </a:cxn>
                            <a:cxn ang="0">
                              <a:pos x="connsiteX345" y="connsiteY345"/>
                            </a:cxn>
                            <a:cxn ang="0">
                              <a:pos x="connsiteX346" y="connsiteY346"/>
                            </a:cxn>
                            <a:cxn ang="0">
                              <a:pos x="connsiteX347" y="connsiteY347"/>
                            </a:cxn>
                            <a:cxn ang="0">
                              <a:pos x="connsiteX348" y="connsiteY348"/>
                            </a:cxn>
                            <a:cxn ang="0">
                              <a:pos x="connsiteX349" y="connsiteY349"/>
                            </a:cxn>
                            <a:cxn ang="0">
                              <a:pos x="connsiteX350" y="connsiteY350"/>
                            </a:cxn>
                            <a:cxn ang="0">
                              <a:pos x="connsiteX351" y="connsiteY351"/>
                            </a:cxn>
                            <a:cxn ang="0">
                              <a:pos x="connsiteX352" y="connsiteY352"/>
                            </a:cxn>
                            <a:cxn ang="0">
                              <a:pos x="connsiteX353" y="connsiteY353"/>
                            </a:cxn>
                            <a:cxn ang="0">
                              <a:pos x="connsiteX354" y="connsiteY354"/>
                            </a:cxn>
                            <a:cxn ang="0">
                              <a:pos x="connsiteX355" y="connsiteY355"/>
                            </a:cxn>
                            <a:cxn ang="0">
                              <a:pos x="connsiteX356" y="connsiteY356"/>
                            </a:cxn>
                            <a:cxn ang="0">
                              <a:pos x="connsiteX357" y="connsiteY357"/>
                            </a:cxn>
                            <a:cxn ang="0">
                              <a:pos x="connsiteX358" y="connsiteY358"/>
                            </a:cxn>
                            <a:cxn ang="0">
                              <a:pos x="connsiteX359" y="connsiteY359"/>
                            </a:cxn>
                            <a:cxn ang="0">
                              <a:pos x="connsiteX360" y="connsiteY360"/>
                            </a:cxn>
                            <a:cxn ang="0">
                              <a:pos x="connsiteX361" y="connsiteY361"/>
                            </a:cxn>
                            <a:cxn ang="0">
                              <a:pos x="connsiteX362" y="connsiteY362"/>
                            </a:cxn>
                            <a:cxn ang="0">
                              <a:pos x="connsiteX363" y="connsiteY363"/>
                            </a:cxn>
                            <a:cxn ang="0">
                              <a:pos x="connsiteX364" y="connsiteY364"/>
                            </a:cxn>
                            <a:cxn ang="0">
                              <a:pos x="connsiteX365" y="connsiteY365"/>
                            </a:cxn>
                            <a:cxn ang="0">
                              <a:pos x="connsiteX366" y="connsiteY366"/>
                            </a:cxn>
                            <a:cxn ang="0">
                              <a:pos x="connsiteX367" y="connsiteY367"/>
                            </a:cxn>
                            <a:cxn ang="0">
                              <a:pos x="connsiteX368" y="connsiteY368"/>
                            </a:cxn>
                            <a:cxn ang="0">
                              <a:pos x="connsiteX369" y="connsiteY369"/>
                            </a:cxn>
                            <a:cxn ang="0">
                              <a:pos x="connsiteX370" y="connsiteY370"/>
                            </a:cxn>
                            <a:cxn ang="0">
                              <a:pos x="connsiteX371" y="connsiteY371"/>
                            </a:cxn>
                            <a:cxn ang="0">
                              <a:pos x="connsiteX372" y="connsiteY372"/>
                            </a:cxn>
                            <a:cxn ang="0">
                              <a:pos x="connsiteX373" y="connsiteY373"/>
                            </a:cxn>
                            <a:cxn ang="0">
                              <a:pos x="connsiteX374" y="connsiteY374"/>
                            </a:cxn>
                            <a:cxn ang="0">
                              <a:pos x="connsiteX375" y="connsiteY375"/>
                            </a:cxn>
                            <a:cxn ang="0">
                              <a:pos x="connsiteX376" y="connsiteY376"/>
                            </a:cxn>
                            <a:cxn ang="0">
                              <a:pos x="connsiteX377" y="connsiteY377"/>
                            </a:cxn>
                            <a:cxn ang="0">
                              <a:pos x="connsiteX378" y="connsiteY378"/>
                            </a:cxn>
                            <a:cxn ang="0">
                              <a:pos x="connsiteX379" y="connsiteY379"/>
                            </a:cxn>
                            <a:cxn ang="0">
                              <a:pos x="connsiteX380" y="connsiteY380"/>
                            </a:cxn>
                            <a:cxn ang="0">
                              <a:pos x="connsiteX381" y="connsiteY381"/>
                            </a:cxn>
                            <a:cxn ang="0">
                              <a:pos x="connsiteX382" y="connsiteY382"/>
                            </a:cxn>
                            <a:cxn ang="0">
                              <a:pos x="connsiteX383" y="connsiteY383"/>
                            </a:cxn>
                            <a:cxn ang="0">
                              <a:pos x="connsiteX384" y="connsiteY384"/>
                            </a:cxn>
                            <a:cxn ang="0">
                              <a:pos x="connsiteX385" y="connsiteY385"/>
                            </a:cxn>
                            <a:cxn ang="0">
                              <a:pos x="connsiteX386" y="connsiteY386"/>
                            </a:cxn>
                            <a:cxn ang="0">
                              <a:pos x="connsiteX387" y="connsiteY387"/>
                            </a:cxn>
                            <a:cxn ang="0">
                              <a:pos x="connsiteX388" y="connsiteY388"/>
                            </a:cxn>
                            <a:cxn ang="0">
                              <a:pos x="connsiteX389" y="connsiteY389"/>
                            </a:cxn>
                            <a:cxn ang="0">
                              <a:pos x="connsiteX390" y="connsiteY390"/>
                            </a:cxn>
                            <a:cxn ang="0">
                              <a:pos x="connsiteX391" y="connsiteY391"/>
                            </a:cxn>
                            <a:cxn ang="0">
                              <a:pos x="connsiteX392" y="connsiteY392"/>
                            </a:cxn>
                            <a:cxn ang="0">
                              <a:pos x="connsiteX393" y="connsiteY393"/>
                            </a:cxn>
                            <a:cxn ang="0">
                              <a:pos x="connsiteX394" y="connsiteY394"/>
                            </a:cxn>
                            <a:cxn ang="0">
                              <a:pos x="connsiteX395" y="connsiteY395"/>
                            </a:cxn>
                            <a:cxn ang="0">
                              <a:pos x="connsiteX396" y="connsiteY396"/>
                            </a:cxn>
                            <a:cxn ang="0">
                              <a:pos x="connsiteX397" y="connsiteY397"/>
                            </a:cxn>
                            <a:cxn ang="0">
                              <a:pos x="connsiteX398" y="connsiteY398"/>
                            </a:cxn>
                            <a:cxn ang="0">
                              <a:pos x="connsiteX399" y="connsiteY399"/>
                            </a:cxn>
                            <a:cxn ang="0">
                              <a:pos x="connsiteX400" y="connsiteY400"/>
                            </a:cxn>
                            <a:cxn ang="0">
                              <a:pos x="connsiteX401" y="connsiteY401"/>
                            </a:cxn>
                            <a:cxn ang="0">
                              <a:pos x="connsiteX402" y="connsiteY402"/>
                            </a:cxn>
                            <a:cxn ang="0">
                              <a:pos x="connsiteX403" y="connsiteY403"/>
                            </a:cxn>
                            <a:cxn ang="0">
                              <a:pos x="connsiteX404" y="connsiteY404"/>
                            </a:cxn>
                            <a:cxn ang="0">
                              <a:pos x="connsiteX405" y="connsiteY405"/>
                            </a:cxn>
                            <a:cxn ang="0">
                              <a:pos x="connsiteX406" y="connsiteY406"/>
                            </a:cxn>
                            <a:cxn ang="0">
                              <a:pos x="connsiteX407" y="connsiteY407"/>
                            </a:cxn>
                            <a:cxn ang="0">
                              <a:pos x="connsiteX408" y="connsiteY408"/>
                            </a:cxn>
                            <a:cxn ang="0">
                              <a:pos x="connsiteX409" y="connsiteY409"/>
                            </a:cxn>
                            <a:cxn ang="0">
                              <a:pos x="connsiteX410" y="connsiteY410"/>
                            </a:cxn>
                            <a:cxn ang="0">
                              <a:pos x="connsiteX411" y="connsiteY411"/>
                            </a:cxn>
                            <a:cxn ang="0">
                              <a:pos x="connsiteX412" y="connsiteY412"/>
                            </a:cxn>
                            <a:cxn ang="0">
                              <a:pos x="connsiteX413" y="connsiteY413"/>
                            </a:cxn>
                            <a:cxn ang="0">
                              <a:pos x="connsiteX414" y="connsiteY414"/>
                            </a:cxn>
                            <a:cxn ang="0">
                              <a:pos x="connsiteX415" y="connsiteY415"/>
                            </a:cxn>
                            <a:cxn ang="0">
                              <a:pos x="connsiteX416" y="connsiteY416"/>
                            </a:cxn>
                            <a:cxn ang="0">
                              <a:pos x="connsiteX417" y="connsiteY417"/>
                            </a:cxn>
                            <a:cxn ang="0">
                              <a:pos x="connsiteX418" y="connsiteY418"/>
                            </a:cxn>
                            <a:cxn ang="0">
                              <a:pos x="connsiteX419" y="connsiteY419"/>
                            </a:cxn>
                            <a:cxn ang="0">
                              <a:pos x="connsiteX420" y="connsiteY420"/>
                            </a:cxn>
                            <a:cxn ang="0">
                              <a:pos x="connsiteX421" y="connsiteY421"/>
                            </a:cxn>
                            <a:cxn ang="0">
                              <a:pos x="connsiteX422" y="connsiteY422"/>
                            </a:cxn>
                            <a:cxn ang="0">
                              <a:pos x="connsiteX423" y="connsiteY423"/>
                            </a:cxn>
                            <a:cxn ang="0">
                              <a:pos x="connsiteX424" y="connsiteY424"/>
                            </a:cxn>
                            <a:cxn ang="0">
                              <a:pos x="connsiteX425" y="connsiteY425"/>
                            </a:cxn>
                            <a:cxn ang="0">
                              <a:pos x="connsiteX426" y="connsiteY426"/>
                            </a:cxn>
                            <a:cxn ang="0">
                              <a:pos x="connsiteX427" y="connsiteY427"/>
                            </a:cxn>
                            <a:cxn ang="0">
                              <a:pos x="connsiteX428" y="connsiteY428"/>
                            </a:cxn>
                            <a:cxn ang="0">
                              <a:pos x="connsiteX429" y="connsiteY429"/>
                            </a:cxn>
                            <a:cxn ang="0">
                              <a:pos x="connsiteX430" y="connsiteY430"/>
                            </a:cxn>
                            <a:cxn ang="0">
                              <a:pos x="connsiteX431" y="connsiteY431"/>
                            </a:cxn>
                            <a:cxn ang="0">
                              <a:pos x="connsiteX432" y="connsiteY432"/>
                            </a:cxn>
                            <a:cxn ang="0">
                              <a:pos x="connsiteX433" y="connsiteY433"/>
                            </a:cxn>
                            <a:cxn ang="0">
                              <a:pos x="connsiteX434" y="connsiteY434"/>
                            </a:cxn>
                            <a:cxn ang="0">
                              <a:pos x="connsiteX435" y="connsiteY435"/>
                            </a:cxn>
                            <a:cxn ang="0">
                              <a:pos x="connsiteX436" y="connsiteY436"/>
                            </a:cxn>
                            <a:cxn ang="0">
                              <a:pos x="connsiteX437" y="connsiteY437"/>
                            </a:cxn>
                            <a:cxn ang="0">
                              <a:pos x="connsiteX438" y="connsiteY438"/>
                            </a:cxn>
                            <a:cxn ang="0">
                              <a:pos x="connsiteX439" y="connsiteY439"/>
                            </a:cxn>
                            <a:cxn ang="0">
                              <a:pos x="connsiteX440" y="connsiteY440"/>
                            </a:cxn>
                            <a:cxn ang="0">
                              <a:pos x="connsiteX441" y="connsiteY441"/>
                            </a:cxn>
                            <a:cxn ang="0">
                              <a:pos x="connsiteX442" y="connsiteY442"/>
                            </a:cxn>
                            <a:cxn ang="0">
                              <a:pos x="connsiteX443" y="connsiteY443"/>
                            </a:cxn>
                            <a:cxn ang="0">
                              <a:pos x="connsiteX444" y="connsiteY444"/>
                            </a:cxn>
                            <a:cxn ang="0">
                              <a:pos x="connsiteX445" y="connsiteY445"/>
                            </a:cxn>
                            <a:cxn ang="0">
                              <a:pos x="connsiteX446" y="connsiteY446"/>
                            </a:cxn>
                            <a:cxn ang="0">
                              <a:pos x="connsiteX447" y="connsiteY447"/>
                            </a:cxn>
                            <a:cxn ang="0">
                              <a:pos x="connsiteX448" y="connsiteY448"/>
                            </a:cxn>
                            <a:cxn ang="0">
                              <a:pos x="connsiteX449" y="connsiteY449"/>
                            </a:cxn>
                            <a:cxn ang="0">
                              <a:pos x="connsiteX450" y="connsiteY450"/>
                            </a:cxn>
                            <a:cxn ang="0">
                              <a:pos x="connsiteX451" y="connsiteY451"/>
                            </a:cxn>
                            <a:cxn ang="0">
                              <a:pos x="connsiteX452" y="connsiteY452"/>
                            </a:cxn>
                            <a:cxn ang="0">
                              <a:pos x="connsiteX453" y="connsiteY453"/>
                            </a:cxn>
                            <a:cxn ang="0">
                              <a:pos x="connsiteX454" y="connsiteY454"/>
                            </a:cxn>
                            <a:cxn ang="0">
                              <a:pos x="connsiteX455" y="connsiteY455"/>
                            </a:cxn>
                            <a:cxn ang="0">
                              <a:pos x="connsiteX456" y="connsiteY456"/>
                            </a:cxn>
                            <a:cxn ang="0">
                              <a:pos x="connsiteX457" y="connsiteY457"/>
                            </a:cxn>
                            <a:cxn ang="0">
                              <a:pos x="connsiteX458" y="connsiteY458"/>
                            </a:cxn>
                            <a:cxn ang="0">
                              <a:pos x="connsiteX459" y="connsiteY459"/>
                            </a:cxn>
                            <a:cxn ang="0">
                              <a:pos x="connsiteX460" y="connsiteY460"/>
                            </a:cxn>
                            <a:cxn ang="0">
                              <a:pos x="connsiteX461" y="connsiteY461"/>
                            </a:cxn>
                            <a:cxn ang="0">
                              <a:pos x="connsiteX462" y="connsiteY462"/>
                            </a:cxn>
                            <a:cxn ang="0">
                              <a:pos x="connsiteX463" y="connsiteY463"/>
                            </a:cxn>
                            <a:cxn ang="0">
                              <a:pos x="connsiteX464" y="connsiteY464"/>
                            </a:cxn>
                            <a:cxn ang="0">
                              <a:pos x="connsiteX465" y="connsiteY465"/>
                            </a:cxn>
                            <a:cxn ang="0">
                              <a:pos x="connsiteX466" y="connsiteY466"/>
                            </a:cxn>
                            <a:cxn ang="0">
                              <a:pos x="connsiteX467" y="connsiteY467"/>
                            </a:cxn>
                            <a:cxn ang="0">
                              <a:pos x="connsiteX468" y="connsiteY468"/>
                            </a:cxn>
                            <a:cxn ang="0">
                              <a:pos x="connsiteX469" y="connsiteY469"/>
                            </a:cxn>
                            <a:cxn ang="0">
                              <a:pos x="connsiteX470" y="connsiteY470"/>
                            </a:cxn>
                            <a:cxn ang="0">
                              <a:pos x="connsiteX471" y="connsiteY471"/>
                            </a:cxn>
                            <a:cxn ang="0">
                              <a:pos x="connsiteX472" y="connsiteY472"/>
                            </a:cxn>
                            <a:cxn ang="0">
                              <a:pos x="connsiteX473" y="connsiteY473"/>
                            </a:cxn>
                            <a:cxn ang="0">
                              <a:pos x="connsiteX474" y="connsiteY474"/>
                            </a:cxn>
                            <a:cxn ang="0">
                              <a:pos x="connsiteX475" y="connsiteY475"/>
                            </a:cxn>
                            <a:cxn ang="0">
                              <a:pos x="connsiteX476" y="connsiteY476"/>
                            </a:cxn>
                            <a:cxn ang="0">
                              <a:pos x="connsiteX477" y="connsiteY477"/>
                            </a:cxn>
                            <a:cxn ang="0">
                              <a:pos x="connsiteX478" y="connsiteY478"/>
                            </a:cxn>
                            <a:cxn ang="0">
                              <a:pos x="connsiteX479" y="connsiteY479"/>
                            </a:cxn>
                            <a:cxn ang="0">
                              <a:pos x="connsiteX480" y="connsiteY480"/>
                            </a:cxn>
                            <a:cxn ang="0">
                              <a:pos x="connsiteX481" y="connsiteY481"/>
                            </a:cxn>
                            <a:cxn ang="0">
                              <a:pos x="connsiteX482" y="connsiteY482"/>
                            </a:cxn>
                            <a:cxn ang="0">
                              <a:pos x="connsiteX483" y="connsiteY483"/>
                            </a:cxn>
                            <a:cxn ang="0">
                              <a:pos x="connsiteX484" y="connsiteY484"/>
                            </a:cxn>
                            <a:cxn ang="0">
                              <a:pos x="connsiteX485" y="connsiteY485"/>
                            </a:cxn>
                            <a:cxn ang="0">
                              <a:pos x="connsiteX486" y="connsiteY486"/>
                            </a:cxn>
                            <a:cxn ang="0">
                              <a:pos x="connsiteX487" y="connsiteY487"/>
                            </a:cxn>
                            <a:cxn ang="0">
                              <a:pos x="connsiteX488" y="connsiteY488"/>
                            </a:cxn>
                            <a:cxn ang="0">
                              <a:pos x="connsiteX489" y="connsiteY489"/>
                            </a:cxn>
                            <a:cxn ang="0">
                              <a:pos x="connsiteX490" y="connsiteY490"/>
                            </a:cxn>
                            <a:cxn ang="0">
                              <a:pos x="connsiteX491" y="connsiteY491"/>
                            </a:cxn>
                            <a:cxn ang="0">
                              <a:pos x="connsiteX492" y="connsiteY492"/>
                            </a:cxn>
                            <a:cxn ang="0">
                              <a:pos x="connsiteX493" y="connsiteY493"/>
                            </a:cxn>
                            <a:cxn ang="0">
                              <a:pos x="connsiteX494" y="connsiteY494"/>
                            </a:cxn>
                            <a:cxn ang="0">
                              <a:pos x="connsiteX495" y="connsiteY495"/>
                            </a:cxn>
                            <a:cxn ang="0">
                              <a:pos x="connsiteX496" y="connsiteY496"/>
                            </a:cxn>
                            <a:cxn ang="0">
                              <a:pos x="connsiteX497" y="connsiteY497"/>
                            </a:cxn>
                            <a:cxn ang="0">
                              <a:pos x="connsiteX498" y="connsiteY498"/>
                            </a:cxn>
                            <a:cxn ang="0">
                              <a:pos x="connsiteX499" y="connsiteY499"/>
                            </a:cxn>
                            <a:cxn ang="0">
                              <a:pos x="connsiteX500" y="connsiteY500"/>
                            </a:cxn>
                            <a:cxn ang="0">
                              <a:pos x="connsiteX501" y="connsiteY501"/>
                            </a:cxn>
                            <a:cxn ang="0">
                              <a:pos x="connsiteX502" y="connsiteY502"/>
                            </a:cxn>
                            <a:cxn ang="0">
                              <a:pos x="connsiteX503" y="connsiteY503"/>
                            </a:cxn>
                            <a:cxn ang="0">
                              <a:pos x="connsiteX504" y="connsiteY504"/>
                            </a:cxn>
                            <a:cxn ang="0">
                              <a:pos x="connsiteX505" y="connsiteY505"/>
                            </a:cxn>
                            <a:cxn ang="0">
                              <a:pos x="connsiteX506" y="connsiteY506"/>
                            </a:cxn>
                            <a:cxn ang="0">
                              <a:pos x="connsiteX507" y="connsiteY507"/>
                            </a:cxn>
                            <a:cxn ang="0">
                              <a:pos x="connsiteX508" y="connsiteY508"/>
                            </a:cxn>
                            <a:cxn ang="0">
                              <a:pos x="connsiteX509" y="connsiteY509"/>
                            </a:cxn>
                            <a:cxn ang="0">
                              <a:pos x="connsiteX510" y="connsiteY510"/>
                            </a:cxn>
                            <a:cxn ang="0">
                              <a:pos x="connsiteX511" y="connsiteY511"/>
                            </a:cxn>
                            <a:cxn ang="0">
                              <a:pos x="connsiteX512" y="connsiteY512"/>
                            </a:cxn>
                            <a:cxn ang="0">
                              <a:pos x="connsiteX513" y="connsiteY513"/>
                            </a:cxn>
                            <a:cxn ang="0">
                              <a:pos x="connsiteX514" y="connsiteY514"/>
                            </a:cxn>
                            <a:cxn ang="0">
                              <a:pos x="connsiteX515" y="connsiteY515"/>
                            </a:cxn>
                            <a:cxn ang="0">
                              <a:pos x="connsiteX516" y="connsiteY516"/>
                            </a:cxn>
                            <a:cxn ang="0">
                              <a:pos x="connsiteX517" y="connsiteY517"/>
                            </a:cxn>
                            <a:cxn ang="0">
                              <a:pos x="connsiteX518" y="connsiteY518"/>
                            </a:cxn>
                            <a:cxn ang="0">
                              <a:pos x="connsiteX519" y="connsiteY519"/>
                            </a:cxn>
                            <a:cxn ang="0">
                              <a:pos x="connsiteX520" y="connsiteY520"/>
                            </a:cxn>
                            <a:cxn ang="0">
                              <a:pos x="connsiteX521" y="connsiteY521"/>
                            </a:cxn>
                            <a:cxn ang="0">
                              <a:pos x="connsiteX522" y="connsiteY522"/>
                            </a:cxn>
                            <a:cxn ang="0">
                              <a:pos x="connsiteX523" y="connsiteY523"/>
                            </a:cxn>
                            <a:cxn ang="0">
                              <a:pos x="connsiteX524" y="connsiteY524"/>
                            </a:cxn>
                            <a:cxn ang="0">
                              <a:pos x="connsiteX525" y="connsiteY525"/>
                            </a:cxn>
                            <a:cxn ang="0">
                              <a:pos x="connsiteX526" y="connsiteY526"/>
                            </a:cxn>
                            <a:cxn ang="0">
                              <a:pos x="connsiteX527" y="connsiteY527"/>
                            </a:cxn>
                            <a:cxn ang="0">
                              <a:pos x="connsiteX528" y="connsiteY528"/>
                            </a:cxn>
                            <a:cxn ang="0">
                              <a:pos x="connsiteX529" y="connsiteY529"/>
                            </a:cxn>
                            <a:cxn ang="0">
                              <a:pos x="connsiteX530" y="connsiteY530"/>
                            </a:cxn>
                            <a:cxn ang="0">
                              <a:pos x="connsiteX531" y="connsiteY531"/>
                            </a:cxn>
                            <a:cxn ang="0">
                              <a:pos x="connsiteX532" y="connsiteY532"/>
                            </a:cxn>
                            <a:cxn ang="0">
                              <a:pos x="connsiteX533" y="connsiteY533"/>
                            </a:cxn>
                            <a:cxn ang="0">
                              <a:pos x="connsiteX534" y="connsiteY534"/>
                            </a:cxn>
                            <a:cxn ang="0">
                              <a:pos x="connsiteX535" y="connsiteY535"/>
                            </a:cxn>
                            <a:cxn ang="0">
                              <a:pos x="connsiteX536" y="connsiteY536"/>
                            </a:cxn>
                            <a:cxn ang="0">
                              <a:pos x="connsiteX537" y="connsiteY537"/>
                            </a:cxn>
                            <a:cxn ang="0">
                              <a:pos x="connsiteX538" y="connsiteY538"/>
                            </a:cxn>
                            <a:cxn ang="0">
                              <a:pos x="connsiteX539" y="connsiteY539"/>
                            </a:cxn>
                            <a:cxn ang="0">
                              <a:pos x="connsiteX540" y="connsiteY540"/>
                            </a:cxn>
                            <a:cxn ang="0">
                              <a:pos x="connsiteX541" y="connsiteY541"/>
                            </a:cxn>
                            <a:cxn ang="0">
                              <a:pos x="connsiteX542" y="connsiteY542"/>
                            </a:cxn>
                            <a:cxn ang="0">
                              <a:pos x="connsiteX543" y="connsiteY543"/>
                            </a:cxn>
                            <a:cxn ang="0">
                              <a:pos x="connsiteX544" y="connsiteY544"/>
                            </a:cxn>
                            <a:cxn ang="0">
                              <a:pos x="connsiteX545" y="connsiteY545"/>
                            </a:cxn>
                            <a:cxn ang="0">
                              <a:pos x="connsiteX546" y="connsiteY546"/>
                            </a:cxn>
                            <a:cxn ang="0">
                              <a:pos x="connsiteX547" y="connsiteY547"/>
                            </a:cxn>
                            <a:cxn ang="0">
                              <a:pos x="connsiteX548" y="connsiteY548"/>
                            </a:cxn>
                            <a:cxn ang="0">
                              <a:pos x="connsiteX549" y="connsiteY549"/>
                            </a:cxn>
                            <a:cxn ang="0">
                              <a:pos x="connsiteX550" y="connsiteY550"/>
                            </a:cxn>
                            <a:cxn ang="0">
                              <a:pos x="connsiteX551" y="connsiteY551"/>
                            </a:cxn>
                            <a:cxn ang="0">
                              <a:pos x="connsiteX552" y="connsiteY552"/>
                            </a:cxn>
                            <a:cxn ang="0">
                              <a:pos x="connsiteX553" y="connsiteY553"/>
                            </a:cxn>
                            <a:cxn ang="0">
                              <a:pos x="connsiteX554" y="connsiteY554"/>
                            </a:cxn>
                            <a:cxn ang="0">
                              <a:pos x="connsiteX555" y="connsiteY555"/>
                            </a:cxn>
                            <a:cxn ang="0">
                              <a:pos x="connsiteX556" y="connsiteY556"/>
                            </a:cxn>
                            <a:cxn ang="0">
                              <a:pos x="connsiteX557" y="connsiteY557"/>
                            </a:cxn>
                            <a:cxn ang="0">
                              <a:pos x="connsiteX558" y="connsiteY558"/>
                            </a:cxn>
                            <a:cxn ang="0">
                              <a:pos x="connsiteX559" y="connsiteY559"/>
                            </a:cxn>
                            <a:cxn ang="0">
                              <a:pos x="connsiteX560" y="connsiteY560"/>
                            </a:cxn>
                            <a:cxn ang="0">
                              <a:pos x="connsiteX561" y="connsiteY561"/>
                            </a:cxn>
                            <a:cxn ang="0">
                              <a:pos x="connsiteX562" y="connsiteY562"/>
                            </a:cxn>
                            <a:cxn ang="0">
                              <a:pos x="connsiteX563" y="connsiteY563"/>
                            </a:cxn>
                            <a:cxn ang="0">
                              <a:pos x="connsiteX564" y="connsiteY564"/>
                            </a:cxn>
                            <a:cxn ang="0">
                              <a:pos x="connsiteX565" y="connsiteY565"/>
                            </a:cxn>
                            <a:cxn ang="0">
                              <a:pos x="connsiteX566" y="connsiteY566"/>
                            </a:cxn>
                            <a:cxn ang="0">
                              <a:pos x="connsiteX567" y="connsiteY567"/>
                            </a:cxn>
                            <a:cxn ang="0">
                              <a:pos x="connsiteX568" y="connsiteY568"/>
                            </a:cxn>
                            <a:cxn ang="0">
                              <a:pos x="connsiteX569" y="connsiteY569"/>
                            </a:cxn>
                            <a:cxn ang="0">
                              <a:pos x="connsiteX570" y="connsiteY570"/>
                            </a:cxn>
                            <a:cxn ang="0">
                              <a:pos x="connsiteX571" y="connsiteY571"/>
                            </a:cxn>
                            <a:cxn ang="0">
                              <a:pos x="connsiteX572" y="connsiteY572"/>
                            </a:cxn>
                            <a:cxn ang="0">
                              <a:pos x="connsiteX573" y="connsiteY573"/>
                            </a:cxn>
                            <a:cxn ang="0">
                              <a:pos x="connsiteX574" y="connsiteY574"/>
                            </a:cxn>
                            <a:cxn ang="0">
                              <a:pos x="connsiteX575" y="connsiteY575"/>
                            </a:cxn>
                            <a:cxn ang="0">
                              <a:pos x="connsiteX576" y="connsiteY576"/>
                            </a:cxn>
                            <a:cxn ang="0">
                              <a:pos x="connsiteX577" y="connsiteY577"/>
                            </a:cxn>
                            <a:cxn ang="0">
                              <a:pos x="connsiteX578" y="connsiteY578"/>
                            </a:cxn>
                            <a:cxn ang="0">
                              <a:pos x="connsiteX579" y="connsiteY579"/>
                            </a:cxn>
                            <a:cxn ang="0">
                              <a:pos x="connsiteX580" y="connsiteY580"/>
                            </a:cxn>
                            <a:cxn ang="0">
                              <a:pos x="connsiteX581" y="connsiteY581"/>
                            </a:cxn>
                            <a:cxn ang="0">
                              <a:pos x="connsiteX582" y="connsiteY582"/>
                            </a:cxn>
                            <a:cxn ang="0">
                              <a:pos x="connsiteX583" y="connsiteY583"/>
                            </a:cxn>
                            <a:cxn ang="0">
                              <a:pos x="connsiteX584" y="connsiteY584"/>
                            </a:cxn>
                            <a:cxn ang="0">
                              <a:pos x="connsiteX585" y="connsiteY585"/>
                            </a:cxn>
                            <a:cxn ang="0">
                              <a:pos x="connsiteX586" y="connsiteY586"/>
                            </a:cxn>
                            <a:cxn ang="0">
                              <a:pos x="connsiteX587" y="connsiteY587"/>
                            </a:cxn>
                            <a:cxn ang="0">
                              <a:pos x="connsiteX588" y="connsiteY588"/>
                            </a:cxn>
                            <a:cxn ang="0">
                              <a:pos x="connsiteX589" y="connsiteY589"/>
                            </a:cxn>
                            <a:cxn ang="0">
                              <a:pos x="connsiteX590" y="connsiteY590"/>
                            </a:cxn>
                            <a:cxn ang="0">
                              <a:pos x="connsiteX591" y="connsiteY591"/>
                            </a:cxn>
                            <a:cxn ang="0">
                              <a:pos x="connsiteX592" y="connsiteY592"/>
                            </a:cxn>
                            <a:cxn ang="0">
                              <a:pos x="connsiteX593" y="connsiteY593"/>
                            </a:cxn>
                            <a:cxn ang="0">
                              <a:pos x="connsiteX594" y="connsiteY594"/>
                            </a:cxn>
                            <a:cxn ang="0">
                              <a:pos x="connsiteX595" y="connsiteY595"/>
                            </a:cxn>
                            <a:cxn ang="0">
                              <a:pos x="connsiteX596" y="connsiteY596"/>
                            </a:cxn>
                            <a:cxn ang="0">
                              <a:pos x="connsiteX597" y="connsiteY597"/>
                            </a:cxn>
                            <a:cxn ang="0">
                              <a:pos x="connsiteX598" y="connsiteY598"/>
                            </a:cxn>
                            <a:cxn ang="0">
                              <a:pos x="connsiteX599" y="connsiteY599"/>
                            </a:cxn>
                            <a:cxn ang="0">
                              <a:pos x="connsiteX600" y="connsiteY600"/>
                            </a:cxn>
                            <a:cxn ang="0">
                              <a:pos x="connsiteX601" y="connsiteY601"/>
                            </a:cxn>
                            <a:cxn ang="0">
                              <a:pos x="connsiteX602" y="connsiteY602"/>
                            </a:cxn>
                            <a:cxn ang="0">
                              <a:pos x="connsiteX603" y="connsiteY603"/>
                            </a:cxn>
                            <a:cxn ang="0">
                              <a:pos x="connsiteX604" y="connsiteY604"/>
                            </a:cxn>
                            <a:cxn ang="0">
                              <a:pos x="connsiteX605" y="connsiteY605"/>
                            </a:cxn>
                            <a:cxn ang="0">
                              <a:pos x="connsiteX606" y="connsiteY606"/>
                            </a:cxn>
                            <a:cxn ang="0">
                              <a:pos x="connsiteX607" y="connsiteY607"/>
                            </a:cxn>
                            <a:cxn ang="0">
                              <a:pos x="connsiteX608" y="connsiteY608"/>
                            </a:cxn>
                            <a:cxn ang="0">
                              <a:pos x="connsiteX609" y="connsiteY609"/>
                            </a:cxn>
                            <a:cxn ang="0">
                              <a:pos x="connsiteX610" y="connsiteY610"/>
                            </a:cxn>
                            <a:cxn ang="0">
                              <a:pos x="connsiteX611" y="connsiteY611"/>
                            </a:cxn>
                            <a:cxn ang="0">
                              <a:pos x="connsiteX612" y="connsiteY612"/>
                            </a:cxn>
                            <a:cxn ang="0">
                              <a:pos x="connsiteX613" y="connsiteY613"/>
                            </a:cxn>
                            <a:cxn ang="0">
                              <a:pos x="connsiteX614" y="connsiteY614"/>
                            </a:cxn>
                            <a:cxn ang="0">
                              <a:pos x="connsiteX615" y="connsiteY615"/>
                            </a:cxn>
                            <a:cxn ang="0">
                              <a:pos x="connsiteX616" y="connsiteY616"/>
                            </a:cxn>
                            <a:cxn ang="0">
                              <a:pos x="connsiteX617" y="connsiteY617"/>
                            </a:cxn>
                            <a:cxn ang="0">
                              <a:pos x="connsiteX618" y="connsiteY618"/>
                            </a:cxn>
                            <a:cxn ang="0">
                              <a:pos x="connsiteX619" y="connsiteY619"/>
                            </a:cxn>
                            <a:cxn ang="0">
                              <a:pos x="connsiteX620" y="connsiteY620"/>
                            </a:cxn>
                            <a:cxn ang="0">
                              <a:pos x="connsiteX621" y="connsiteY621"/>
                            </a:cxn>
                            <a:cxn ang="0">
                              <a:pos x="connsiteX622" y="connsiteY622"/>
                            </a:cxn>
                            <a:cxn ang="0">
                              <a:pos x="connsiteX623" y="connsiteY623"/>
                            </a:cxn>
                            <a:cxn ang="0">
                              <a:pos x="connsiteX624" y="connsiteY624"/>
                            </a:cxn>
                            <a:cxn ang="0">
                              <a:pos x="connsiteX625" y="connsiteY625"/>
                            </a:cxn>
                            <a:cxn ang="0">
                              <a:pos x="connsiteX626" y="connsiteY626"/>
                            </a:cxn>
                            <a:cxn ang="0">
                              <a:pos x="connsiteX627" y="connsiteY627"/>
                            </a:cxn>
                            <a:cxn ang="0">
                              <a:pos x="connsiteX628" y="connsiteY628"/>
                            </a:cxn>
                            <a:cxn ang="0">
                              <a:pos x="connsiteX629" y="connsiteY629"/>
                            </a:cxn>
                            <a:cxn ang="0">
                              <a:pos x="connsiteX630" y="connsiteY630"/>
                            </a:cxn>
                            <a:cxn ang="0">
                              <a:pos x="connsiteX631" y="connsiteY631"/>
                            </a:cxn>
                            <a:cxn ang="0">
                              <a:pos x="connsiteX632" y="connsiteY632"/>
                            </a:cxn>
                            <a:cxn ang="0">
                              <a:pos x="connsiteX633" y="connsiteY633"/>
                            </a:cxn>
                            <a:cxn ang="0">
                              <a:pos x="connsiteX634" y="connsiteY634"/>
                            </a:cxn>
                            <a:cxn ang="0">
                              <a:pos x="connsiteX635" y="connsiteY635"/>
                            </a:cxn>
                            <a:cxn ang="0">
                              <a:pos x="connsiteX636" y="connsiteY636"/>
                            </a:cxn>
                            <a:cxn ang="0">
                              <a:pos x="connsiteX637" y="connsiteY637"/>
                            </a:cxn>
                            <a:cxn ang="0">
                              <a:pos x="connsiteX638" y="connsiteY638"/>
                            </a:cxn>
                            <a:cxn ang="0">
                              <a:pos x="connsiteX639" y="connsiteY639"/>
                            </a:cxn>
                            <a:cxn ang="0">
                              <a:pos x="connsiteX640" y="connsiteY640"/>
                            </a:cxn>
                            <a:cxn ang="0">
                              <a:pos x="connsiteX641" y="connsiteY641"/>
                            </a:cxn>
                            <a:cxn ang="0">
                              <a:pos x="connsiteX642" y="connsiteY642"/>
                            </a:cxn>
                            <a:cxn ang="0">
                              <a:pos x="connsiteX643" y="connsiteY643"/>
                            </a:cxn>
                            <a:cxn ang="0">
                              <a:pos x="connsiteX644" y="connsiteY644"/>
                            </a:cxn>
                            <a:cxn ang="0">
                              <a:pos x="connsiteX645" y="connsiteY645"/>
                            </a:cxn>
                            <a:cxn ang="0">
                              <a:pos x="connsiteX646" y="connsiteY646"/>
                            </a:cxn>
                            <a:cxn ang="0">
                              <a:pos x="connsiteX647" y="connsiteY647"/>
                            </a:cxn>
                            <a:cxn ang="0">
                              <a:pos x="connsiteX648" y="connsiteY648"/>
                            </a:cxn>
                            <a:cxn ang="0">
                              <a:pos x="connsiteX649" y="connsiteY649"/>
                            </a:cxn>
                            <a:cxn ang="0">
                              <a:pos x="connsiteX650" y="connsiteY650"/>
                            </a:cxn>
                            <a:cxn ang="0">
                              <a:pos x="connsiteX651" y="connsiteY651"/>
                            </a:cxn>
                            <a:cxn ang="0">
                              <a:pos x="connsiteX652" y="connsiteY652"/>
                            </a:cxn>
                            <a:cxn ang="0">
                              <a:pos x="connsiteX653" y="connsiteY653"/>
                            </a:cxn>
                            <a:cxn ang="0">
                              <a:pos x="connsiteX654" y="connsiteY654"/>
                            </a:cxn>
                            <a:cxn ang="0">
                              <a:pos x="connsiteX655" y="connsiteY655"/>
                            </a:cxn>
                            <a:cxn ang="0">
                              <a:pos x="connsiteX656" y="connsiteY656"/>
                            </a:cxn>
                            <a:cxn ang="0">
                              <a:pos x="connsiteX657" y="connsiteY657"/>
                            </a:cxn>
                            <a:cxn ang="0">
                              <a:pos x="connsiteX658" y="connsiteY658"/>
                            </a:cxn>
                            <a:cxn ang="0">
                              <a:pos x="connsiteX659" y="connsiteY659"/>
                            </a:cxn>
                            <a:cxn ang="0">
                              <a:pos x="connsiteX660" y="connsiteY660"/>
                            </a:cxn>
                            <a:cxn ang="0">
                              <a:pos x="connsiteX661" y="connsiteY661"/>
                            </a:cxn>
                            <a:cxn ang="0">
                              <a:pos x="connsiteX662" y="connsiteY662"/>
                            </a:cxn>
                            <a:cxn ang="0">
                              <a:pos x="connsiteX663" y="connsiteY663"/>
                            </a:cxn>
                            <a:cxn ang="0">
                              <a:pos x="connsiteX664" y="connsiteY664"/>
                            </a:cxn>
                            <a:cxn ang="0">
                              <a:pos x="connsiteX665" y="connsiteY665"/>
                            </a:cxn>
                            <a:cxn ang="0">
                              <a:pos x="connsiteX666" y="connsiteY666"/>
                            </a:cxn>
                          </a:cxnLst>
                          <a:rect l="l" t="t" r="r" b="b"/>
                          <a:pathLst>
                            <a:path w="311494" h="256711">
                              <a:moveTo>
                                <a:pt x="15288" y="255438"/>
                              </a:moveTo>
                              <a:lnTo>
                                <a:pt x="10192" y="256075"/>
                              </a:lnTo>
                              <a:lnTo>
                                <a:pt x="8918" y="254164"/>
                              </a:lnTo>
                              <a:lnTo>
                                <a:pt x="7644" y="256075"/>
                              </a:lnTo>
                              <a:lnTo>
                                <a:pt x="1911" y="256712"/>
                              </a:lnTo>
                              <a:lnTo>
                                <a:pt x="5733" y="249068"/>
                              </a:lnTo>
                              <a:lnTo>
                                <a:pt x="0" y="238239"/>
                              </a:lnTo>
                              <a:lnTo>
                                <a:pt x="1274" y="230595"/>
                              </a:lnTo>
                              <a:lnTo>
                                <a:pt x="8281" y="244609"/>
                              </a:lnTo>
                              <a:lnTo>
                                <a:pt x="16562" y="228047"/>
                              </a:lnTo>
                              <a:lnTo>
                                <a:pt x="8918" y="213396"/>
                              </a:lnTo>
                              <a:lnTo>
                                <a:pt x="1274" y="228047"/>
                              </a:lnTo>
                              <a:lnTo>
                                <a:pt x="3822" y="212759"/>
                              </a:lnTo>
                              <a:lnTo>
                                <a:pt x="6370" y="208300"/>
                              </a:lnTo>
                              <a:lnTo>
                                <a:pt x="5096" y="205752"/>
                              </a:lnTo>
                              <a:lnTo>
                                <a:pt x="6370" y="198108"/>
                              </a:lnTo>
                              <a:lnTo>
                                <a:pt x="8918" y="203204"/>
                              </a:lnTo>
                              <a:lnTo>
                                <a:pt x="16562" y="188553"/>
                              </a:lnTo>
                              <a:lnTo>
                                <a:pt x="10192" y="175813"/>
                              </a:lnTo>
                              <a:lnTo>
                                <a:pt x="13377" y="154155"/>
                              </a:lnTo>
                              <a:lnTo>
                                <a:pt x="16562" y="148421"/>
                              </a:lnTo>
                              <a:lnTo>
                                <a:pt x="15288" y="145236"/>
                              </a:lnTo>
                              <a:lnTo>
                                <a:pt x="16562" y="136956"/>
                              </a:lnTo>
                              <a:lnTo>
                                <a:pt x="19747" y="142689"/>
                              </a:lnTo>
                              <a:lnTo>
                                <a:pt x="28028" y="126126"/>
                              </a:lnTo>
                              <a:lnTo>
                                <a:pt x="21021" y="112113"/>
                              </a:lnTo>
                              <a:lnTo>
                                <a:pt x="24843" y="89818"/>
                              </a:lnTo>
                              <a:lnTo>
                                <a:pt x="27391" y="85358"/>
                              </a:lnTo>
                              <a:lnTo>
                                <a:pt x="26117" y="82810"/>
                              </a:lnTo>
                              <a:lnTo>
                                <a:pt x="26117" y="81536"/>
                              </a:lnTo>
                              <a:cubicBezTo>
                                <a:pt x="26754" y="78988"/>
                                <a:pt x="26754" y="77714"/>
                                <a:pt x="27391" y="75803"/>
                              </a:cubicBezTo>
                              <a:lnTo>
                                <a:pt x="29302" y="80263"/>
                              </a:lnTo>
                              <a:lnTo>
                                <a:pt x="36946" y="65611"/>
                              </a:lnTo>
                              <a:lnTo>
                                <a:pt x="33761" y="59241"/>
                              </a:lnTo>
                              <a:cubicBezTo>
                                <a:pt x="34398" y="57330"/>
                                <a:pt x="35672" y="56056"/>
                                <a:pt x="36309" y="54145"/>
                              </a:cubicBezTo>
                              <a:lnTo>
                                <a:pt x="39494" y="59878"/>
                              </a:lnTo>
                              <a:lnTo>
                                <a:pt x="47138" y="45227"/>
                              </a:lnTo>
                              <a:lnTo>
                                <a:pt x="46501" y="43316"/>
                              </a:lnTo>
                              <a:cubicBezTo>
                                <a:pt x="50323" y="40131"/>
                                <a:pt x="54145" y="37583"/>
                                <a:pt x="57967" y="35672"/>
                              </a:cubicBezTo>
                              <a:lnTo>
                                <a:pt x="52871" y="45864"/>
                              </a:lnTo>
                              <a:lnTo>
                                <a:pt x="61152" y="62426"/>
                              </a:lnTo>
                              <a:lnTo>
                                <a:pt x="69433" y="45864"/>
                              </a:lnTo>
                              <a:lnTo>
                                <a:pt x="63063" y="33761"/>
                              </a:lnTo>
                              <a:cubicBezTo>
                                <a:pt x="64337" y="33124"/>
                                <a:pt x="66248" y="32487"/>
                                <a:pt x="67522" y="31850"/>
                              </a:cubicBezTo>
                              <a:lnTo>
                                <a:pt x="71981" y="40768"/>
                              </a:lnTo>
                              <a:lnTo>
                                <a:pt x="77714" y="29939"/>
                              </a:lnTo>
                              <a:cubicBezTo>
                                <a:pt x="78988" y="29939"/>
                                <a:pt x="80262" y="29939"/>
                                <a:pt x="80262" y="29939"/>
                              </a:cubicBezTo>
                              <a:lnTo>
                                <a:pt x="83447" y="29302"/>
                              </a:lnTo>
                              <a:lnTo>
                                <a:pt x="75166" y="45864"/>
                              </a:lnTo>
                              <a:lnTo>
                                <a:pt x="82810" y="60515"/>
                              </a:lnTo>
                              <a:lnTo>
                                <a:pt x="91728" y="43316"/>
                              </a:lnTo>
                              <a:lnTo>
                                <a:pt x="84721" y="29302"/>
                              </a:lnTo>
                              <a:lnTo>
                                <a:pt x="89817" y="28665"/>
                              </a:lnTo>
                              <a:lnTo>
                                <a:pt x="94276" y="38220"/>
                              </a:lnTo>
                              <a:lnTo>
                                <a:pt x="100009" y="27391"/>
                              </a:lnTo>
                              <a:lnTo>
                                <a:pt x="108927" y="26117"/>
                              </a:lnTo>
                              <a:lnTo>
                                <a:pt x="114660" y="37583"/>
                              </a:lnTo>
                              <a:lnTo>
                                <a:pt x="121667" y="24206"/>
                              </a:lnTo>
                              <a:lnTo>
                                <a:pt x="128038" y="23569"/>
                              </a:lnTo>
                              <a:lnTo>
                                <a:pt x="134408" y="36946"/>
                              </a:lnTo>
                              <a:lnTo>
                                <a:pt x="142052" y="21658"/>
                              </a:lnTo>
                              <a:lnTo>
                                <a:pt x="148422" y="21021"/>
                              </a:lnTo>
                              <a:lnTo>
                                <a:pt x="156703" y="36946"/>
                              </a:lnTo>
                              <a:lnTo>
                                <a:pt x="163710" y="22932"/>
                              </a:lnTo>
                              <a:lnTo>
                                <a:pt x="161799" y="19110"/>
                              </a:lnTo>
                              <a:lnTo>
                                <a:pt x="171991" y="17836"/>
                              </a:lnTo>
                              <a:lnTo>
                                <a:pt x="169443" y="22932"/>
                              </a:lnTo>
                              <a:lnTo>
                                <a:pt x="177087" y="37583"/>
                              </a:lnTo>
                              <a:lnTo>
                                <a:pt x="184731" y="22932"/>
                              </a:lnTo>
                              <a:lnTo>
                                <a:pt x="181546" y="16562"/>
                              </a:lnTo>
                              <a:lnTo>
                                <a:pt x="186642" y="15925"/>
                              </a:lnTo>
                              <a:lnTo>
                                <a:pt x="187279" y="17836"/>
                              </a:lnTo>
                              <a:lnTo>
                                <a:pt x="188553" y="15925"/>
                              </a:lnTo>
                              <a:lnTo>
                                <a:pt x="194286" y="15288"/>
                              </a:lnTo>
                              <a:lnTo>
                                <a:pt x="190464" y="22932"/>
                              </a:lnTo>
                              <a:lnTo>
                                <a:pt x="198108" y="37583"/>
                              </a:lnTo>
                              <a:lnTo>
                                <a:pt x="205752" y="22932"/>
                              </a:lnTo>
                              <a:lnTo>
                                <a:pt x="201293" y="14014"/>
                              </a:lnTo>
                              <a:lnTo>
                                <a:pt x="206389" y="13377"/>
                              </a:lnTo>
                              <a:lnTo>
                                <a:pt x="208300" y="17836"/>
                              </a:lnTo>
                              <a:lnTo>
                                <a:pt x="210848" y="12740"/>
                              </a:lnTo>
                              <a:lnTo>
                                <a:pt x="216581" y="12103"/>
                              </a:lnTo>
                              <a:lnTo>
                                <a:pt x="210848" y="22932"/>
                              </a:lnTo>
                              <a:lnTo>
                                <a:pt x="219766" y="40768"/>
                              </a:lnTo>
                              <a:lnTo>
                                <a:pt x="228047" y="24206"/>
                              </a:lnTo>
                              <a:lnTo>
                                <a:pt x="221677" y="11466"/>
                              </a:lnTo>
                              <a:lnTo>
                                <a:pt x="226773" y="10829"/>
                              </a:lnTo>
                              <a:lnTo>
                                <a:pt x="230595" y="19110"/>
                              </a:lnTo>
                              <a:lnTo>
                                <a:pt x="235054" y="10192"/>
                              </a:lnTo>
                              <a:lnTo>
                                <a:pt x="240787" y="9555"/>
                              </a:lnTo>
                              <a:lnTo>
                                <a:pt x="233143" y="24843"/>
                              </a:lnTo>
                              <a:lnTo>
                                <a:pt x="241424" y="41405"/>
                              </a:lnTo>
                              <a:lnTo>
                                <a:pt x="250342" y="23569"/>
                              </a:lnTo>
                              <a:lnTo>
                                <a:pt x="242698" y="8918"/>
                              </a:lnTo>
                              <a:lnTo>
                                <a:pt x="247794" y="8281"/>
                              </a:lnTo>
                              <a:lnTo>
                                <a:pt x="252890" y="17836"/>
                              </a:lnTo>
                              <a:lnTo>
                                <a:pt x="258623" y="6370"/>
                              </a:lnTo>
                              <a:lnTo>
                                <a:pt x="264356" y="5733"/>
                              </a:lnTo>
                              <a:lnTo>
                                <a:pt x="263719" y="6370"/>
                              </a:lnTo>
                              <a:lnTo>
                                <a:pt x="271363" y="21021"/>
                              </a:lnTo>
                              <a:lnTo>
                                <a:pt x="279007" y="6370"/>
                              </a:lnTo>
                              <a:lnTo>
                                <a:pt x="277733" y="3822"/>
                              </a:lnTo>
                              <a:lnTo>
                                <a:pt x="286014" y="2548"/>
                              </a:lnTo>
                              <a:lnTo>
                                <a:pt x="284103" y="6370"/>
                              </a:lnTo>
                              <a:lnTo>
                                <a:pt x="291747" y="21021"/>
                              </a:lnTo>
                              <a:lnTo>
                                <a:pt x="298754" y="7007"/>
                              </a:lnTo>
                              <a:lnTo>
                                <a:pt x="296206" y="1274"/>
                              </a:lnTo>
                              <a:lnTo>
                                <a:pt x="301302" y="637"/>
                              </a:lnTo>
                              <a:lnTo>
                                <a:pt x="301939" y="1274"/>
                              </a:lnTo>
                              <a:lnTo>
                                <a:pt x="302576" y="637"/>
                              </a:lnTo>
                              <a:lnTo>
                                <a:pt x="308309" y="0"/>
                              </a:lnTo>
                              <a:lnTo>
                                <a:pt x="304487" y="7007"/>
                              </a:lnTo>
                              <a:lnTo>
                                <a:pt x="311494" y="20384"/>
                              </a:lnTo>
                              <a:lnTo>
                                <a:pt x="311494" y="31850"/>
                              </a:lnTo>
                              <a:lnTo>
                                <a:pt x="304487" y="45864"/>
                              </a:lnTo>
                              <a:lnTo>
                                <a:pt x="311494" y="59241"/>
                              </a:lnTo>
                              <a:lnTo>
                                <a:pt x="311494" y="75803"/>
                              </a:lnTo>
                              <a:lnTo>
                                <a:pt x="308309" y="82173"/>
                              </a:lnTo>
                              <a:lnTo>
                                <a:pt x="298754" y="89818"/>
                              </a:lnTo>
                              <a:lnTo>
                                <a:pt x="300028" y="87906"/>
                              </a:lnTo>
                              <a:lnTo>
                                <a:pt x="291747" y="71344"/>
                              </a:lnTo>
                              <a:lnTo>
                                <a:pt x="286014" y="82810"/>
                              </a:lnTo>
                              <a:lnTo>
                                <a:pt x="292384" y="95550"/>
                              </a:lnTo>
                              <a:lnTo>
                                <a:pt x="288562" y="98735"/>
                              </a:lnTo>
                              <a:lnTo>
                                <a:pt x="282829" y="87906"/>
                              </a:lnTo>
                              <a:lnTo>
                                <a:pt x="273911" y="105743"/>
                              </a:lnTo>
                              <a:lnTo>
                                <a:pt x="275822" y="108928"/>
                              </a:lnTo>
                              <a:lnTo>
                                <a:pt x="273274" y="109564"/>
                              </a:lnTo>
                              <a:lnTo>
                                <a:pt x="272637" y="108290"/>
                              </a:lnTo>
                              <a:lnTo>
                                <a:pt x="271363" y="111475"/>
                              </a:lnTo>
                              <a:lnTo>
                                <a:pt x="261808" y="119120"/>
                              </a:lnTo>
                              <a:lnTo>
                                <a:pt x="270089" y="103194"/>
                              </a:lnTo>
                              <a:lnTo>
                                <a:pt x="263082" y="89180"/>
                              </a:lnTo>
                              <a:lnTo>
                                <a:pt x="254801" y="105743"/>
                              </a:lnTo>
                              <a:lnTo>
                                <a:pt x="261808" y="119756"/>
                              </a:lnTo>
                              <a:lnTo>
                                <a:pt x="257986" y="122941"/>
                              </a:lnTo>
                              <a:lnTo>
                                <a:pt x="252253" y="111475"/>
                              </a:lnTo>
                              <a:lnTo>
                                <a:pt x="244609" y="126126"/>
                              </a:lnTo>
                              <a:lnTo>
                                <a:pt x="247157" y="131223"/>
                              </a:lnTo>
                              <a:lnTo>
                                <a:pt x="243335" y="134408"/>
                              </a:lnTo>
                              <a:lnTo>
                                <a:pt x="241424" y="131223"/>
                              </a:lnTo>
                              <a:lnTo>
                                <a:pt x="237602" y="139504"/>
                              </a:lnTo>
                              <a:lnTo>
                                <a:pt x="228047" y="147148"/>
                              </a:lnTo>
                              <a:lnTo>
                                <a:pt x="228684" y="145874"/>
                              </a:lnTo>
                              <a:lnTo>
                                <a:pt x="221040" y="131223"/>
                              </a:lnTo>
                              <a:lnTo>
                                <a:pt x="214033" y="145236"/>
                              </a:lnTo>
                              <a:lnTo>
                                <a:pt x="219129" y="154792"/>
                              </a:lnTo>
                              <a:lnTo>
                                <a:pt x="215307" y="157977"/>
                              </a:lnTo>
                              <a:lnTo>
                                <a:pt x="211485" y="150333"/>
                              </a:lnTo>
                              <a:lnTo>
                                <a:pt x="203204" y="166895"/>
                              </a:lnTo>
                              <a:lnTo>
                                <a:pt x="203204" y="167532"/>
                              </a:lnTo>
                              <a:lnTo>
                                <a:pt x="193012" y="175813"/>
                              </a:lnTo>
                              <a:lnTo>
                                <a:pt x="197471" y="166895"/>
                              </a:lnTo>
                              <a:lnTo>
                                <a:pt x="189827" y="152244"/>
                              </a:lnTo>
                              <a:lnTo>
                                <a:pt x="182183" y="166895"/>
                              </a:lnTo>
                              <a:lnTo>
                                <a:pt x="188553" y="178998"/>
                              </a:lnTo>
                              <a:lnTo>
                                <a:pt x="184731" y="182183"/>
                              </a:lnTo>
                              <a:lnTo>
                                <a:pt x="179635" y="171991"/>
                              </a:lnTo>
                              <a:lnTo>
                                <a:pt x="171991" y="186642"/>
                              </a:lnTo>
                              <a:lnTo>
                                <a:pt x="173902" y="191101"/>
                              </a:lnTo>
                              <a:lnTo>
                                <a:pt x="170080" y="194286"/>
                              </a:lnTo>
                              <a:lnTo>
                                <a:pt x="168806" y="192375"/>
                              </a:lnTo>
                              <a:lnTo>
                                <a:pt x="166258" y="198108"/>
                              </a:lnTo>
                              <a:lnTo>
                                <a:pt x="153518" y="208300"/>
                              </a:lnTo>
                              <a:lnTo>
                                <a:pt x="145874" y="193649"/>
                              </a:lnTo>
                              <a:lnTo>
                                <a:pt x="137593" y="210211"/>
                              </a:lnTo>
                              <a:lnTo>
                                <a:pt x="141415" y="217855"/>
                              </a:lnTo>
                              <a:lnTo>
                                <a:pt x="137593" y="221040"/>
                              </a:lnTo>
                              <a:lnTo>
                                <a:pt x="134408" y="215307"/>
                              </a:lnTo>
                              <a:lnTo>
                                <a:pt x="127400" y="229321"/>
                              </a:lnTo>
                              <a:lnTo>
                                <a:pt x="117845" y="236965"/>
                              </a:lnTo>
                              <a:lnTo>
                                <a:pt x="121667" y="229958"/>
                              </a:lnTo>
                              <a:lnTo>
                                <a:pt x="112749" y="212122"/>
                              </a:lnTo>
                              <a:lnTo>
                                <a:pt x="105105" y="226773"/>
                              </a:lnTo>
                              <a:lnTo>
                                <a:pt x="112749" y="241424"/>
                              </a:lnTo>
                              <a:lnTo>
                                <a:pt x="108927" y="244609"/>
                              </a:lnTo>
                              <a:lnTo>
                                <a:pt x="102557" y="232506"/>
                              </a:lnTo>
                              <a:lnTo>
                                <a:pt x="95550" y="246520"/>
                              </a:lnTo>
                              <a:lnTo>
                                <a:pt x="96187" y="247157"/>
                              </a:lnTo>
                              <a:lnTo>
                                <a:pt x="89817" y="247794"/>
                              </a:lnTo>
                              <a:lnTo>
                                <a:pt x="90454" y="246520"/>
                              </a:lnTo>
                              <a:lnTo>
                                <a:pt x="82810" y="231869"/>
                              </a:lnTo>
                              <a:lnTo>
                                <a:pt x="74529" y="248431"/>
                              </a:lnTo>
                              <a:lnTo>
                                <a:pt x="75166" y="249705"/>
                              </a:lnTo>
                              <a:lnTo>
                                <a:pt x="68159" y="250342"/>
                              </a:lnTo>
                              <a:lnTo>
                                <a:pt x="68796" y="248431"/>
                              </a:lnTo>
                              <a:lnTo>
                                <a:pt x="61152" y="233780"/>
                              </a:lnTo>
                              <a:lnTo>
                                <a:pt x="53508" y="248431"/>
                              </a:lnTo>
                              <a:lnTo>
                                <a:pt x="55419" y="251616"/>
                              </a:lnTo>
                              <a:lnTo>
                                <a:pt x="45864" y="252253"/>
                              </a:lnTo>
                              <a:lnTo>
                                <a:pt x="47775" y="247794"/>
                              </a:lnTo>
                              <a:lnTo>
                                <a:pt x="39494" y="231232"/>
                              </a:lnTo>
                              <a:lnTo>
                                <a:pt x="31850" y="245883"/>
                              </a:lnTo>
                              <a:lnTo>
                                <a:pt x="35672" y="252890"/>
                              </a:lnTo>
                              <a:lnTo>
                                <a:pt x="30576" y="253527"/>
                              </a:lnTo>
                              <a:lnTo>
                                <a:pt x="29302" y="250979"/>
                              </a:lnTo>
                              <a:lnTo>
                                <a:pt x="28028" y="253527"/>
                              </a:lnTo>
                              <a:lnTo>
                                <a:pt x="22295" y="254164"/>
                              </a:lnTo>
                              <a:lnTo>
                                <a:pt x="26754" y="245883"/>
                              </a:lnTo>
                              <a:lnTo>
                                <a:pt x="19747" y="231869"/>
                              </a:lnTo>
                              <a:lnTo>
                                <a:pt x="11466" y="248431"/>
                              </a:lnTo>
                              <a:lnTo>
                                <a:pt x="15288" y="255438"/>
                              </a:lnTo>
                              <a:close/>
                              <a:moveTo>
                                <a:pt x="37583" y="226136"/>
                              </a:moveTo>
                              <a:lnTo>
                                <a:pt x="30576" y="212122"/>
                              </a:lnTo>
                              <a:lnTo>
                                <a:pt x="22932" y="226773"/>
                              </a:lnTo>
                              <a:lnTo>
                                <a:pt x="29939" y="240787"/>
                              </a:lnTo>
                              <a:lnTo>
                                <a:pt x="37583" y="226136"/>
                              </a:lnTo>
                              <a:close/>
                              <a:moveTo>
                                <a:pt x="199382" y="89180"/>
                              </a:moveTo>
                              <a:lnTo>
                                <a:pt x="192375" y="103194"/>
                              </a:lnTo>
                              <a:lnTo>
                                <a:pt x="200656" y="119756"/>
                              </a:lnTo>
                              <a:lnTo>
                                <a:pt x="207663" y="105743"/>
                              </a:lnTo>
                              <a:lnTo>
                                <a:pt x="199382" y="89180"/>
                              </a:lnTo>
                              <a:close/>
                              <a:moveTo>
                                <a:pt x="210848" y="100646"/>
                              </a:moveTo>
                              <a:lnTo>
                                <a:pt x="218492" y="85995"/>
                              </a:lnTo>
                              <a:lnTo>
                                <a:pt x="210211" y="69433"/>
                              </a:lnTo>
                              <a:lnTo>
                                <a:pt x="202567" y="84084"/>
                              </a:lnTo>
                              <a:lnTo>
                                <a:pt x="210848" y="100646"/>
                              </a:lnTo>
                              <a:close/>
                              <a:moveTo>
                                <a:pt x="196834" y="84084"/>
                              </a:moveTo>
                              <a:lnTo>
                                <a:pt x="187916" y="66248"/>
                              </a:lnTo>
                              <a:lnTo>
                                <a:pt x="180909" y="80263"/>
                              </a:lnTo>
                              <a:lnTo>
                                <a:pt x="189827" y="98099"/>
                              </a:lnTo>
                              <a:lnTo>
                                <a:pt x="196834" y="84084"/>
                              </a:lnTo>
                              <a:close/>
                              <a:moveTo>
                                <a:pt x="178361" y="85358"/>
                              </a:moveTo>
                              <a:lnTo>
                                <a:pt x="170080" y="101920"/>
                              </a:lnTo>
                              <a:lnTo>
                                <a:pt x="178998" y="119756"/>
                              </a:lnTo>
                              <a:lnTo>
                                <a:pt x="187279" y="103194"/>
                              </a:lnTo>
                              <a:lnTo>
                                <a:pt x="178361" y="85358"/>
                              </a:lnTo>
                              <a:close/>
                              <a:moveTo>
                                <a:pt x="52234" y="170080"/>
                              </a:moveTo>
                              <a:lnTo>
                                <a:pt x="43953" y="186642"/>
                              </a:lnTo>
                              <a:lnTo>
                                <a:pt x="50960" y="200656"/>
                              </a:lnTo>
                              <a:lnTo>
                                <a:pt x="59241" y="184094"/>
                              </a:lnTo>
                              <a:lnTo>
                                <a:pt x="52234" y="170080"/>
                              </a:lnTo>
                              <a:close/>
                              <a:moveTo>
                                <a:pt x="52234" y="159888"/>
                              </a:moveTo>
                              <a:lnTo>
                                <a:pt x="59241" y="145874"/>
                              </a:lnTo>
                              <a:lnTo>
                                <a:pt x="51597" y="131223"/>
                              </a:lnTo>
                              <a:lnTo>
                                <a:pt x="44590" y="145236"/>
                              </a:lnTo>
                              <a:lnTo>
                                <a:pt x="52234" y="159888"/>
                              </a:lnTo>
                              <a:close/>
                              <a:moveTo>
                                <a:pt x="61789" y="178998"/>
                              </a:moveTo>
                              <a:lnTo>
                                <a:pt x="68796" y="164984"/>
                              </a:lnTo>
                              <a:lnTo>
                                <a:pt x="61789" y="150970"/>
                              </a:lnTo>
                              <a:lnTo>
                                <a:pt x="54782" y="164984"/>
                              </a:lnTo>
                              <a:lnTo>
                                <a:pt x="61789" y="178998"/>
                              </a:lnTo>
                              <a:close/>
                              <a:moveTo>
                                <a:pt x="71981" y="159888"/>
                              </a:moveTo>
                              <a:lnTo>
                                <a:pt x="79625" y="145236"/>
                              </a:lnTo>
                              <a:lnTo>
                                <a:pt x="72618" y="131223"/>
                              </a:lnTo>
                              <a:lnTo>
                                <a:pt x="64974" y="145874"/>
                              </a:lnTo>
                              <a:lnTo>
                                <a:pt x="71981" y="159888"/>
                              </a:lnTo>
                              <a:close/>
                              <a:moveTo>
                                <a:pt x="64337" y="184094"/>
                              </a:moveTo>
                              <a:lnTo>
                                <a:pt x="72618" y="200656"/>
                              </a:lnTo>
                              <a:lnTo>
                                <a:pt x="79625" y="186642"/>
                              </a:lnTo>
                              <a:lnTo>
                                <a:pt x="71344" y="170080"/>
                              </a:lnTo>
                              <a:lnTo>
                                <a:pt x="64337" y="184094"/>
                              </a:lnTo>
                              <a:close/>
                              <a:moveTo>
                                <a:pt x="82810" y="181546"/>
                              </a:moveTo>
                              <a:lnTo>
                                <a:pt x="90454" y="166895"/>
                              </a:lnTo>
                              <a:lnTo>
                                <a:pt x="82173" y="150333"/>
                              </a:lnTo>
                              <a:lnTo>
                                <a:pt x="74529" y="164984"/>
                              </a:lnTo>
                              <a:lnTo>
                                <a:pt x="82810" y="181546"/>
                              </a:lnTo>
                              <a:close/>
                              <a:moveTo>
                                <a:pt x="92365" y="129949"/>
                              </a:moveTo>
                              <a:lnTo>
                                <a:pt x="84721" y="144600"/>
                              </a:lnTo>
                              <a:lnTo>
                                <a:pt x="93002" y="161162"/>
                              </a:lnTo>
                              <a:lnTo>
                                <a:pt x="100646" y="146511"/>
                              </a:lnTo>
                              <a:lnTo>
                                <a:pt x="92365" y="129949"/>
                              </a:lnTo>
                              <a:close/>
                              <a:moveTo>
                                <a:pt x="103194" y="141415"/>
                              </a:moveTo>
                              <a:lnTo>
                                <a:pt x="111475" y="124853"/>
                              </a:lnTo>
                              <a:lnTo>
                                <a:pt x="103194" y="108290"/>
                              </a:lnTo>
                              <a:lnTo>
                                <a:pt x="94913" y="124853"/>
                              </a:lnTo>
                              <a:lnTo>
                                <a:pt x="103194" y="141415"/>
                              </a:lnTo>
                              <a:close/>
                              <a:moveTo>
                                <a:pt x="85358" y="186642"/>
                              </a:moveTo>
                              <a:lnTo>
                                <a:pt x="93002" y="201293"/>
                              </a:lnTo>
                              <a:lnTo>
                                <a:pt x="100646" y="186642"/>
                              </a:lnTo>
                              <a:lnTo>
                                <a:pt x="93002" y="171991"/>
                              </a:lnTo>
                              <a:lnTo>
                                <a:pt x="85358" y="186642"/>
                              </a:lnTo>
                              <a:close/>
                              <a:moveTo>
                                <a:pt x="103194" y="181546"/>
                              </a:moveTo>
                              <a:lnTo>
                                <a:pt x="110838" y="166895"/>
                              </a:lnTo>
                              <a:lnTo>
                                <a:pt x="103194" y="152244"/>
                              </a:lnTo>
                              <a:lnTo>
                                <a:pt x="95550" y="166895"/>
                              </a:lnTo>
                              <a:lnTo>
                                <a:pt x="103194" y="181546"/>
                              </a:lnTo>
                              <a:close/>
                              <a:moveTo>
                                <a:pt x="113386" y="161799"/>
                              </a:moveTo>
                              <a:lnTo>
                                <a:pt x="121667" y="145236"/>
                              </a:lnTo>
                              <a:lnTo>
                                <a:pt x="114023" y="130585"/>
                              </a:lnTo>
                              <a:lnTo>
                                <a:pt x="105742" y="147148"/>
                              </a:lnTo>
                              <a:lnTo>
                                <a:pt x="113386" y="161799"/>
                              </a:lnTo>
                              <a:close/>
                              <a:moveTo>
                                <a:pt x="124853" y="139504"/>
                              </a:moveTo>
                              <a:lnTo>
                                <a:pt x="133771" y="121668"/>
                              </a:lnTo>
                              <a:lnTo>
                                <a:pt x="126127" y="107016"/>
                              </a:lnTo>
                              <a:lnTo>
                                <a:pt x="117208" y="124853"/>
                              </a:lnTo>
                              <a:lnTo>
                                <a:pt x="124853" y="139504"/>
                              </a:lnTo>
                              <a:close/>
                              <a:moveTo>
                                <a:pt x="115934" y="166895"/>
                              </a:moveTo>
                              <a:lnTo>
                                <a:pt x="123578" y="181546"/>
                              </a:lnTo>
                              <a:lnTo>
                                <a:pt x="131860" y="164984"/>
                              </a:lnTo>
                              <a:lnTo>
                                <a:pt x="124215" y="150333"/>
                              </a:lnTo>
                              <a:lnTo>
                                <a:pt x="115934" y="166895"/>
                              </a:lnTo>
                              <a:close/>
                              <a:moveTo>
                                <a:pt x="135045" y="159888"/>
                              </a:moveTo>
                              <a:lnTo>
                                <a:pt x="143963" y="142051"/>
                              </a:lnTo>
                              <a:lnTo>
                                <a:pt x="136319" y="127400"/>
                              </a:lnTo>
                              <a:lnTo>
                                <a:pt x="127400" y="145236"/>
                              </a:lnTo>
                              <a:lnTo>
                                <a:pt x="135045" y="159888"/>
                              </a:lnTo>
                              <a:close/>
                              <a:moveTo>
                                <a:pt x="146511" y="136956"/>
                              </a:moveTo>
                              <a:lnTo>
                                <a:pt x="154155" y="122305"/>
                              </a:lnTo>
                              <a:lnTo>
                                <a:pt x="146511" y="107654"/>
                              </a:lnTo>
                              <a:lnTo>
                                <a:pt x="138867" y="122305"/>
                              </a:lnTo>
                              <a:lnTo>
                                <a:pt x="146511" y="136956"/>
                              </a:lnTo>
                              <a:close/>
                              <a:moveTo>
                                <a:pt x="149059" y="142051"/>
                              </a:moveTo>
                              <a:lnTo>
                                <a:pt x="157977" y="159888"/>
                              </a:lnTo>
                              <a:lnTo>
                                <a:pt x="165621" y="145236"/>
                              </a:lnTo>
                              <a:lnTo>
                                <a:pt x="156703" y="127400"/>
                              </a:lnTo>
                              <a:lnTo>
                                <a:pt x="149059" y="142051"/>
                              </a:lnTo>
                              <a:close/>
                              <a:moveTo>
                                <a:pt x="168806" y="139504"/>
                              </a:moveTo>
                              <a:lnTo>
                                <a:pt x="176450" y="124853"/>
                              </a:lnTo>
                              <a:lnTo>
                                <a:pt x="167532" y="107016"/>
                              </a:lnTo>
                              <a:lnTo>
                                <a:pt x="159888" y="121668"/>
                              </a:lnTo>
                              <a:lnTo>
                                <a:pt x="168806" y="139504"/>
                              </a:lnTo>
                              <a:close/>
                              <a:moveTo>
                                <a:pt x="175813" y="80263"/>
                              </a:moveTo>
                              <a:lnTo>
                                <a:pt x="168169" y="65611"/>
                              </a:lnTo>
                              <a:lnTo>
                                <a:pt x="159888" y="82173"/>
                              </a:lnTo>
                              <a:lnTo>
                                <a:pt x="167532" y="96824"/>
                              </a:lnTo>
                              <a:lnTo>
                                <a:pt x="175813" y="80263"/>
                              </a:lnTo>
                              <a:close/>
                              <a:moveTo>
                                <a:pt x="156703" y="87269"/>
                              </a:moveTo>
                              <a:lnTo>
                                <a:pt x="149059" y="101920"/>
                              </a:lnTo>
                              <a:lnTo>
                                <a:pt x="156703" y="116571"/>
                              </a:lnTo>
                              <a:lnTo>
                                <a:pt x="164347" y="101920"/>
                              </a:lnTo>
                              <a:lnTo>
                                <a:pt x="156703" y="87269"/>
                              </a:lnTo>
                              <a:close/>
                              <a:moveTo>
                                <a:pt x="154155" y="82173"/>
                              </a:moveTo>
                              <a:lnTo>
                                <a:pt x="146511" y="67522"/>
                              </a:lnTo>
                              <a:lnTo>
                                <a:pt x="138867" y="82173"/>
                              </a:lnTo>
                              <a:lnTo>
                                <a:pt x="146511" y="96824"/>
                              </a:lnTo>
                              <a:lnTo>
                                <a:pt x="154155" y="82173"/>
                              </a:lnTo>
                              <a:close/>
                              <a:moveTo>
                                <a:pt x="136319" y="87269"/>
                              </a:moveTo>
                              <a:lnTo>
                                <a:pt x="128675" y="101920"/>
                              </a:lnTo>
                              <a:lnTo>
                                <a:pt x="136319" y="116571"/>
                              </a:lnTo>
                              <a:lnTo>
                                <a:pt x="143963" y="101920"/>
                              </a:lnTo>
                              <a:lnTo>
                                <a:pt x="136319" y="87269"/>
                              </a:lnTo>
                              <a:close/>
                              <a:moveTo>
                                <a:pt x="133771" y="82173"/>
                              </a:moveTo>
                              <a:lnTo>
                                <a:pt x="125489" y="65611"/>
                              </a:lnTo>
                              <a:lnTo>
                                <a:pt x="117845" y="80263"/>
                              </a:lnTo>
                              <a:lnTo>
                                <a:pt x="126127" y="96824"/>
                              </a:lnTo>
                              <a:lnTo>
                                <a:pt x="133771" y="82173"/>
                              </a:lnTo>
                              <a:close/>
                              <a:moveTo>
                                <a:pt x="115297" y="85358"/>
                              </a:moveTo>
                              <a:lnTo>
                                <a:pt x="106379" y="103194"/>
                              </a:lnTo>
                              <a:lnTo>
                                <a:pt x="114660" y="119756"/>
                              </a:lnTo>
                              <a:lnTo>
                                <a:pt x="123578" y="101920"/>
                              </a:lnTo>
                              <a:lnTo>
                                <a:pt x="115297" y="85358"/>
                              </a:lnTo>
                              <a:close/>
                              <a:moveTo>
                                <a:pt x="112112" y="80263"/>
                              </a:moveTo>
                              <a:lnTo>
                                <a:pt x="105105" y="66248"/>
                              </a:lnTo>
                              <a:lnTo>
                                <a:pt x="96187" y="84084"/>
                              </a:lnTo>
                              <a:lnTo>
                                <a:pt x="103194" y="98099"/>
                              </a:lnTo>
                              <a:lnTo>
                                <a:pt x="112112" y="80263"/>
                              </a:lnTo>
                              <a:close/>
                              <a:moveTo>
                                <a:pt x="93639" y="89180"/>
                              </a:moveTo>
                              <a:lnTo>
                                <a:pt x="85358" y="105743"/>
                              </a:lnTo>
                              <a:lnTo>
                                <a:pt x="92365" y="119756"/>
                              </a:lnTo>
                              <a:lnTo>
                                <a:pt x="100646" y="103194"/>
                              </a:lnTo>
                              <a:lnTo>
                                <a:pt x="93639" y="89180"/>
                              </a:lnTo>
                              <a:close/>
                              <a:moveTo>
                                <a:pt x="82173" y="110839"/>
                              </a:moveTo>
                              <a:lnTo>
                                <a:pt x="74529" y="125490"/>
                              </a:lnTo>
                              <a:lnTo>
                                <a:pt x="81536" y="138866"/>
                              </a:lnTo>
                              <a:lnTo>
                                <a:pt x="89180" y="124215"/>
                              </a:lnTo>
                              <a:lnTo>
                                <a:pt x="82173" y="110839"/>
                              </a:lnTo>
                              <a:close/>
                              <a:moveTo>
                                <a:pt x="79625" y="105743"/>
                              </a:moveTo>
                              <a:lnTo>
                                <a:pt x="71981" y="91091"/>
                              </a:lnTo>
                              <a:lnTo>
                                <a:pt x="64337" y="105743"/>
                              </a:lnTo>
                              <a:lnTo>
                                <a:pt x="71981" y="120394"/>
                              </a:lnTo>
                              <a:lnTo>
                                <a:pt x="79625" y="105743"/>
                              </a:lnTo>
                              <a:close/>
                              <a:moveTo>
                                <a:pt x="61789" y="111475"/>
                              </a:moveTo>
                              <a:lnTo>
                                <a:pt x="54145" y="126126"/>
                              </a:lnTo>
                              <a:lnTo>
                                <a:pt x="61789" y="140778"/>
                              </a:lnTo>
                              <a:lnTo>
                                <a:pt x="69433" y="126126"/>
                              </a:lnTo>
                              <a:lnTo>
                                <a:pt x="61789" y="111475"/>
                              </a:lnTo>
                              <a:close/>
                              <a:moveTo>
                                <a:pt x="59241" y="105743"/>
                              </a:moveTo>
                              <a:lnTo>
                                <a:pt x="51597" y="91091"/>
                              </a:lnTo>
                              <a:lnTo>
                                <a:pt x="43953" y="105743"/>
                              </a:lnTo>
                              <a:lnTo>
                                <a:pt x="51597" y="120394"/>
                              </a:lnTo>
                              <a:lnTo>
                                <a:pt x="59241" y="105743"/>
                              </a:lnTo>
                              <a:close/>
                              <a:moveTo>
                                <a:pt x="41405" y="110839"/>
                              </a:moveTo>
                              <a:lnTo>
                                <a:pt x="34398" y="124853"/>
                              </a:lnTo>
                              <a:lnTo>
                                <a:pt x="42042" y="139504"/>
                              </a:lnTo>
                              <a:lnTo>
                                <a:pt x="49049" y="126126"/>
                              </a:lnTo>
                              <a:lnTo>
                                <a:pt x="41405" y="110839"/>
                              </a:lnTo>
                              <a:close/>
                              <a:moveTo>
                                <a:pt x="42042" y="150333"/>
                              </a:moveTo>
                              <a:lnTo>
                                <a:pt x="33761" y="166895"/>
                              </a:lnTo>
                              <a:lnTo>
                                <a:pt x="41405" y="181546"/>
                              </a:lnTo>
                              <a:lnTo>
                                <a:pt x="49686" y="164984"/>
                              </a:lnTo>
                              <a:lnTo>
                                <a:pt x="42042" y="150333"/>
                              </a:lnTo>
                              <a:close/>
                              <a:moveTo>
                                <a:pt x="30576" y="171991"/>
                              </a:moveTo>
                              <a:lnTo>
                                <a:pt x="22932" y="186642"/>
                              </a:lnTo>
                              <a:lnTo>
                                <a:pt x="30576" y="201293"/>
                              </a:lnTo>
                              <a:lnTo>
                                <a:pt x="38220" y="186642"/>
                              </a:lnTo>
                              <a:lnTo>
                                <a:pt x="30576" y="171991"/>
                              </a:lnTo>
                              <a:close/>
                              <a:moveTo>
                                <a:pt x="40768" y="220403"/>
                              </a:moveTo>
                              <a:lnTo>
                                <a:pt x="48412" y="205752"/>
                              </a:lnTo>
                              <a:lnTo>
                                <a:pt x="41405" y="191738"/>
                              </a:lnTo>
                              <a:lnTo>
                                <a:pt x="33761" y="206389"/>
                              </a:lnTo>
                              <a:lnTo>
                                <a:pt x="40768" y="220403"/>
                              </a:lnTo>
                              <a:close/>
                              <a:moveTo>
                                <a:pt x="59241" y="227410"/>
                              </a:moveTo>
                              <a:lnTo>
                                <a:pt x="50960" y="210848"/>
                              </a:lnTo>
                              <a:lnTo>
                                <a:pt x="43316" y="225499"/>
                              </a:lnTo>
                              <a:lnTo>
                                <a:pt x="51597" y="242061"/>
                              </a:lnTo>
                              <a:lnTo>
                                <a:pt x="59241" y="227410"/>
                              </a:lnTo>
                              <a:close/>
                              <a:moveTo>
                                <a:pt x="61789" y="222314"/>
                              </a:moveTo>
                              <a:lnTo>
                                <a:pt x="70070" y="205752"/>
                              </a:lnTo>
                              <a:lnTo>
                                <a:pt x="61789" y="189190"/>
                              </a:lnTo>
                              <a:lnTo>
                                <a:pt x="53508" y="205752"/>
                              </a:lnTo>
                              <a:lnTo>
                                <a:pt x="61789" y="222314"/>
                              </a:lnTo>
                              <a:close/>
                              <a:moveTo>
                                <a:pt x="80262" y="226136"/>
                              </a:moveTo>
                              <a:lnTo>
                                <a:pt x="72618" y="211485"/>
                              </a:lnTo>
                              <a:lnTo>
                                <a:pt x="64337" y="228047"/>
                              </a:lnTo>
                              <a:lnTo>
                                <a:pt x="71981" y="242698"/>
                              </a:lnTo>
                              <a:lnTo>
                                <a:pt x="80262" y="226136"/>
                              </a:lnTo>
                              <a:close/>
                              <a:moveTo>
                                <a:pt x="83447" y="220403"/>
                              </a:moveTo>
                              <a:lnTo>
                                <a:pt x="90454" y="206389"/>
                              </a:lnTo>
                              <a:lnTo>
                                <a:pt x="82810" y="191738"/>
                              </a:lnTo>
                              <a:lnTo>
                                <a:pt x="75803" y="205752"/>
                              </a:lnTo>
                              <a:lnTo>
                                <a:pt x="83447" y="220403"/>
                              </a:lnTo>
                              <a:close/>
                              <a:moveTo>
                                <a:pt x="100646" y="226773"/>
                              </a:moveTo>
                              <a:lnTo>
                                <a:pt x="93002" y="212122"/>
                              </a:lnTo>
                              <a:lnTo>
                                <a:pt x="85995" y="226136"/>
                              </a:lnTo>
                              <a:lnTo>
                                <a:pt x="93639" y="240787"/>
                              </a:lnTo>
                              <a:lnTo>
                                <a:pt x="100646" y="226773"/>
                              </a:lnTo>
                              <a:close/>
                              <a:moveTo>
                                <a:pt x="110838" y="207026"/>
                              </a:moveTo>
                              <a:lnTo>
                                <a:pt x="103194" y="192375"/>
                              </a:lnTo>
                              <a:lnTo>
                                <a:pt x="95550" y="207026"/>
                              </a:lnTo>
                              <a:lnTo>
                                <a:pt x="103194" y="221677"/>
                              </a:lnTo>
                              <a:lnTo>
                                <a:pt x="110838" y="207026"/>
                              </a:lnTo>
                              <a:close/>
                              <a:moveTo>
                                <a:pt x="113386" y="201930"/>
                              </a:moveTo>
                              <a:lnTo>
                                <a:pt x="121030" y="187279"/>
                              </a:lnTo>
                              <a:lnTo>
                                <a:pt x="113386" y="172628"/>
                              </a:lnTo>
                              <a:lnTo>
                                <a:pt x="105742" y="187279"/>
                              </a:lnTo>
                              <a:lnTo>
                                <a:pt x="113386" y="201930"/>
                              </a:lnTo>
                              <a:close/>
                              <a:moveTo>
                                <a:pt x="132497" y="209574"/>
                              </a:moveTo>
                              <a:lnTo>
                                <a:pt x="123578" y="191738"/>
                              </a:lnTo>
                              <a:lnTo>
                                <a:pt x="115934" y="206389"/>
                              </a:lnTo>
                              <a:lnTo>
                                <a:pt x="124853" y="224225"/>
                              </a:lnTo>
                              <a:lnTo>
                                <a:pt x="132497" y="209574"/>
                              </a:lnTo>
                              <a:close/>
                              <a:moveTo>
                                <a:pt x="143963" y="187916"/>
                              </a:moveTo>
                              <a:lnTo>
                                <a:pt x="135045" y="170717"/>
                              </a:lnTo>
                              <a:lnTo>
                                <a:pt x="126764" y="187279"/>
                              </a:lnTo>
                              <a:lnTo>
                                <a:pt x="135682" y="205115"/>
                              </a:lnTo>
                              <a:lnTo>
                                <a:pt x="143963" y="187916"/>
                              </a:lnTo>
                              <a:close/>
                              <a:moveTo>
                                <a:pt x="146511" y="182820"/>
                              </a:moveTo>
                              <a:lnTo>
                                <a:pt x="155429" y="164984"/>
                              </a:lnTo>
                              <a:lnTo>
                                <a:pt x="146511" y="147148"/>
                              </a:lnTo>
                              <a:lnTo>
                                <a:pt x="137593" y="164984"/>
                              </a:lnTo>
                              <a:lnTo>
                                <a:pt x="146511" y="182820"/>
                              </a:lnTo>
                              <a:close/>
                              <a:moveTo>
                                <a:pt x="166895" y="186642"/>
                              </a:moveTo>
                              <a:lnTo>
                                <a:pt x="158614" y="170080"/>
                              </a:lnTo>
                              <a:lnTo>
                                <a:pt x="149696" y="187279"/>
                              </a:lnTo>
                              <a:lnTo>
                                <a:pt x="157977" y="203841"/>
                              </a:lnTo>
                              <a:lnTo>
                                <a:pt x="166895" y="186642"/>
                              </a:lnTo>
                              <a:close/>
                              <a:moveTo>
                                <a:pt x="177087" y="166895"/>
                              </a:moveTo>
                              <a:lnTo>
                                <a:pt x="168806" y="150333"/>
                              </a:lnTo>
                              <a:lnTo>
                                <a:pt x="161162" y="164984"/>
                              </a:lnTo>
                              <a:lnTo>
                                <a:pt x="169443" y="181546"/>
                              </a:lnTo>
                              <a:lnTo>
                                <a:pt x="177087" y="166895"/>
                              </a:lnTo>
                              <a:close/>
                              <a:moveTo>
                                <a:pt x="187279" y="146511"/>
                              </a:moveTo>
                              <a:lnTo>
                                <a:pt x="178998" y="129949"/>
                              </a:lnTo>
                              <a:lnTo>
                                <a:pt x="171354" y="144600"/>
                              </a:lnTo>
                              <a:lnTo>
                                <a:pt x="179635" y="161162"/>
                              </a:lnTo>
                              <a:lnTo>
                                <a:pt x="187279" y="146511"/>
                              </a:lnTo>
                              <a:close/>
                              <a:moveTo>
                                <a:pt x="189827" y="141415"/>
                              </a:moveTo>
                              <a:lnTo>
                                <a:pt x="198108" y="124853"/>
                              </a:lnTo>
                              <a:lnTo>
                                <a:pt x="189827" y="108290"/>
                              </a:lnTo>
                              <a:lnTo>
                                <a:pt x="181546" y="124853"/>
                              </a:lnTo>
                              <a:lnTo>
                                <a:pt x="189827" y="141415"/>
                              </a:lnTo>
                              <a:close/>
                              <a:moveTo>
                                <a:pt x="208937" y="145236"/>
                              </a:moveTo>
                              <a:lnTo>
                                <a:pt x="201293" y="130585"/>
                              </a:lnTo>
                              <a:lnTo>
                                <a:pt x="193012" y="147148"/>
                              </a:lnTo>
                              <a:lnTo>
                                <a:pt x="200656" y="161799"/>
                              </a:lnTo>
                              <a:lnTo>
                                <a:pt x="208937" y="145236"/>
                              </a:lnTo>
                              <a:close/>
                              <a:moveTo>
                                <a:pt x="218492" y="126126"/>
                              </a:moveTo>
                              <a:lnTo>
                                <a:pt x="210848" y="111475"/>
                              </a:lnTo>
                              <a:lnTo>
                                <a:pt x="203841" y="125490"/>
                              </a:lnTo>
                              <a:lnTo>
                                <a:pt x="211485" y="140141"/>
                              </a:lnTo>
                              <a:lnTo>
                                <a:pt x="218492" y="126126"/>
                              </a:lnTo>
                              <a:close/>
                              <a:moveTo>
                                <a:pt x="221040" y="121030"/>
                              </a:moveTo>
                              <a:lnTo>
                                <a:pt x="228684" y="106379"/>
                              </a:lnTo>
                              <a:lnTo>
                                <a:pt x="221040" y="91729"/>
                              </a:lnTo>
                              <a:lnTo>
                                <a:pt x="213396" y="106379"/>
                              </a:lnTo>
                              <a:lnTo>
                                <a:pt x="221040" y="121030"/>
                              </a:lnTo>
                              <a:close/>
                              <a:moveTo>
                                <a:pt x="231232" y="100646"/>
                              </a:moveTo>
                              <a:lnTo>
                                <a:pt x="238876" y="85995"/>
                              </a:lnTo>
                              <a:lnTo>
                                <a:pt x="231232" y="71344"/>
                              </a:lnTo>
                              <a:lnTo>
                                <a:pt x="223588" y="85995"/>
                              </a:lnTo>
                              <a:lnTo>
                                <a:pt x="231232" y="100646"/>
                              </a:lnTo>
                              <a:close/>
                              <a:moveTo>
                                <a:pt x="238876" y="126126"/>
                              </a:moveTo>
                              <a:lnTo>
                                <a:pt x="231232" y="111475"/>
                              </a:lnTo>
                              <a:lnTo>
                                <a:pt x="223588" y="126126"/>
                              </a:lnTo>
                              <a:lnTo>
                                <a:pt x="231232" y="140778"/>
                              </a:lnTo>
                              <a:lnTo>
                                <a:pt x="238876" y="126126"/>
                              </a:lnTo>
                              <a:close/>
                              <a:moveTo>
                                <a:pt x="249068" y="105743"/>
                              </a:moveTo>
                              <a:lnTo>
                                <a:pt x="241424" y="91091"/>
                              </a:lnTo>
                              <a:lnTo>
                                <a:pt x="233780" y="105743"/>
                              </a:lnTo>
                              <a:lnTo>
                                <a:pt x="241424" y="120394"/>
                              </a:lnTo>
                              <a:lnTo>
                                <a:pt x="249068" y="105743"/>
                              </a:lnTo>
                              <a:close/>
                              <a:moveTo>
                                <a:pt x="260534" y="84084"/>
                              </a:moveTo>
                              <a:lnTo>
                                <a:pt x="252890" y="69433"/>
                              </a:lnTo>
                              <a:lnTo>
                                <a:pt x="244609" y="85995"/>
                              </a:lnTo>
                              <a:lnTo>
                                <a:pt x="252253" y="100646"/>
                              </a:lnTo>
                              <a:lnTo>
                                <a:pt x="260534" y="84084"/>
                              </a:lnTo>
                              <a:close/>
                              <a:moveTo>
                                <a:pt x="263082" y="78988"/>
                              </a:moveTo>
                              <a:lnTo>
                                <a:pt x="272000" y="61789"/>
                              </a:lnTo>
                              <a:lnTo>
                                <a:pt x="264356" y="47138"/>
                              </a:lnTo>
                              <a:lnTo>
                                <a:pt x="255438" y="64337"/>
                              </a:lnTo>
                              <a:lnTo>
                                <a:pt x="263082" y="78988"/>
                              </a:lnTo>
                              <a:close/>
                              <a:moveTo>
                                <a:pt x="281555" y="80263"/>
                              </a:moveTo>
                              <a:lnTo>
                                <a:pt x="274548" y="66248"/>
                              </a:lnTo>
                              <a:lnTo>
                                <a:pt x="265630" y="83448"/>
                              </a:lnTo>
                              <a:lnTo>
                                <a:pt x="272637" y="97461"/>
                              </a:lnTo>
                              <a:lnTo>
                                <a:pt x="281555" y="80263"/>
                              </a:lnTo>
                              <a:close/>
                              <a:moveTo>
                                <a:pt x="290473" y="63700"/>
                              </a:moveTo>
                              <a:lnTo>
                                <a:pt x="283466" y="49686"/>
                              </a:lnTo>
                              <a:lnTo>
                                <a:pt x="277733" y="61152"/>
                              </a:lnTo>
                              <a:lnTo>
                                <a:pt x="284740" y="75166"/>
                              </a:lnTo>
                              <a:lnTo>
                                <a:pt x="290473" y="63700"/>
                              </a:lnTo>
                              <a:close/>
                              <a:moveTo>
                                <a:pt x="303213" y="49049"/>
                              </a:moveTo>
                              <a:lnTo>
                                <a:pt x="295569" y="63700"/>
                              </a:lnTo>
                              <a:lnTo>
                                <a:pt x="303850" y="80263"/>
                              </a:lnTo>
                              <a:lnTo>
                                <a:pt x="311494" y="65611"/>
                              </a:lnTo>
                              <a:lnTo>
                                <a:pt x="303213" y="49049"/>
                              </a:lnTo>
                              <a:close/>
                              <a:moveTo>
                                <a:pt x="296206" y="24843"/>
                              </a:moveTo>
                              <a:lnTo>
                                <a:pt x="303213" y="38857"/>
                              </a:lnTo>
                              <a:lnTo>
                                <a:pt x="310220" y="24843"/>
                              </a:lnTo>
                              <a:lnTo>
                                <a:pt x="303213" y="10829"/>
                              </a:lnTo>
                              <a:lnTo>
                                <a:pt x="296206" y="24843"/>
                              </a:lnTo>
                              <a:close/>
                              <a:moveTo>
                                <a:pt x="293021" y="29939"/>
                              </a:moveTo>
                              <a:lnTo>
                                <a:pt x="285377" y="44590"/>
                              </a:lnTo>
                              <a:lnTo>
                                <a:pt x="292384" y="58604"/>
                              </a:lnTo>
                              <a:lnTo>
                                <a:pt x="300028" y="43953"/>
                              </a:lnTo>
                              <a:lnTo>
                                <a:pt x="293021" y="29939"/>
                              </a:lnTo>
                              <a:close/>
                              <a:moveTo>
                                <a:pt x="275822" y="24843"/>
                              </a:moveTo>
                              <a:lnTo>
                                <a:pt x="283466" y="39494"/>
                              </a:lnTo>
                              <a:lnTo>
                                <a:pt x="291110" y="24843"/>
                              </a:lnTo>
                              <a:lnTo>
                                <a:pt x="283466" y="10192"/>
                              </a:lnTo>
                              <a:lnTo>
                                <a:pt x="275822" y="24843"/>
                              </a:lnTo>
                              <a:close/>
                              <a:moveTo>
                                <a:pt x="273274" y="29939"/>
                              </a:moveTo>
                              <a:lnTo>
                                <a:pt x="267541" y="41405"/>
                              </a:lnTo>
                              <a:lnTo>
                                <a:pt x="275185" y="56056"/>
                              </a:lnTo>
                              <a:lnTo>
                                <a:pt x="280918" y="44590"/>
                              </a:lnTo>
                              <a:lnTo>
                                <a:pt x="273274" y="29939"/>
                              </a:lnTo>
                              <a:close/>
                              <a:moveTo>
                                <a:pt x="256712" y="21021"/>
                              </a:moveTo>
                              <a:lnTo>
                                <a:pt x="264356" y="35672"/>
                              </a:lnTo>
                              <a:lnTo>
                                <a:pt x="270089" y="24206"/>
                              </a:lnTo>
                              <a:lnTo>
                                <a:pt x="262445" y="9555"/>
                              </a:lnTo>
                              <a:lnTo>
                                <a:pt x="256712" y="21021"/>
                              </a:lnTo>
                              <a:close/>
                              <a:moveTo>
                                <a:pt x="245246" y="43953"/>
                              </a:moveTo>
                              <a:lnTo>
                                <a:pt x="252890" y="58604"/>
                              </a:lnTo>
                              <a:lnTo>
                                <a:pt x="261808" y="41405"/>
                              </a:lnTo>
                              <a:lnTo>
                                <a:pt x="254164" y="26754"/>
                              </a:lnTo>
                              <a:lnTo>
                                <a:pt x="245246" y="43953"/>
                              </a:lnTo>
                              <a:close/>
                              <a:moveTo>
                                <a:pt x="242698" y="49049"/>
                              </a:moveTo>
                              <a:lnTo>
                                <a:pt x="234417" y="65611"/>
                              </a:lnTo>
                              <a:lnTo>
                                <a:pt x="242061" y="80263"/>
                              </a:lnTo>
                              <a:lnTo>
                                <a:pt x="250342" y="63700"/>
                              </a:lnTo>
                              <a:lnTo>
                                <a:pt x="242698" y="49049"/>
                              </a:lnTo>
                              <a:close/>
                              <a:moveTo>
                                <a:pt x="222951" y="43953"/>
                              </a:moveTo>
                              <a:lnTo>
                                <a:pt x="231232" y="60515"/>
                              </a:lnTo>
                              <a:lnTo>
                                <a:pt x="239513" y="43953"/>
                              </a:lnTo>
                              <a:lnTo>
                                <a:pt x="231232" y="27391"/>
                              </a:lnTo>
                              <a:lnTo>
                                <a:pt x="222951" y="43953"/>
                              </a:lnTo>
                              <a:close/>
                              <a:moveTo>
                                <a:pt x="220403" y="49049"/>
                              </a:moveTo>
                              <a:lnTo>
                                <a:pt x="212759" y="63700"/>
                              </a:lnTo>
                              <a:lnTo>
                                <a:pt x="221040" y="80263"/>
                              </a:lnTo>
                              <a:lnTo>
                                <a:pt x="228684" y="65611"/>
                              </a:lnTo>
                              <a:lnTo>
                                <a:pt x="220403" y="49049"/>
                              </a:lnTo>
                              <a:close/>
                              <a:moveTo>
                                <a:pt x="200656" y="41405"/>
                              </a:moveTo>
                              <a:lnTo>
                                <a:pt x="209574" y="58604"/>
                              </a:lnTo>
                              <a:lnTo>
                                <a:pt x="217218" y="43953"/>
                              </a:lnTo>
                              <a:lnTo>
                                <a:pt x="208300" y="26117"/>
                              </a:lnTo>
                              <a:lnTo>
                                <a:pt x="200656" y="41405"/>
                              </a:lnTo>
                              <a:close/>
                              <a:moveTo>
                                <a:pt x="198108" y="46501"/>
                              </a:moveTo>
                              <a:lnTo>
                                <a:pt x="190464" y="61152"/>
                              </a:lnTo>
                              <a:lnTo>
                                <a:pt x="199382" y="78988"/>
                              </a:lnTo>
                              <a:lnTo>
                                <a:pt x="207026" y="64337"/>
                              </a:lnTo>
                              <a:lnTo>
                                <a:pt x="198108" y="46501"/>
                              </a:lnTo>
                              <a:close/>
                              <a:moveTo>
                                <a:pt x="180272" y="41405"/>
                              </a:moveTo>
                              <a:lnTo>
                                <a:pt x="187916" y="56056"/>
                              </a:lnTo>
                              <a:lnTo>
                                <a:pt x="195560" y="41405"/>
                              </a:lnTo>
                              <a:lnTo>
                                <a:pt x="187916" y="26754"/>
                              </a:lnTo>
                              <a:lnTo>
                                <a:pt x="180272" y="41405"/>
                              </a:lnTo>
                              <a:close/>
                              <a:moveTo>
                                <a:pt x="177724" y="46501"/>
                              </a:moveTo>
                              <a:lnTo>
                                <a:pt x="170717" y="60515"/>
                              </a:lnTo>
                              <a:lnTo>
                                <a:pt x="178361" y="75166"/>
                              </a:lnTo>
                              <a:lnTo>
                                <a:pt x="185368" y="61152"/>
                              </a:lnTo>
                              <a:lnTo>
                                <a:pt x="177724" y="46501"/>
                              </a:lnTo>
                              <a:close/>
                              <a:moveTo>
                                <a:pt x="160525" y="40131"/>
                              </a:moveTo>
                              <a:lnTo>
                                <a:pt x="168169" y="54782"/>
                              </a:lnTo>
                              <a:lnTo>
                                <a:pt x="175176" y="40768"/>
                              </a:lnTo>
                              <a:lnTo>
                                <a:pt x="167532" y="26117"/>
                              </a:lnTo>
                              <a:lnTo>
                                <a:pt x="160525" y="40131"/>
                              </a:lnTo>
                              <a:close/>
                              <a:moveTo>
                                <a:pt x="149059" y="61789"/>
                              </a:moveTo>
                              <a:lnTo>
                                <a:pt x="156703" y="76440"/>
                              </a:lnTo>
                              <a:lnTo>
                                <a:pt x="164984" y="59878"/>
                              </a:lnTo>
                              <a:lnTo>
                                <a:pt x="157340" y="45227"/>
                              </a:lnTo>
                              <a:lnTo>
                                <a:pt x="149059" y="61789"/>
                              </a:lnTo>
                              <a:close/>
                              <a:moveTo>
                                <a:pt x="138230" y="40131"/>
                              </a:moveTo>
                              <a:lnTo>
                                <a:pt x="146511" y="56693"/>
                              </a:lnTo>
                              <a:lnTo>
                                <a:pt x="154792" y="40131"/>
                              </a:lnTo>
                              <a:lnTo>
                                <a:pt x="146511" y="23569"/>
                              </a:lnTo>
                              <a:lnTo>
                                <a:pt x="138230" y="40131"/>
                              </a:lnTo>
                              <a:close/>
                              <a:moveTo>
                                <a:pt x="135682" y="45227"/>
                              </a:moveTo>
                              <a:lnTo>
                                <a:pt x="128038" y="59878"/>
                              </a:lnTo>
                              <a:lnTo>
                                <a:pt x="136319" y="76440"/>
                              </a:lnTo>
                              <a:lnTo>
                                <a:pt x="143963" y="61789"/>
                              </a:lnTo>
                              <a:lnTo>
                                <a:pt x="135682" y="45227"/>
                              </a:lnTo>
                              <a:close/>
                              <a:moveTo>
                                <a:pt x="117845" y="41405"/>
                              </a:moveTo>
                              <a:lnTo>
                                <a:pt x="124853" y="55419"/>
                              </a:lnTo>
                              <a:lnTo>
                                <a:pt x="132497" y="40768"/>
                              </a:lnTo>
                              <a:lnTo>
                                <a:pt x="125489" y="26754"/>
                              </a:lnTo>
                              <a:lnTo>
                                <a:pt x="117845" y="41405"/>
                              </a:lnTo>
                              <a:close/>
                              <a:moveTo>
                                <a:pt x="115297" y="46501"/>
                              </a:moveTo>
                              <a:lnTo>
                                <a:pt x="107653" y="61152"/>
                              </a:lnTo>
                              <a:lnTo>
                                <a:pt x="114660" y="75166"/>
                              </a:lnTo>
                              <a:lnTo>
                                <a:pt x="122304" y="60515"/>
                              </a:lnTo>
                              <a:lnTo>
                                <a:pt x="115297" y="46501"/>
                              </a:lnTo>
                              <a:close/>
                              <a:moveTo>
                                <a:pt x="97461" y="41405"/>
                              </a:moveTo>
                              <a:lnTo>
                                <a:pt x="105105" y="56056"/>
                              </a:lnTo>
                              <a:lnTo>
                                <a:pt x="112749" y="41405"/>
                              </a:lnTo>
                              <a:lnTo>
                                <a:pt x="105105" y="26754"/>
                              </a:lnTo>
                              <a:lnTo>
                                <a:pt x="97461" y="41405"/>
                              </a:lnTo>
                              <a:close/>
                              <a:moveTo>
                                <a:pt x="85995" y="64337"/>
                              </a:moveTo>
                              <a:lnTo>
                                <a:pt x="93639" y="78988"/>
                              </a:lnTo>
                              <a:lnTo>
                                <a:pt x="102557" y="61152"/>
                              </a:lnTo>
                              <a:lnTo>
                                <a:pt x="94913" y="46501"/>
                              </a:lnTo>
                              <a:lnTo>
                                <a:pt x="85995" y="64337"/>
                              </a:lnTo>
                              <a:close/>
                              <a:moveTo>
                                <a:pt x="83447" y="69433"/>
                              </a:moveTo>
                              <a:lnTo>
                                <a:pt x="75166" y="85995"/>
                              </a:lnTo>
                              <a:lnTo>
                                <a:pt x="82810" y="100646"/>
                              </a:lnTo>
                              <a:lnTo>
                                <a:pt x="91091" y="84084"/>
                              </a:lnTo>
                              <a:lnTo>
                                <a:pt x="83447" y="69433"/>
                              </a:lnTo>
                              <a:close/>
                              <a:moveTo>
                                <a:pt x="64337" y="65611"/>
                              </a:moveTo>
                              <a:lnTo>
                                <a:pt x="71981" y="80263"/>
                              </a:lnTo>
                              <a:lnTo>
                                <a:pt x="80262" y="63700"/>
                              </a:lnTo>
                              <a:lnTo>
                                <a:pt x="72618" y="49049"/>
                              </a:lnTo>
                              <a:lnTo>
                                <a:pt x="64337" y="65611"/>
                              </a:lnTo>
                              <a:close/>
                              <a:moveTo>
                                <a:pt x="61789" y="71344"/>
                              </a:moveTo>
                              <a:lnTo>
                                <a:pt x="54145" y="85995"/>
                              </a:lnTo>
                              <a:lnTo>
                                <a:pt x="61789" y="100646"/>
                              </a:lnTo>
                              <a:lnTo>
                                <a:pt x="69433" y="85995"/>
                              </a:lnTo>
                              <a:lnTo>
                                <a:pt x="61789" y="71344"/>
                              </a:lnTo>
                              <a:close/>
                              <a:moveTo>
                                <a:pt x="43316" y="64337"/>
                              </a:moveTo>
                              <a:lnTo>
                                <a:pt x="51597" y="80899"/>
                              </a:lnTo>
                              <a:lnTo>
                                <a:pt x="59241" y="66248"/>
                              </a:lnTo>
                              <a:lnTo>
                                <a:pt x="50960" y="49686"/>
                              </a:lnTo>
                              <a:lnTo>
                                <a:pt x="43316" y="64337"/>
                              </a:lnTo>
                              <a:close/>
                              <a:moveTo>
                                <a:pt x="33124" y="84084"/>
                              </a:moveTo>
                              <a:lnTo>
                                <a:pt x="41405" y="100646"/>
                              </a:lnTo>
                              <a:lnTo>
                                <a:pt x="49049" y="85995"/>
                              </a:lnTo>
                              <a:lnTo>
                                <a:pt x="40768" y="69433"/>
                              </a:lnTo>
                              <a:lnTo>
                                <a:pt x="33124" y="84084"/>
                              </a:lnTo>
                              <a:close/>
                              <a:moveTo>
                                <a:pt x="31850" y="119756"/>
                              </a:moveTo>
                              <a:lnTo>
                                <a:pt x="38857" y="105743"/>
                              </a:lnTo>
                              <a:lnTo>
                                <a:pt x="30576" y="89180"/>
                              </a:lnTo>
                              <a:lnTo>
                                <a:pt x="23569" y="103194"/>
                              </a:lnTo>
                              <a:lnTo>
                                <a:pt x="31850" y="119756"/>
                              </a:lnTo>
                              <a:close/>
                              <a:moveTo>
                                <a:pt x="22932" y="146511"/>
                              </a:moveTo>
                              <a:lnTo>
                                <a:pt x="30576" y="161162"/>
                              </a:lnTo>
                              <a:lnTo>
                                <a:pt x="38857" y="144600"/>
                              </a:lnTo>
                              <a:lnTo>
                                <a:pt x="31213" y="129949"/>
                              </a:lnTo>
                              <a:lnTo>
                                <a:pt x="22932" y="146511"/>
                              </a:lnTo>
                              <a:close/>
                              <a:moveTo>
                                <a:pt x="20384" y="181546"/>
                              </a:moveTo>
                              <a:lnTo>
                                <a:pt x="28028" y="166895"/>
                              </a:lnTo>
                              <a:lnTo>
                                <a:pt x="20384" y="152244"/>
                              </a:lnTo>
                              <a:lnTo>
                                <a:pt x="12740" y="166895"/>
                              </a:lnTo>
                              <a:lnTo>
                                <a:pt x="20384" y="181546"/>
                              </a:lnTo>
                              <a:close/>
                              <a:moveTo>
                                <a:pt x="20384" y="221677"/>
                              </a:moveTo>
                              <a:lnTo>
                                <a:pt x="28028" y="207026"/>
                              </a:lnTo>
                              <a:lnTo>
                                <a:pt x="20384" y="192375"/>
                              </a:lnTo>
                              <a:lnTo>
                                <a:pt x="12740" y="207026"/>
                              </a:lnTo>
                              <a:lnTo>
                                <a:pt x="20384" y="22167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949494">
                            <a:alpha val="50000"/>
                          </a:srgbClr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664" name="Freeform: Shape 1663">
                      <a:extLst>
                        <a:ext uri="{FF2B5EF4-FFF2-40B4-BE49-F238E27FC236}">
                          <a16:creationId xmlns:a16="http://schemas.microsoft.com/office/drawing/2014/main" id="{CF3654F9-31E6-415B-BC84-0738FE999D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8674" y="5165126"/>
                      <a:ext cx="1059335" cy="125489"/>
                    </a:xfrm>
                    <a:custGeom>
                      <a:avLst/>
                      <a:gdLst>
                        <a:gd name="connsiteX0" fmla="*/ 1059335 w 1059335"/>
                        <a:gd name="connsiteY0" fmla="*/ 0 h 125489"/>
                        <a:gd name="connsiteX1" fmla="*/ 1048506 w 1059335"/>
                        <a:gd name="connsiteY1" fmla="*/ 125489 h 125489"/>
                        <a:gd name="connsiteX2" fmla="*/ 0 w 1059335"/>
                        <a:gd name="connsiteY2" fmla="*/ 125489 h 125489"/>
                        <a:gd name="connsiteX3" fmla="*/ 0 w 1059335"/>
                        <a:gd name="connsiteY3" fmla="*/ 0 h 1254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59335" h="125489">
                          <a:moveTo>
                            <a:pt x="1059335" y="0"/>
                          </a:moveTo>
                          <a:lnTo>
                            <a:pt x="1048506" y="125489"/>
                          </a:lnTo>
                          <a:lnTo>
                            <a:pt x="0" y="125489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9921">
                        <a:alpha val="50000"/>
                      </a:srgbClr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66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37040" y="4163191"/>
                    <a:ext cx="876515" cy="1127424"/>
                    <a:chOff x="1037040" y="4163191"/>
                    <a:chExt cx="876515" cy="1127424"/>
                  </a:xfrm>
                  <a:solidFill>
                    <a:schemeClr val="accent1"/>
                  </a:solidFill>
                </p:grpSpPr>
                <p:grpSp>
                  <p:nvGrpSpPr>
                    <p:cNvPr id="1666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80365" y="4522329"/>
                      <a:ext cx="732552" cy="639612"/>
                      <a:chOff x="1180365" y="4522329"/>
                      <a:chExt cx="732552" cy="639612"/>
                    </a:xfrm>
                    <a:solidFill>
                      <a:schemeClr val="accent1"/>
                    </a:solidFill>
                  </p:grpSpPr>
                  <p:sp>
                    <p:nvSpPr>
                      <p:cNvPr id="1667" name="Freeform: Shape 1666">
                        <a:extLst>
                          <a:ext uri="{FF2B5EF4-FFF2-40B4-BE49-F238E27FC236}">
                            <a16:creationId xmlns:a16="http://schemas.microsoft.com/office/drawing/2014/main" id="{BA0D7D71-492E-424A-AAA7-10A55C7950B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21817" y="4965744"/>
                        <a:ext cx="119756" cy="113386"/>
                      </a:xfrm>
                      <a:custGeom>
                        <a:avLst/>
                        <a:gdLst>
                          <a:gd name="connsiteX0" fmla="*/ 105105 w 119756"/>
                          <a:gd name="connsiteY0" fmla="*/ 0 h 113386"/>
                          <a:gd name="connsiteX1" fmla="*/ 0 w 119756"/>
                          <a:gd name="connsiteY1" fmla="*/ 113387 h 113386"/>
                          <a:gd name="connsiteX2" fmla="*/ 119757 w 119756"/>
                          <a:gd name="connsiteY2" fmla="*/ 113387 h 1133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119756" h="113386">
                            <a:moveTo>
                              <a:pt x="105105" y="0"/>
                            </a:moveTo>
                            <a:lnTo>
                              <a:pt x="0" y="113387"/>
                            </a:lnTo>
                            <a:lnTo>
                              <a:pt x="119757" y="113387"/>
                            </a:lnTo>
                            <a:close/>
                          </a:path>
                        </a:pathLst>
                      </a:custGeom>
                      <a:solidFill>
                        <a:srgbClr val="0F0F0F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68" name="Freeform: Shape 1667">
                        <a:extLst>
                          <a:ext uri="{FF2B5EF4-FFF2-40B4-BE49-F238E27FC236}">
                            <a16:creationId xmlns:a16="http://schemas.microsoft.com/office/drawing/2014/main" id="{BFC9435A-A4E0-4717-B6EB-EE7065CF1D3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92515" y="4573988"/>
                        <a:ext cx="23568" cy="78988"/>
                      </a:xfrm>
                      <a:custGeom>
                        <a:avLst/>
                        <a:gdLst>
                          <a:gd name="connsiteX0" fmla="*/ 8918 w 23568"/>
                          <a:gd name="connsiteY0" fmla="*/ 0 h 78988"/>
                          <a:gd name="connsiteX1" fmla="*/ 23569 w 23568"/>
                          <a:gd name="connsiteY1" fmla="*/ 68797 h 78988"/>
                          <a:gd name="connsiteX2" fmla="*/ 15925 w 23568"/>
                          <a:gd name="connsiteY2" fmla="*/ 78988 h 78988"/>
                          <a:gd name="connsiteX3" fmla="*/ 0 w 23568"/>
                          <a:gd name="connsiteY3" fmla="*/ 11466 h 7898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3568" h="78988">
                            <a:moveTo>
                              <a:pt x="8918" y="0"/>
                            </a:moveTo>
                            <a:lnTo>
                              <a:pt x="23569" y="68797"/>
                            </a:lnTo>
                            <a:lnTo>
                              <a:pt x="15925" y="78988"/>
                            </a:lnTo>
                            <a:lnTo>
                              <a:pt x="0" y="11466"/>
                            </a:lnTo>
                            <a:close/>
                          </a:path>
                        </a:pathLst>
                      </a:custGeom>
                      <a:solidFill>
                        <a:srgbClr val="2B2B2B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69" name="Freeform: Shape 1668">
                        <a:extLst>
                          <a:ext uri="{FF2B5EF4-FFF2-40B4-BE49-F238E27FC236}">
                            <a16:creationId xmlns:a16="http://schemas.microsoft.com/office/drawing/2014/main" id="{AA51C34B-290A-4D22-B5D4-68CA7F2B03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16075" y="4668264"/>
                        <a:ext cx="77714" cy="19110"/>
                      </a:xfrm>
                      <a:custGeom>
                        <a:avLst/>
                        <a:gdLst>
                          <a:gd name="connsiteX0" fmla="*/ 0 w 77714"/>
                          <a:gd name="connsiteY0" fmla="*/ 19110 h 19110"/>
                          <a:gd name="connsiteX1" fmla="*/ 70070 w 77714"/>
                          <a:gd name="connsiteY1" fmla="*/ 10192 h 19110"/>
                          <a:gd name="connsiteX2" fmla="*/ 77714 w 77714"/>
                          <a:gd name="connsiteY2" fmla="*/ 0 h 19110"/>
                          <a:gd name="connsiteX3" fmla="*/ 8281 w 77714"/>
                          <a:gd name="connsiteY3" fmla="*/ 7007 h 191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77714" h="19110">
                            <a:moveTo>
                              <a:pt x="0" y="19110"/>
                            </a:moveTo>
                            <a:lnTo>
                              <a:pt x="70070" y="10192"/>
                            </a:lnTo>
                            <a:lnTo>
                              <a:pt x="77714" y="0"/>
                            </a:lnTo>
                            <a:lnTo>
                              <a:pt x="8281" y="7007"/>
                            </a:lnTo>
                            <a:close/>
                          </a:path>
                        </a:pathLst>
                      </a:custGeom>
                      <a:solidFill>
                        <a:srgbClr val="2B2B2B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0" name="Freeform: Shape 1669">
                        <a:extLst>
                          <a:ext uri="{FF2B5EF4-FFF2-40B4-BE49-F238E27FC236}">
                            <a16:creationId xmlns:a16="http://schemas.microsoft.com/office/drawing/2014/main" id="{5EB6FC5F-30E3-4A19-9C16-8AD84F30C8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47887" y="5055562"/>
                        <a:ext cx="600693" cy="87269"/>
                      </a:xfrm>
                      <a:custGeom>
                        <a:avLst/>
                        <a:gdLst>
                          <a:gd name="connsiteX0" fmla="*/ 600693 w 600693"/>
                          <a:gd name="connsiteY0" fmla="*/ 0 h 87269"/>
                          <a:gd name="connsiteX1" fmla="*/ 0 w 600693"/>
                          <a:gd name="connsiteY1" fmla="*/ 0 h 87269"/>
                          <a:gd name="connsiteX2" fmla="*/ 0 w 600693"/>
                          <a:gd name="connsiteY2" fmla="*/ 87269 h 87269"/>
                          <a:gd name="connsiteX3" fmla="*/ 553555 w 600693"/>
                          <a:gd name="connsiteY3" fmla="*/ 87269 h 872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00693" h="87269">
                            <a:moveTo>
                              <a:pt x="600693" y="0"/>
                            </a:moveTo>
                            <a:lnTo>
                              <a:pt x="0" y="0"/>
                            </a:lnTo>
                            <a:lnTo>
                              <a:pt x="0" y="87269"/>
                            </a:lnTo>
                            <a:lnTo>
                              <a:pt x="553555" y="87269"/>
                            </a:lnTo>
                            <a:close/>
                          </a:path>
                        </a:pathLst>
                      </a:custGeom>
                      <a:solidFill>
                        <a:srgbClr val="23211F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1" name="Freeform: Shape 1670">
                        <a:extLst>
                          <a:ext uri="{FF2B5EF4-FFF2-40B4-BE49-F238E27FC236}">
                            <a16:creationId xmlns:a16="http://schemas.microsoft.com/office/drawing/2014/main" id="{5F922A13-639E-4CC6-9CC8-360BB0D8F27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47887" y="5097604"/>
                        <a:ext cx="600693" cy="45227"/>
                      </a:xfrm>
                      <a:custGeom>
                        <a:avLst/>
                        <a:gdLst>
                          <a:gd name="connsiteX0" fmla="*/ 600693 w 600693"/>
                          <a:gd name="connsiteY0" fmla="*/ 0 h 45227"/>
                          <a:gd name="connsiteX1" fmla="*/ 0 w 600693"/>
                          <a:gd name="connsiteY1" fmla="*/ 0 h 45227"/>
                          <a:gd name="connsiteX2" fmla="*/ 0 w 600693"/>
                          <a:gd name="connsiteY2" fmla="*/ 45227 h 45227"/>
                          <a:gd name="connsiteX3" fmla="*/ 553555 w 600693"/>
                          <a:gd name="connsiteY3" fmla="*/ 45227 h 4522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00693" h="45227">
                            <a:moveTo>
                              <a:pt x="600693" y="0"/>
                            </a:moveTo>
                            <a:lnTo>
                              <a:pt x="0" y="0"/>
                            </a:lnTo>
                            <a:lnTo>
                              <a:pt x="0" y="45227"/>
                            </a:lnTo>
                            <a:lnTo>
                              <a:pt x="553555" y="45227"/>
                            </a:lnTo>
                            <a:close/>
                          </a:path>
                        </a:pathLst>
                      </a:custGeom>
                      <a:solidFill>
                        <a:srgbClr val="6969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2" name="Freeform: Shape 1671">
                        <a:extLst>
                          <a:ext uri="{FF2B5EF4-FFF2-40B4-BE49-F238E27FC236}">
                            <a16:creationId xmlns:a16="http://schemas.microsoft.com/office/drawing/2014/main" id="{2CA8320E-377B-41CA-B3CB-BA71CBF032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51110" y="4614119"/>
                        <a:ext cx="140777" cy="135681"/>
                      </a:xfrm>
                      <a:custGeom>
                        <a:avLst/>
                        <a:gdLst>
                          <a:gd name="connsiteX0" fmla="*/ 140777 w 140777"/>
                          <a:gd name="connsiteY0" fmla="*/ 85358 h 135681"/>
                          <a:gd name="connsiteX1" fmla="*/ 26117 w 140777"/>
                          <a:gd name="connsiteY1" fmla="*/ 0 h 135681"/>
                          <a:gd name="connsiteX2" fmla="*/ 0 w 140777"/>
                          <a:gd name="connsiteY2" fmla="*/ 32487 h 135681"/>
                          <a:gd name="connsiteX3" fmla="*/ 101283 w 140777"/>
                          <a:gd name="connsiteY3" fmla="*/ 135681 h 13568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40777" h="135681">
                            <a:moveTo>
                              <a:pt x="140777" y="85358"/>
                            </a:moveTo>
                            <a:lnTo>
                              <a:pt x="26117" y="0"/>
                            </a:lnTo>
                            <a:lnTo>
                              <a:pt x="0" y="32487"/>
                            </a:lnTo>
                            <a:lnTo>
                              <a:pt x="101283" y="135681"/>
                            </a:lnTo>
                            <a:close/>
                          </a:path>
                        </a:pathLst>
                      </a:custGeom>
                      <a:solidFill>
                        <a:srgbClr val="525252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3" name="Freeform: Shape 1672">
                        <a:extLst>
                          <a:ext uri="{FF2B5EF4-FFF2-40B4-BE49-F238E27FC236}">
                            <a16:creationId xmlns:a16="http://schemas.microsoft.com/office/drawing/2014/main" id="{73709C44-27B4-4637-869D-3BFCFC9852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51110" y="4628770"/>
                        <a:ext cx="116571" cy="121667"/>
                      </a:xfrm>
                      <a:custGeom>
                        <a:avLst/>
                        <a:gdLst>
                          <a:gd name="connsiteX0" fmla="*/ 116571 w 116571"/>
                          <a:gd name="connsiteY0" fmla="*/ 101920 h 121667"/>
                          <a:gd name="connsiteX1" fmla="*/ 101283 w 116571"/>
                          <a:gd name="connsiteY1" fmla="*/ 121667 h 121667"/>
                          <a:gd name="connsiteX2" fmla="*/ 0 w 116571"/>
                          <a:gd name="connsiteY2" fmla="*/ 17836 h 121667"/>
                          <a:gd name="connsiteX3" fmla="*/ 14651 w 116571"/>
                          <a:gd name="connsiteY3" fmla="*/ 0 h 121667"/>
                          <a:gd name="connsiteX4" fmla="*/ 116571 w 116571"/>
                          <a:gd name="connsiteY4" fmla="*/ 101920 h 12166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16571" h="121667">
                            <a:moveTo>
                              <a:pt x="116571" y="101920"/>
                            </a:moveTo>
                            <a:lnTo>
                              <a:pt x="101283" y="121667"/>
                            </a:lnTo>
                            <a:lnTo>
                              <a:pt x="0" y="17836"/>
                            </a:lnTo>
                            <a:lnTo>
                              <a:pt x="14651" y="0"/>
                            </a:lnTo>
                            <a:cubicBezTo>
                              <a:pt x="35035" y="19747"/>
                              <a:pt x="102557" y="87269"/>
                              <a:pt x="116571" y="101920"/>
                            </a:cubicBezTo>
                            <a:close/>
                          </a:path>
                        </a:pathLst>
                      </a:custGeom>
                      <a:solidFill>
                        <a:srgbClr val="525252">
                          <a:alpha val="40000"/>
                        </a:srgbClr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4" name="Freeform: Shape 1673">
                        <a:extLst>
                          <a:ext uri="{FF2B5EF4-FFF2-40B4-BE49-F238E27FC236}">
                            <a16:creationId xmlns:a16="http://schemas.microsoft.com/office/drawing/2014/main" id="{DFD63837-4E9E-4759-8348-35842F4480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51747" y="4614756"/>
                        <a:ext cx="33124" cy="40768"/>
                      </a:xfrm>
                      <a:custGeom>
                        <a:avLst/>
                        <a:gdLst>
                          <a:gd name="connsiteX0" fmla="*/ 8281 w 33124"/>
                          <a:gd name="connsiteY0" fmla="*/ 40768 h 40768"/>
                          <a:gd name="connsiteX1" fmla="*/ 0 w 33124"/>
                          <a:gd name="connsiteY1" fmla="*/ 32487 h 40768"/>
                          <a:gd name="connsiteX2" fmla="*/ 26117 w 33124"/>
                          <a:gd name="connsiteY2" fmla="*/ 0 h 40768"/>
                          <a:gd name="connsiteX3" fmla="*/ 33124 w 33124"/>
                          <a:gd name="connsiteY3" fmla="*/ 5096 h 40768"/>
                          <a:gd name="connsiteX4" fmla="*/ 8281 w 33124"/>
                          <a:gd name="connsiteY4" fmla="*/ 40768 h 407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3124" h="40768">
                            <a:moveTo>
                              <a:pt x="8281" y="40768"/>
                            </a:moveTo>
                            <a:lnTo>
                              <a:pt x="0" y="32487"/>
                            </a:lnTo>
                            <a:lnTo>
                              <a:pt x="26117" y="0"/>
                            </a:lnTo>
                            <a:lnTo>
                              <a:pt x="33124" y="5096"/>
                            </a:lnTo>
                            <a:cubicBezTo>
                              <a:pt x="24843" y="16562"/>
                              <a:pt x="16562" y="28665"/>
                              <a:pt x="8281" y="40768"/>
                            </a:cubicBezTo>
                            <a:close/>
                          </a:path>
                        </a:pathLst>
                      </a:custGeom>
                      <a:solidFill>
                        <a:srgbClr val="525252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5" name="Freeform: Shape 1674">
                        <a:extLst>
                          <a:ext uri="{FF2B5EF4-FFF2-40B4-BE49-F238E27FC236}">
                            <a16:creationId xmlns:a16="http://schemas.microsoft.com/office/drawing/2014/main" id="{AC1CFF0F-D1C4-4F30-806E-8FDBB56CCB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10351" y="4663805"/>
                        <a:ext cx="82173" cy="85995"/>
                      </a:xfrm>
                      <a:custGeom>
                        <a:avLst/>
                        <a:gdLst>
                          <a:gd name="connsiteX0" fmla="*/ 33761 w 82173"/>
                          <a:gd name="connsiteY0" fmla="*/ 0 h 85995"/>
                          <a:gd name="connsiteX1" fmla="*/ 82173 w 82173"/>
                          <a:gd name="connsiteY1" fmla="*/ 35672 h 85995"/>
                          <a:gd name="connsiteX2" fmla="*/ 42679 w 82173"/>
                          <a:gd name="connsiteY2" fmla="*/ 85995 h 85995"/>
                          <a:gd name="connsiteX3" fmla="*/ 0 w 82173"/>
                          <a:gd name="connsiteY3" fmla="*/ 42042 h 85995"/>
                          <a:gd name="connsiteX4" fmla="*/ 33761 w 82173"/>
                          <a:gd name="connsiteY4" fmla="*/ 0 h 859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2173" h="85995">
                            <a:moveTo>
                              <a:pt x="33761" y="0"/>
                            </a:moveTo>
                            <a:lnTo>
                              <a:pt x="82173" y="35672"/>
                            </a:lnTo>
                            <a:lnTo>
                              <a:pt x="42679" y="85995"/>
                            </a:lnTo>
                            <a:lnTo>
                              <a:pt x="0" y="42042"/>
                            </a:lnTo>
                            <a:cubicBezTo>
                              <a:pt x="10829" y="28665"/>
                              <a:pt x="22295" y="14651"/>
                              <a:pt x="33761" y="0"/>
                            </a:cubicBezTo>
                            <a:close/>
                          </a:path>
                        </a:pathLst>
                      </a:custGeom>
                      <a:solidFill>
                        <a:srgbClr val="525252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6" name="Freeform: Shape 1675">
                        <a:extLst>
                          <a:ext uri="{FF2B5EF4-FFF2-40B4-BE49-F238E27FC236}">
                            <a16:creationId xmlns:a16="http://schemas.microsoft.com/office/drawing/2014/main" id="{12DC9760-7786-48D2-86A2-BE80B424C2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01433" y="4635777"/>
                        <a:ext cx="103194" cy="128037"/>
                      </a:xfrm>
                      <a:custGeom>
                        <a:avLst/>
                        <a:gdLst>
                          <a:gd name="connsiteX0" fmla="*/ 103194 w 103194"/>
                          <a:gd name="connsiteY0" fmla="*/ 14014 h 128037"/>
                          <a:gd name="connsiteX1" fmla="*/ 75803 w 103194"/>
                          <a:gd name="connsiteY1" fmla="*/ 0 h 128037"/>
                          <a:gd name="connsiteX2" fmla="*/ 0 w 103194"/>
                          <a:gd name="connsiteY2" fmla="*/ 96824 h 128037"/>
                          <a:gd name="connsiteX3" fmla="*/ 17836 w 103194"/>
                          <a:gd name="connsiteY3" fmla="*/ 128038 h 1280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03194" h="128037">
                            <a:moveTo>
                              <a:pt x="103194" y="14014"/>
                            </a:moveTo>
                            <a:lnTo>
                              <a:pt x="75803" y="0"/>
                            </a:lnTo>
                            <a:lnTo>
                              <a:pt x="0" y="96824"/>
                            </a:lnTo>
                            <a:lnTo>
                              <a:pt x="17836" y="128038"/>
                            </a:lnTo>
                            <a:close/>
                          </a:path>
                        </a:pathLst>
                      </a:custGeom>
                      <a:solidFill>
                        <a:srgbClr val="0F0F0F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7" name="Freeform: Shape 1676">
                        <a:extLst>
                          <a:ext uri="{FF2B5EF4-FFF2-40B4-BE49-F238E27FC236}">
                            <a16:creationId xmlns:a16="http://schemas.microsoft.com/office/drawing/2014/main" id="{C7CB1F5F-0B70-4060-9AF2-57390B3531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94249" y="4546756"/>
                        <a:ext cx="122002" cy="156382"/>
                      </a:xfrm>
                      <a:custGeom>
                        <a:avLst/>
                        <a:gdLst>
                          <a:gd name="connsiteX0" fmla="*/ 9086 w 122002"/>
                          <a:gd name="connsiteY0" fmla="*/ 121508 h 156382"/>
                          <a:gd name="connsiteX1" fmla="*/ 3990 w 122002"/>
                          <a:gd name="connsiteY1" fmla="*/ 154632 h 156382"/>
                          <a:gd name="connsiteX2" fmla="*/ 3990 w 122002"/>
                          <a:gd name="connsiteY2" fmla="*/ 154632 h 156382"/>
                          <a:gd name="connsiteX3" fmla="*/ 34566 w 122002"/>
                          <a:gd name="connsiteY3" fmla="*/ 139981 h 156382"/>
                          <a:gd name="connsiteX4" fmla="*/ 112917 w 122002"/>
                          <a:gd name="connsiteY4" fmla="*/ 34875 h 156382"/>
                          <a:gd name="connsiteX5" fmla="*/ 118013 w 122002"/>
                          <a:gd name="connsiteY5" fmla="*/ 1751 h 156382"/>
                          <a:gd name="connsiteX6" fmla="*/ 118013 w 122002"/>
                          <a:gd name="connsiteY6" fmla="*/ 1751 h 156382"/>
                          <a:gd name="connsiteX7" fmla="*/ 87437 w 122002"/>
                          <a:gd name="connsiteY7" fmla="*/ 16402 h 156382"/>
                          <a:gd name="connsiteX8" fmla="*/ 9086 w 122002"/>
                          <a:gd name="connsiteY8" fmla="*/ 121508 h 1563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22002" h="156382">
                            <a:moveTo>
                              <a:pt x="9086" y="121508"/>
                            </a:moveTo>
                            <a:cubicBezTo>
                              <a:pt x="-469" y="134885"/>
                              <a:pt x="-3017" y="149536"/>
                              <a:pt x="3990" y="154632"/>
                            </a:cubicBezTo>
                            <a:lnTo>
                              <a:pt x="3990" y="154632"/>
                            </a:lnTo>
                            <a:cubicBezTo>
                              <a:pt x="10997" y="159728"/>
                              <a:pt x="24374" y="153358"/>
                              <a:pt x="34566" y="139981"/>
                            </a:cubicBezTo>
                            <a:lnTo>
                              <a:pt x="112917" y="34875"/>
                            </a:lnTo>
                            <a:cubicBezTo>
                              <a:pt x="122472" y="21498"/>
                              <a:pt x="125020" y="6847"/>
                              <a:pt x="118013" y="1751"/>
                            </a:cubicBezTo>
                            <a:lnTo>
                              <a:pt x="118013" y="1751"/>
                            </a:lnTo>
                            <a:cubicBezTo>
                              <a:pt x="111006" y="-3345"/>
                              <a:pt x="97629" y="3025"/>
                              <a:pt x="87437" y="16402"/>
                            </a:cubicBezTo>
                            <a:lnTo>
                              <a:pt x="9086" y="121508"/>
                            </a:lnTo>
                            <a:close/>
                          </a:path>
                        </a:pathLst>
                      </a:custGeom>
                      <a:solidFill>
                        <a:srgbClr val="0F0F0F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8" name="Freeform: Shape 1677">
                        <a:extLst>
                          <a:ext uri="{FF2B5EF4-FFF2-40B4-BE49-F238E27FC236}">
                            <a16:creationId xmlns:a16="http://schemas.microsoft.com/office/drawing/2014/main" id="{BF666BEE-F498-4CAD-A358-E2A50E7D5A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02951" y="4912236"/>
                        <a:ext cx="6145" cy="140140"/>
                      </a:xfrm>
                      <a:custGeom>
                        <a:avLst/>
                        <a:gdLst>
                          <a:gd name="connsiteX0" fmla="*/ 3597 w 6145"/>
                          <a:gd name="connsiteY0" fmla="*/ 36309 h 140140"/>
                          <a:gd name="connsiteX1" fmla="*/ 6145 w 6145"/>
                          <a:gd name="connsiteY1" fmla="*/ 0 h 140140"/>
                          <a:gd name="connsiteX2" fmla="*/ 1686 w 6145"/>
                          <a:gd name="connsiteY2" fmla="*/ 140141 h 140140"/>
                          <a:gd name="connsiteX3" fmla="*/ 2960 w 6145"/>
                          <a:gd name="connsiteY3" fmla="*/ 139503 h 140140"/>
                          <a:gd name="connsiteX4" fmla="*/ 2323 w 6145"/>
                          <a:gd name="connsiteY4" fmla="*/ 124215 h 140140"/>
                          <a:gd name="connsiteX5" fmla="*/ 3597 w 6145"/>
                          <a:gd name="connsiteY5" fmla="*/ 36309 h 1401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6145" h="140140">
                            <a:moveTo>
                              <a:pt x="3597" y="36309"/>
                            </a:moveTo>
                            <a:cubicBezTo>
                              <a:pt x="4234" y="24206"/>
                              <a:pt x="4871" y="12103"/>
                              <a:pt x="6145" y="0"/>
                            </a:cubicBezTo>
                            <a:cubicBezTo>
                              <a:pt x="1049" y="46501"/>
                              <a:pt x="-2136" y="93639"/>
                              <a:pt x="1686" y="140141"/>
                            </a:cubicBezTo>
                            <a:lnTo>
                              <a:pt x="2960" y="139503"/>
                            </a:lnTo>
                            <a:cubicBezTo>
                              <a:pt x="2960" y="134407"/>
                              <a:pt x="2323" y="129311"/>
                              <a:pt x="2323" y="124215"/>
                            </a:cubicBezTo>
                            <a:cubicBezTo>
                              <a:pt x="1049" y="94913"/>
                              <a:pt x="1686" y="65611"/>
                              <a:pt x="3597" y="36309"/>
                            </a:cubicBezTo>
                            <a:close/>
                          </a:path>
                        </a:pathLst>
                      </a:custGeom>
                      <a:solidFill>
                        <a:srgbClr val="914A17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9" name="Freeform: Shape 1678">
                        <a:extLst>
                          <a:ext uri="{FF2B5EF4-FFF2-40B4-BE49-F238E27FC236}">
                            <a16:creationId xmlns:a16="http://schemas.microsoft.com/office/drawing/2014/main" id="{5AC5037E-CD71-4D92-94C3-B2205F9897E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09502" y="4630044"/>
                        <a:ext cx="203416" cy="460552"/>
                      </a:xfrm>
                      <a:custGeom>
                        <a:avLst/>
                        <a:gdLst>
                          <a:gd name="connsiteX0" fmla="*/ 203416 w 203416"/>
                          <a:gd name="connsiteY0" fmla="*/ 190463 h 460552"/>
                          <a:gd name="connsiteX1" fmla="*/ 186854 w 203416"/>
                          <a:gd name="connsiteY1" fmla="*/ 80262 h 460552"/>
                          <a:gd name="connsiteX2" fmla="*/ 169655 w 203416"/>
                          <a:gd name="connsiteY2" fmla="*/ 0 h 460552"/>
                          <a:gd name="connsiteX3" fmla="*/ 92578 w 203416"/>
                          <a:gd name="connsiteY3" fmla="*/ 5096 h 460552"/>
                          <a:gd name="connsiteX4" fmla="*/ 3397 w 203416"/>
                          <a:gd name="connsiteY4" fmla="*/ 120393 h 460552"/>
                          <a:gd name="connsiteX5" fmla="*/ 3397 w 203416"/>
                          <a:gd name="connsiteY5" fmla="*/ 145236 h 460552"/>
                          <a:gd name="connsiteX6" fmla="*/ 123154 w 203416"/>
                          <a:gd name="connsiteY6" fmla="*/ 460553 h 460552"/>
                          <a:gd name="connsiteX7" fmla="*/ 188128 w 203416"/>
                          <a:gd name="connsiteY7" fmla="*/ 425518 h 460552"/>
                          <a:gd name="connsiteX8" fmla="*/ 203416 w 203416"/>
                          <a:gd name="connsiteY8" fmla="*/ 190463 h 46055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03416" h="460552">
                            <a:moveTo>
                              <a:pt x="203416" y="190463"/>
                            </a:moveTo>
                            <a:lnTo>
                              <a:pt x="186854" y="80262"/>
                            </a:lnTo>
                            <a:lnTo>
                              <a:pt x="169655" y="0"/>
                            </a:lnTo>
                            <a:lnTo>
                              <a:pt x="92578" y="5096"/>
                            </a:lnTo>
                            <a:lnTo>
                              <a:pt x="3397" y="120393"/>
                            </a:lnTo>
                            <a:cubicBezTo>
                              <a:pt x="3397" y="120393"/>
                              <a:pt x="-4247" y="126763"/>
                              <a:pt x="3397" y="145236"/>
                            </a:cubicBezTo>
                            <a:cubicBezTo>
                              <a:pt x="11041" y="163709"/>
                              <a:pt x="123154" y="460553"/>
                              <a:pt x="123154" y="460553"/>
                            </a:cubicBezTo>
                            <a:lnTo>
                              <a:pt x="188128" y="425518"/>
                            </a:lnTo>
                            <a:cubicBezTo>
                              <a:pt x="181121" y="347803"/>
                              <a:pt x="193224" y="268815"/>
                              <a:pt x="203416" y="190463"/>
                            </a:cubicBezTo>
                            <a:close/>
                          </a:path>
                        </a:pathLst>
                      </a:custGeom>
                      <a:solidFill>
                        <a:srgbClr val="914A17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80" name="Freeform: Shape 1679">
                        <a:extLst>
                          <a:ext uri="{FF2B5EF4-FFF2-40B4-BE49-F238E27FC236}">
                            <a16:creationId xmlns:a16="http://schemas.microsoft.com/office/drawing/2014/main" id="{3FF7E180-2B66-4A5D-A3E6-5515BABC77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03581" y="4912236"/>
                        <a:ext cx="5514" cy="139503"/>
                      </a:xfrm>
                      <a:custGeom>
                        <a:avLst/>
                        <a:gdLst>
                          <a:gd name="connsiteX0" fmla="*/ 2966 w 5514"/>
                          <a:gd name="connsiteY0" fmla="*/ 36309 h 139503"/>
                          <a:gd name="connsiteX1" fmla="*/ 5515 w 5514"/>
                          <a:gd name="connsiteY1" fmla="*/ 0 h 139503"/>
                          <a:gd name="connsiteX2" fmla="*/ 418 w 5514"/>
                          <a:gd name="connsiteY2" fmla="*/ 65611 h 139503"/>
                          <a:gd name="connsiteX3" fmla="*/ 1055 w 5514"/>
                          <a:gd name="connsiteY3" fmla="*/ 68796 h 139503"/>
                          <a:gd name="connsiteX4" fmla="*/ 418 w 5514"/>
                          <a:gd name="connsiteY4" fmla="*/ 69433 h 139503"/>
                          <a:gd name="connsiteX5" fmla="*/ 1055 w 5514"/>
                          <a:gd name="connsiteY5" fmla="*/ 139503 h 139503"/>
                          <a:gd name="connsiteX6" fmla="*/ 2330 w 5514"/>
                          <a:gd name="connsiteY6" fmla="*/ 138866 h 139503"/>
                          <a:gd name="connsiteX7" fmla="*/ 1693 w 5514"/>
                          <a:gd name="connsiteY7" fmla="*/ 123578 h 139503"/>
                          <a:gd name="connsiteX8" fmla="*/ 2966 w 5514"/>
                          <a:gd name="connsiteY8" fmla="*/ 36309 h 13950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514" h="139503">
                            <a:moveTo>
                              <a:pt x="2966" y="36309"/>
                            </a:moveTo>
                            <a:cubicBezTo>
                              <a:pt x="3603" y="24206"/>
                              <a:pt x="4240" y="12103"/>
                              <a:pt x="5515" y="0"/>
                            </a:cubicBezTo>
                            <a:cubicBezTo>
                              <a:pt x="2966" y="21658"/>
                              <a:pt x="1055" y="43953"/>
                              <a:pt x="418" y="65611"/>
                            </a:cubicBezTo>
                            <a:lnTo>
                              <a:pt x="1055" y="68796"/>
                            </a:lnTo>
                            <a:cubicBezTo>
                              <a:pt x="1055" y="68796"/>
                              <a:pt x="418" y="68796"/>
                              <a:pt x="418" y="69433"/>
                            </a:cubicBezTo>
                            <a:cubicBezTo>
                              <a:pt x="-219" y="93002"/>
                              <a:pt x="-219" y="116571"/>
                              <a:pt x="1055" y="139503"/>
                            </a:cubicBezTo>
                            <a:lnTo>
                              <a:pt x="2330" y="138866"/>
                            </a:lnTo>
                            <a:cubicBezTo>
                              <a:pt x="2330" y="133771"/>
                              <a:pt x="1693" y="128675"/>
                              <a:pt x="1693" y="123578"/>
                            </a:cubicBezTo>
                            <a:cubicBezTo>
                              <a:pt x="418" y="94913"/>
                              <a:pt x="1055" y="65611"/>
                              <a:pt x="2966" y="36309"/>
                            </a:cubicBezTo>
                            <a:close/>
                          </a:path>
                        </a:pathLst>
                      </a:custGeom>
                      <a:solidFill>
                        <a:srgbClr val="914A17">
                          <a:alpha val="50000"/>
                        </a:srgbClr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81" name="Freeform: Shape 1680">
                        <a:extLst>
                          <a:ext uri="{FF2B5EF4-FFF2-40B4-BE49-F238E27FC236}">
                            <a16:creationId xmlns:a16="http://schemas.microsoft.com/office/drawing/2014/main" id="{246FCF59-ACF4-416D-9487-8379707DD4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3469" y="4986128"/>
                        <a:ext cx="83523" cy="105105"/>
                      </a:xfrm>
                      <a:custGeom>
                        <a:avLst/>
                        <a:gdLst>
                          <a:gd name="connsiteX0" fmla="*/ 82250 w 83523"/>
                          <a:gd name="connsiteY0" fmla="*/ 0 h 105105"/>
                          <a:gd name="connsiteX1" fmla="*/ 77 w 83523"/>
                          <a:gd name="connsiteY1" fmla="*/ 56693 h 105105"/>
                          <a:gd name="connsiteX2" fmla="*/ 18550 w 83523"/>
                          <a:gd name="connsiteY2" fmla="*/ 105105 h 105105"/>
                          <a:gd name="connsiteX3" fmla="*/ 83524 w 83523"/>
                          <a:gd name="connsiteY3" fmla="*/ 70070 h 105105"/>
                          <a:gd name="connsiteX4" fmla="*/ 82250 w 83523"/>
                          <a:gd name="connsiteY4" fmla="*/ 0 h 1051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3523" h="105105">
                            <a:moveTo>
                              <a:pt x="82250" y="0"/>
                            </a:moveTo>
                            <a:cubicBezTo>
                              <a:pt x="59318" y="13377"/>
                              <a:pt x="-2472" y="50323"/>
                              <a:pt x="77" y="56693"/>
                            </a:cubicBezTo>
                            <a:cubicBezTo>
                              <a:pt x="7083" y="75166"/>
                              <a:pt x="18550" y="105105"/>
                              <a:pt x="18550" y="105105"/>
                            </a:cubicBezTo>
                            <a:lnTo>
                              <a:pt x="83524" y="70070"/>
                            </a:lnTo>
                            <a:cubicBezTo>
                              <a:pt x="81613" y="46501"/>
                              <a:pt x="81613" y="23569"/>
                              <a:pt x="82250" y="0"/>
                            </a:cubicBezTo>
                            <a:close/>
                          </a:path>
                        </a:pathLst>
                      </a:custGeom>
                      <a:solidFill>
                        <a:srgbClr val="914A17">
                          <a:alpha val="50000"/>
                        </a:srgbClr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82" name="Freeform: Shape 1681">
                        <a:extLst>
                          <a:ext uri="{FF2B5EF4-FFF2-40B4-BE49-F238E27FC236}">
                            <a16:creationId xmlns:a16="http://schemas.microsoft.com/office/drawing/2014/main" id="{827A579B-1CD7-4685-8C94-E022A8097E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27560" y="4630044"/>
                        <a:ext cx="85358" cy="321048"/>
                      </a:xfrm>
                      <a:custGeom>
                        <a:avLst/>
                        <a:gdLst>
                          <a:gd name="connsiteX0" fmla="*/ 85358 w 85358"/>
                          <a:gd name="connsiteY0" fmla="*/ 190463 h 321048"/>
                          <a:gd name="connsiteX1" fmla="*/ 68796 w 85358"/>
                          <a:gd name="connsiteY1" fmla="*/ 80262 h 321048"/>
                          <a:gd name="connsiteX2" fmla="*/ 51597 w 85358"/>
                          <a:gd name="connsiteY2" fmla="*/ 0 h 321048"/>
                          <a:gd name="connsiteX3" fmla="*/ 0 w 85358"/>
                          <a:gd name="connsiteY3" fmla="*/ 3185 h 321048"/>
                          <a:gd name="connsiteX4" fmla="*/ 70707 w 85358"/>
                          <a:gd name="connsiteY4" fmla="*/ 321049 h 321048"/>
                          <a:gd name="connsiteX5" fmla="*/ 85358 w 85358"/>
                          <a:gd name="connsiteY5" fmla="*/ 190463 h 32104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85358" h="321048">
                            <a:moveTo>
                              <a:pt x="85358" y="190463"/>
                            </a:moveTo>
                            <a:lnTo>
                              <a:pt x="68796" y="80262"/>
                            </a:lnTo>
                            <a:lnTo>
                              <a:pt x="51597" y="0"/>
                            </a:lnTo>
                            <a:lnTo>
                              <a:pt x="0" y="3185"/>
                            </a:lnTo>
                            <a:lnTo>
                              <a:pt x="70707" y="321049"/>
                            </a:lnTo>
                            <a:cubicBezTo>
                              <a:pt x="73255" y="278370"/>
                              <a:pt x="79625" y="234417"/>
                              <a:pt x="85358" y="190463"/>
                            </a:cubicBezTo>
                            <a:close/>
                          </a:path>
                        </a:pathLst>
                      </a:custGeom>
                      <a:solidFill>
                        <a:srgbClr val="914A17">
                          <a:alpha val="50000"/>
                        </a:srgbClr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83" name="Freeform: Shape 1682">
                        <a:extLst>
                          <a:ext uri="{FF2B5EF4-FFF2-40B4-BE49-F238E27FC236}">
                            <a16:creationId xmlns:a16="http://schemas.microsoft.com/office/drawing/2014/main" id="{96907F5A-76C4-4F07-9A6B-5D9D411C9B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80365" y="4855543"/>
                        <a:ext cx="437620" cy="306398"/>
                      </a:xfrm>
                      <a:custGeom>
                        <a:avLst/>
                        <a:gdLst>
                          <a:gd name="connsiteX0" fmla="*/ 0 w 437620"/>
                          <a:gd name="connsiteY0" fmla="*/ 0 h 306398"/>
                          <a:gd name="connsiteX1" fmla="*/ 366913 w 437620"/>
                          <a:gd name="connsiteY1" fmla="*/ 37583 h 306398"/>
                          <a:gd name="connsiteX2" fmla="*/ 412778 w 437620"/>
                          <a:gd name="connsiteY2" fmla="*/ 93003 h 306398"/>
                          <a:gd name="connsiteX3" fmla="*/ 437621 w 437620"/>
                          <a:gd name="connsiteY3" fmla="*/ 306398 h 306398"/>
                          <a:gd name="connsiteX4" fmla="*/ 131860 w 437620"/>
                          <a:gd name="connsiteY4" fmla="*/ 306398 h 306398"/>
                          <a:gd name="connsiteX5" fmla="*/ 0 w 437620"/>
                          <a:gd name="connsiteY5" fmla="*/ 0 h 30639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437620" h="306398">
                            <a:moveTo>
                              <a:pt x="0" y="0"/>
                            </a:moveTo>
                            <a:cubicBezTo>
                              <a:pt x="0" y="0"/>
                              <a:pt x="257349" y="19747"/>
                              <a:pt x="366913" y="37583"/>
                            </a:cubicBezTo>
                            <a:cubicBezTo>
                              <a:pt x="366913" y="37583"/>
                              <a:pt x="402586" y="43953"/>
                              <a:pt x="412778" y="93003"/>
                            </a:cubicBezTo>
                            <a:cubicBezTo>
                              <a:pt x="422333" y="142051"/>
                              <a:pt x="437621" y="306398"/>
                              <a:pt x="437621" y="306398"/>
                            </a:cubicBezTo>
                            <a:lnTo>
                              <a:pt x="131860" y="306398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363432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84" name="Freeform: Shape 1683">
                        <a:extLst>
                          <a:ext uri="{FF2B5EF4-FFF2-40B4-BE49-F238E27FC236}">
                            <a16:creationId xmlns:a16="http://schemas.microsoft.com/office/drawing/2014/main" id="{9E1143AE-F7A0-495D-A741-4B9F86F3ED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80365" y="4855543"/>
                        <a:ext cx="420421" cy="146510"/>
                      </a:xfrm>
                      <a:custGeom>
                        <a:avLst/>
                        <a:gdLst>
                          <a:gd name="connsiteX0" fmla="*/ 63063 w 420421"/>
                          <a:gd name="connsiteY0" fmla="*/ 146511 h 146510"/>
                          <a:gd name="connsiteX1" fmla="*/ 0 w 420421"/>
                          <a:gd name="connsiteY1" fmla="*/ 0 h 146510"/>
                          <a:gd name="connsiteX2" fmla="*/ 366913 w 420421"/>
                          <a:gd name="connsiteY2" fmla="*/ 37583 h 146510"/>
                          <a:gd name="connsiteX3" fmla="*/ 412778 w 420421"/>
                          <a:gd name="connsiteY3" fmla="*/ 93003 h 146510"/>
                          <a:gd name="connsiteX4" fmla="*/ 420422 w 420421"/>
                          <a:gd name="connsiteY4" fmla="*/ 146511 h 146510"/>
                          <a:gd name="connsiteX5" fmla="*/ 63063 w 420421"/>
                          <a:gd name="connsiteY5" fmla="*/ 146511 h 1465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</a:cxnLst>
                        <a:rect l="l" t="t" r="r" b="b"/>
                        <a:pathLst>
                          <a:path w="420421" h="146510">
                            <a:moveTo>
                              <a:pt x="63063" y="146511"/>
                            </a:moveTo>
                            <a:lnTo>
                              <a:pt x="0" y="0"/>
                            </a:lnTo>
                            <a:cubicBezTo>
                              <a:pt x="0" y="0"/>
                              <a:pt x="257349" y="19747"/>
                              <a:pt x="366913" y="37583"/>
                            </a:cubicBezTo>
                            <a:cubicBezTo>
                              <a:pt x="366913" y="37583"/>
                              <a:pt x="402586" y="43953"/>
                              <a:pt x="412778" y="93003"/>
                            </a:cubicBezTo>
                            <a:cubicBezTo>
                              <a:pt x="415326" y="105105"/>
                              <a:pt x="417874" y="124215"/>
                              <a:pt x="420422" y="146511"/>
                            </a:cubicBezTo>
                            <a:lnTo>
                              <a:pt x="63063" y="146511"/>
                            </a:lnTo>
                            <a:close/>
                          </a:path>
                        </a:pathLst>
                      </a:custGeom>
                      <a:solidFill>
                        <a:srgbClr val="5C5C5C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85" name="Freeform: Shape 1684">
                        <a:extLst>
                          <a:ext uri="{FF2B5EF4-FFF2-40B4-BE49-F238E27FC236}">
                            <a16:creationId xmlns:a16="http://schemas.microsoft.com/office/drawing/2014/main" id="{AFA37CDB-8BD2-44E7-B8FE-958B843E13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88656" y="4881660"/>
                        <a:ext cx="302576" cy="235690"/>
                      </a:xfrm>
                      <a:custGeom>
                        <a:avLst/>
                        <a:gdLst>
                          <a:gd name="connsiteX0" fmla="*/ 0 w 302576"/>
                          <a:gd name="connsiteY0" fmla="*/ 0 h 235690"/>
                          <a:gd name="connsiteX1" fmla="*/ 243972 w 302576"/>
                          <a:gd name="connsiteY1" fmla="*/ 26754 h 235690"/>
                          <a:gd name="connsiteX2" fmla="*/ 283466 w 302576"/>
                          <a:gd name="connsiteY2" fmla="*/ 75166 h 235690"/>
                          <a:gd name="connsiteX3" fmla="*/ 302576 w 302576"/>
                          <a:gd name="connsiteY3" fmla="*/ 235691 h 235690"/>
                          <a:gd name="connsiteX4" fmla="*/ 100009 w 302576"/>
                          <a:gd name="connsiteY4" fmla="*/ 235691 h 235690"/>
                          <a:gd name="connsiteX5" fmla="*/ 78351 w 302576"/>
                          <a:gd name="connsiteY5" fmla="*/ 70070 h 235690"/>
                          <a:gd name="connsiteX6" fmla="*/ 2548 w 302576"/>
                          <a:gd name="connsiteY6" fmla="*/ 16562 h 235690"/>
                          <a:gd name="connsiteX7" fmla="*/ 0 w 302576"/>
                          <a:gd name="connsiteY7" fmla="*/ 0 h 2356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302576" h="235690">
                            <a:moveTo>
                              <a:pt x="0" y="0"/>
                            </a:moveTo>
                            <a:cubicBezTo>
                              <a:pt x="0" y="0"/>
                              <a:pt x="149059" y="10829"/>
                              <a:pt x="243972" y="26754"/>
                            </a:cubicBezTo>
                            <a:cubicBezTo>
                              <a:pt x="243972" y="26754"/>
                              <a:pt x="275185" y="32487"/>
                              <a:pt x="283466" y="75166"/>
                            </a:cubicBezTo>
                            <a:cubicBezTo>
                              <a:pt x="291747" y="117845"/>
                              <a:pt x="302576" y="235691"/>
                              <a:pt x="302576" y="235691"/>
                            </a:cubicBezTo>
                            <a:lnTo>
                              <a:pt x="100009" y="235691"/>
                            </a:lnTo>
                            <a:lnTo>
                              <a:pt x="78351" y="70070"/>
                            </a:lnTo>
                            <a:lnTo>
                              <a:pt x="2548" y="16562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6969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86" name="Freeform: Shape 1685">
                        <a:extLst>
                          <a:ext uri="{FF2B5EF4-FFF2-40B4-BE49-F238E27FC236}">
                            <a16:creationId xmlns:a16="http://schemas.microsoft.com/office/drawing/2014/main" id="{3B048D21-0810-4E35-B07B-EDACE8DDDB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89292" y="4881023"/>
                        <a:ext cx="302576" cy="235690"/>
                      </a:xfrm>
                      <a:custGeom>
                        <a:avLst/>
                        <a:gdLst>
                          <a:gd name="connsiteX0" fmla="*/ 239513 w 302576"/>
                          <a:gd name="connsiteY0" fmla="*/ 36309 h 235690"/>
                          <a:gd name="connsiteX1" fmla="*/ 1274 w 302576"/>
                          <a:gd name="connsiteY1" fmla="*/ 10192 h 235690"/>
                          <a:gd name="connsiteX2" fmla="*/ 0 w 302576"/>
                          <a:gd name="connsiteY2" fmla="*/ 0 h 235690"/>
                          <a:gd name="connsiteX3" fmla="*/ 243972 w 302576"/>
                          <a:gd name="connsiteY3" fmla="*/ 26754 h 235690"/>
                          <a:gd name="connsiteX4" fmla="*/ 283466 w 302576"/>
                          <a:gd name="connsiteY4" fmla="*/ 75166 h 235690"/>
                          <a:gd name="connsiteX5" fmla="*/ 302576 w 302576"/>
                          <a:gd name="connsiteY5" fmla="*/ 235691 h 235690"/>
                          <a:gd name="connsiteX6" fmla="*/ 296843 w 302576"/>
                          <a:gd name="connsiteY6" fmla="*/ 235691 h 235690"/>
                          <a:gd name="connsiteX7" fmla="*/ 279007 w 302576"/>
                          <a:gd name="connsiteY7" fmla="*/ 85358 h 235690"/>
                          <a:gd name="connsiteX8" fmla="*/ 239513 w 302576"/>
                          <a:gd name="connsiteY8" fmla="*/ 36309 h 2356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02576" h="235690">
                            <a:moveTo>
                              <a:pt x="239513" y="36309"/>
                            </a:moveTo>
                            <a:cubicBezTo>
                              <a:pt x="155429" y="22295"/>
                              <a:pt x="29302" y="12740"/>
                              <a:pt x="1274" y="10192"/>
                            </a:cubicBezTo>
                            <a:lnTo>
                              <a:pt x="0" y="0"/>
                            </a:lnTo>
                            <a:cubicBezTo>
                              <a:pt x="0" y="0"/>
                              <a:pt x="149059" y="10829"/>
                              <a:pt x="243972" y="26754"/>
                            </a:cubicBezTo>
                            <a:cubicBezTo>
                              <a:pt x="243972" y="26754"/>
                              <a:pt x="275185" y="32487"/>
                              <a:pt x="283466" y="75166"/>
                            </a:cubicBezTo>
                            <a:cubicBezTo>
                              <a:pt x="291747" y="117845"/>
                              <a:pt x="302576" y="235691"/>
                              <a:pt x="302576" y="235691"/>
                            </a:cubicBezTo>
                            <a:lnTo>
                              <a:pt x="296843" y="235691"/>
                            </a:lnTo>
                            <a:cubicBezTo>
                              <a:pt x="294295" y="207026"/>
                              <a:pt x="286014" y="120394"/>
                              <a:pt x="279007" y="85358"/>
                            </a:cubicBezTo>
                            <a:cubicBezTo>
                              <a:pt x="270726" y="42042"/>
                              <a:pt x="239513" y="36309"/>
                              <a:pt x="239513" y="36309"/>
                            </a:cubicBezTo>
                            <a:close/>
                          </a:path>
                        </a:pathLst>
                      </a:custGeom>
                      <a:solidFill>
                        <a:srgbClr val="696969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87" name="Freeform: Shape 1686">
                        <a:extLst>
                          <a:ext uri="{FF2B5EF4-FFF2-40B4-BE49-F238E27FC236}">
                            <a16:creationId xmlns:a16="http://schemas.microsoft.com/office/drawing/2014/main" id="{21230CC9-C801-4903-ADDF-A3CD49B568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79138" y="4619852"/>
                        <a:ext cx="67522" cy="57967"/>
                      </a:xfrm>
                      <a:custGeom>
                        <a:avLst/>
                        <a:gdLst>
                          <a:gd name="connsiteX0" fmla="*/ 67522 w 67522"/>
                          <a:gd name="connsiteY0" fmla="*/ 49049 h 57967"/>
                          <a:gd name="connsiteX1" fmla="*/ 3185 w 67522"/>
                          <a:gd name="connsiteY1" fmla="*/ 0 h 57967"/>
                          <a:gd name="connsiteX2" fmla="*/ 0 w 67522"/>
                          <a:gd name="connsiteY2" fmla="*/ 3822 h 57967"/>
                          <a:gd name="connsiteX3" fmla="*/ 61152 w 67522"/>
                          <a:gd name="connsiteY3" fmla="*/ 57967 h 5796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67522" h="57967">
                            <a:moveTo>
                              <a:pt x="67522" y="49049"/>
                            </a:moveTo>
                            <a:lnTo>
                              <a:pt x="3185" y="0"/>
                            </a:lnTo>
                            <a:lnTo>
                              <a:pt x="0" y="3822"/>
                            </a:lnTo>
                            <a:lnTo>
                              <a:pt x="61152" y="57967"/>
                            </a:lnTo>
                            <a:close/>
                          </a:path>
                        </a:pathLst>
                      </a:custGeom>
                      <a:solidFill>
                        <a:srgbClr val="525252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688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223681" y="4522329"/>
                        <a:ext cx="393887" cy="373060"/>
                        <a:chOff x="1223681" y="4522329"/>
                        <a:chExt cx="393887" cy="373060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689" name="Freeform: Shape 1688">
                          <a:extLst>
                            <a:ext uri="{FF2B5EF4-FFF2-40B4-BE49-F238E27FC236}">
                              <a16:creationId xmlns:a16="http://schemas.microsoft.com/office/drawing/2014/main" id="{18CBF831-A127-41FB-A651-CD2176D8F2D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24901" y="4522329"/>
                          <a:ext cx="392667" cy="373060"/>
                        </a:xfrm>
                        <a:custGeom>
                          <a:avLst/>
                          <a:gdLst>
                            <a:gd name="connsiteX0" fmla="*/ 305815 w 392667"/>
                            <a:gd name="connsiteY0" fmla="*/ 301364 h 373060"/>
                            <a:gd name="connsiteX1" fmla="*/ 392447 w 392667"/>
                            <a:gd name="connsiteY1" fmla="*/ 338310 h 373060"/>
                            <a:gd name="connsiteX2" fmla="*/ 330021 w 392667"/>
                            <a:gd name="connsiteY2" fmla="*/ 372708 h 373060"/>
                            <a:gd name="connsiteX3" fmla="*/ 70124 w 392667"/>
                            <a:gd name="connsiteY3" fmla="*/ 342132 h 373060"/>
                            <a:gd name="connsiteX4" fmla="*/ 46555 w 392667"/>
                            <a:gd name="connsiteY4" fmla="*/ 321748 h 373060"/>
                            <a:gd name="connsiteX5" fmla="*/ 54 w 392667"/>
                            <a:gd name="connsiteY5" fmla="*/ 49111 h 373060"/>
                            <a:gd name="connsiteX6" fmla="*/ 27445 w 392667"/>
                            <a:gd name="connsiteY6" fmla="*/ 62 h 373060"/>
                            <a:gd name="connsiteX7" fmla="*/ 95604 w 392667"/>
                            <a:gd name="connsiteY7" fmla="*/ 51022 h 373060"/>
                            <a:gd name="connsiteX8" fmla="*/ 93693 w 392667"/>
                            <a:gd name="connsiteY8" fmla="*/ 299453 h 373060"/>
                            <a:gd name="connsiteX9" fmla="*/ 179689 w 392667"/>
                            <a:gd name="connsiteY9" fmla="*/ 289898 h 373060"/>
                            <a:gd name="connsiteX10" fmla="*/ 305815 w 392667"/>
                            <a:gd name="connsiteY10" fmla="*/ 301364 h 37306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</a:cxnLst>
                          <a:rect l="l" t="t" r="r" b="b"/>
                          <a:pathLst>
                            <a:path w="392667" h="373060">
                              <a:moveTo>
                                <a:pt x="305815" y="301364"/>
                              </a:moveTo>
                              <a:cubicBezTo>
                                <a:pt x="305815" y="301364"/>
                                <a:pt x="389262" y="306460"/>
                                <a:pt x="392447" y="338310"/>
                              </a:cubicBezTo>
                              <a:cubicBezTo>
                                <a:pt x="395632" y="369523"/>
                                <a:pt x="363782" y="374619"/>
                                <a:pt x="330021" y="372708"/>
                              </a:cubicBezTo>
                              <a:lnTo>
                                <a:pt x="70124" y="342132"/>
                              </a:lnTo>
                              <a:cubicBezTo>
                                <a:pt x="70124" y="342132"/>
                                <a:pt x="52925" y="340221"/>
                                <a:pt x="46555" y="321748"/>
                              </a:cubicBezTo>
                              <a:cubicBezTo>
                                <a:pt x="40185" y="303275"/>
                                <a:pt x="8335" y="133832"/>
                                <a:pt x="54" y="49111"/>
                              </a:cubicBezTo>
                              <a:cubicBezTo>
                                <a:pt x="54" y="49111"/>
                                <a:pt x="-2494" y="1336"/>
                                <a:pt x="27445" y="62"/>
                              </a:cubicBezTo>
                              <a:cubicBezTo>
                                <a:pt x="56747" y="-1212"/>
                                <a:pt x="85412" y="17261"/>
                                <a:pt x="95604" y="51022"/>
                              </a:cubicBezTo>
                              <a:cubicBezTo>
                                <a:pt x="106433" y="84783"/>
                                <a:pt x="126817" y="260596"/>
                                <a:pt x="93693" y="299453"/>
                              </a:cubicBezTo>
                              <a:cubicBezTo>
                                <a:pt x="93693" y="299453"/>
                                <a:pt x="111529" y="286076"/>
                                <a:pt x="179689" y="289898"/>
                              </a:cubicBezTo>
                              <a:cubicBezTo>
                                <a:pt x="227464" y="293083"/>
                                <a:pt x="305815" y="301364"/>
                                <a:pt x="305815" y="30136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0303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90" name="Freeform: Shape 1689">
                          <a:extLst>
                            <a:ext uri="{FF2B5EF4-FFF2-40B4-BE49-F238E27FC236}">
                              <a16:creationId xmlns:a16="http://schemas.microsoft.com/office/drawing/2014/main" id="{84855397-8D00-4EEB-A191-8C15C1A86F9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23681" y="4522947"/>
                          <a:ext cx="389208" cy="371778"/>
                        </a:xfrm>
                        <a:custGeom>
                          <a:avLst/>
                          <a:gdLst>
                            <a:gd name="connsiteX0" fmla="*/ 28028 w 389208"/>
                            <a:gd name="connsiteY0" fmla="*/ 80 h 371778"/>
                            <a:gd name="connsiteX1" fmla="*/ 63063 w 389208"/>
                            <a:gd name="connsiteY1" fmla="*/ 8362 h 371778"/>
                            <a:gd name="connsiteX2" fmla="*/ 60515 w 389208"/>
                            <a:gd name="connsiteY2" fmla="*/ 7724 h 371778"/>
                            <a:gd name="connsiteX3" fmla="*/ 27391 w 389208"/>
                            <a:gd name="connsiteY3" fmla="*/ 33205 h 371778"/>
                            <a:gd name="connsiteX4" fmla="*/ 35672 w 389208"/>
                            <a:gd name="connsiteY4" fmla="*/ 66966 h 371778"/>
                            <a:gd name="connsiteX5" fmla="*/ 47775 w 389208"/>
                            <a:gd name="connsiteY5" fmla="*/ 114104 h 371778"/>
                            <a:gd name="connsiteX6" fmla="*/ 55419 w 389208"/>
                            <a:gd name="connsiteY6" fmla="*/ 216024 h 371778"/>
                            <a:gd name="connsiteX7" fmla="*/ 68159 w 389208"/>
                            <a:gd name="connsiteY7" fmla="*/ 263800 h 371778"/>
                            <a:gd name="connsiteX8" fmla="*/ 103194 w 389208"/>
                            <a:gd name="connsiteY8" fmla="*/ 256793 h 371778"/>
                            <a:gd name="connsiteX9" fmla="*/ 110201 w 389208"/>
                            <a:gd name="connsiteY9" fmla="*/ 245326 h 371778"/>
                            <a:gd name="connsiteX10" fmla="*/ 93639 w 389208"/>
                            <a:gd name="connsiteY10" fmla="*/ 298835 h 371778"/>
                            <a:gd name="connsiteX11" fmla="*/ 136956 w 389208"/>
                            <a:gd name="connsiteY11" fmla="*/ 289280 h 371778"/>
                            <a:gd name="connsiteX12" fmla="*/ 161799 w 389208"/>
                            <a:gd name="connsiteY12" fmla="*/ 324315 h 371778"/>
                            <a:gd name="connsiteX13" fmla="*/ 226136 w 389208"/>
                            <a:gd name="connsiteY13" fmla="*/ 336418 h 371778"/>
                            <a:gd name="connsiteX14" fmla="*/ 317227 w 389208"/>
                            <a:gd name="connsiteY14" fmla="*/ 349158 h 371778"/>
                            <a:gd name="connsiteX15" fmla="*/ 389208 w 389208"/>
                            <a:gd name="connsiteY15" fmla="*/ 355528 h 371778"/>
                            <a:gd name="connsiteX16" fmla="*/ 329967 w 389208"/>
                            <a:gd name="connsiteY16" fmla="*/ 371453 h 371778"/>
                            <a:gd name="connsiteX17" fmla="*/ 70070 w 389208"/>
                            <a:gd name="connsiteY17" fmla="*/ 340877 h 371778"/>
                            <a:gd name="connsiteX18" fmla="*/ 46501 w 389208"/>
                            <a:gd name="connsiteY18" fmla="*/ 320493 h 371778"/>
                            <a:gd name="connsiteX19" fmla="*/ 0 w 389208"/>
                            <a:gd name="connsiteY19" fmla="*/ 47856 h 371778"/>
                            <a:gd name="connsiteX20" fmla="*/ 28028 w 389208"/>
                            <a:gd name="connsiteY20" fmla="*/ 80 h 37177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</a:cxnLst>
                          <a:rect l="l" t="t" r="r" b="b"/>
                          <a:pathLst>
                            <a:path w="389208" h="371778">
                              <a:moveTo>
                                <a:pt x="28028" y="80"/>
                              </a:moveTo>
                              <a:cubicBezTo>
                                <a:pt x="40131" y="-557"/>
                                <a:pt x="52234" y="2629"/>
                                <a:pt x="63063" y="8362"/>
                              </a:cubicBezTo>
                              <a:cubicBezTo>
                                <a:pt x="62426" y="8362"/>
                                <a:pt x="61152" y="8362"/>
                                <a:pt x="60515" y="7724"/>
                              </a:cubicBezTo>
                              <a:cubicBezTo>
                                <a:pt x="46501" y="7088"/>
                                <a:pt x="27391" y="16005"/>
                                <a:pt x="27391" y="33205"/>
                              </a:cubicBezTo>
                              <a:cubicBezTo>
                                <a:pt x="27391" y="44671"/>
                                <a:pt x="32487" y="56137"/>
                                <a:pt x="35672" y="66966"/>
                              </a:cubicBezTo>
                              <a:cubicBezTo>
                                <a:pt x="40768" y="82254"/>
                                <a:pt x="45227" y="98179"/>
                                <a:pt x="47775" y="114104"/>
                              </a:cubicBezTo>
                              <a:cubicBezTo>
                                <a:pt x="52871" y="147865"/>
                                <a:pt x="54782" y="182263"/>
                                <a:pt x="55419" y="216024"/>
                              </a:cubicBezTo>
                              <a:cubicBezTo>
                                <a:pt x="56056" y="231949"/>
                                <a:pt x="54782" y="252334"/>
                                <a:pt x="68159" y="263800"/>
                              </a:cubicBezTo>
                              <a:cubicBezTo>
                                <a:pt x="77714" y="272080"/>
                                <a:pt x="95550" y="265710"/>
                                <a:pt x="103194" y="256793"/>
                              </a:cubicBezTo>
                              <a:cubicBezTo>
                                <a:pt x="106379" y="252970"/>
                                <a:pt x="108290" y="249149"/>
                                <a:pt x="110201" y="245326"/>
                              </a:cubicBezTo>
                              <a:cubicBezTo>
                                <a:pt x="107653" y="269533"/>
                                <a:pt x="102557" y="288643"/>
                                <a:pt x="93639" y="298835"/>
                              </a:cubicBezTo>
                              <a:cubicBezTo>
                                <a:pt x="93639" y="298835"/>
                                <a:pt x="103831" y="291191"/>
                                <a:pt x="136956" y="289280"/>
                              </a:cubicBezTo>
                              <a:cubicBezTo>
                                <a:pt x="143963" y="302657"/>
                                <a:pt x="147148" y="317945"/>
                                <a:pt x="161799" y="324315"/>
                              </a:cubicBezTo>
                              <a:cubicBezTo>
                                <a:pt x="180272" y="332596"/>
                                <a:pt x="206389" y="333233"/>
                                <a:pt x="226136" y="336418"/>
                              </a:cubicBezTo>
                              <a:cubicBezTo>
                                <a:pt x="256712" y="340877"/>
                                <a:pt x="286651" y="345336"/>
                                <a:pt x="317227" y="349158"/>
                              </a:cubicBezTo>
                              <a:cubicBezTo>
                                <a:pt x="340796" y="352343"/>
                                <a:pt x="365639" y="353617"/>
                                <a:pt x="389208" y="355528"/>
                              </a:cubicBezTo>
                              <a:cubicBezTo>
                                <a:pt x="380290" y="370816"/>
                                <a:pt x="355447" y="372727"/>
                                <a:pt x="329967" y="371453"/>
                              </a:cubicBezTo>
                              <a:lnTo>
                                <a:pt x="70070" y="340877"/>
                              </a:lnTo>
                              <a:cubicBezTo>
                                <a:pt x="70070" y="340877"/>
                                <a:pt x="52871" y="338966"/>
                                <a:pt x="46501" y="320493"/>
                              </a:cubicBezTo>
                              <a:cubicBezTo>
                                <a:pt x="40131" y="302020"/>
                                <a:pt x="8281" y="132577"/>
                                <a:pt x="0" y="47856"/>
                              </a:cubicBezTo>
                              <a:cubicBezTo>
                                <a:pt x="637" y="49130"/>
                                <a:pt x="-1274" y="1354"/>
                                <a:pt x="28028" y="8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0F0F0F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91" name="Freeform: Shape 1690">
                          <a:extLst>
                            <a:ext uri="{FF2B5EF4-FFF2-40B4-BE49-F238E27FC236}">
                              <a16:creationId xmlns:a16="http://schemas.microsoft.com/office/drawing/2014/main" id="{FA8D3BA3-EC66-4041-854F-C675FB29674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47887" y="4800107"/>
                          <a:ext cx="112611" cy="71998"/>
                        </a:xfrm>
                        <a:custGeom>
                          <a:avLst/>
                          <a:gdLst>
                            <a:gd name="connsiteX0" fmla="*/ 0 w 112611"/>
                            <a:gd name="connsiteY0" fmla="*/ 60532 h 71998"/>
                            <a:gd name="connsiteX1" fmla="*/ 80899 w 112611"/>
                            <a:gd name="connsiteY1" fmla="*/ 16 h 71998"/>
                            <a:gd name="connsiteX2" fmla="*/ 108290 w 112611"/>
                            <a:gd name="connsiteY2" fmla="*/ 71998 h 71998"/>
                            <a:gd name="connsiteX3" fmla="*/ 0 w 112611"/>
                            <a:gd name="connsiteY3" fmla="*/ 60532 h 7199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12611" h="71998">
                              <a:moveTo>
                                <a:pt x="0" y="60532"/>
                              </a:moveTo>
                              <a:cubicBezTo>
                                <a:pt x="0" y="60532"/>
                                <a:pt x="33124" y="654"/>
                                <a:pt x="80899" y="16"/>
                              </a:cubicBezTo>
                              <a:cubicBezTo>
                                <a:pt x="128675" y="-1257"/>
                                <a:pt x="108290" y="71998"/>
                                <a:pt x="108290" y="71998"/>
                              </a:cubicBezTo>
                              <a:lnTo>
                                <a:pt x="0" y="6053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26262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92" name="Freeform: Shape 1691">
                          <a:extLst>
                            <a:ext uri="{FF2B5EF4-FFF2-40B4-BE49-F238E27FC236}">
                              <a16:creationId xmlns:a16="http://schemas.microsoft.com/office/drawing/2014/main" id="{B06F866F-B076-4970-9E19-7C95E32BFFA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79737" y="4534494"/>
                          <a:ext cx="51213" cy="237601"/>
                        </a:xfrm>
                        <a:custGeom>
                          <a:avLst/>
                          <a:gdLst>
                            <a:gd name="connsiteX0" fmla="*/ 0 w 51213"/>
                            <a:gd name="connsiteY0" fmla="*/ 0 h 237601"/>
                            <a:gd name="connsiteX1" fmla="*/ 38220 w 51213"/>
                            <a:gd name="connsiteY1" fmla="*/ 56056 h 237601"/>
                            <a:gd name="connsiteX2" fmla="*/ 47138 w 51213"/>
                            <a:gd name="connsiteY2" fmla="*/ 237602 h 237601"/>
                            <a:gd name="connsiteX3" fmla="*/ 0 w 51213"/>
                            <a:gd name="connsiteY3" fmla="*/ 0 h 23760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51213" h="237601">
                              <a:moveTo>
                                <a:pt x="0" y="0"/>
                              </a:moveTo>
                              <a:cubicBezTo>
                                <a:pt x="0" y="0"/>
                                <a:pt x="24843" y="1911"/>
                                <a:pt x="38220" y="56056"/>
                              </a:cubicBezTo>
                              <a:cubicBezTo>
                                <a:pt x="51597" y="109564"/>
                                <a:pt x="54782" y="223588"/>
                                <a:pt x="47138" y="237602"/>
                              </a:cubicBezTo>
                              <a:cubicBezTo>
                                <a:pt x="47138" y="237602"/>
                                <a:pt x="43316" y="55419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0303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93" name="Freeform: Shape 1692">
                          <a:extLst>
                            <a:ext uri="{FF2B5EF4-FFF2-40B4-BE49-F238E27FC236}">
                              <a16:creationId xmlns:a16="http://schemas.microsoft.com/office/drawing/2014/main" id="{74A45214-86EF-441E-AC3A-58AE7DB481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02670" y="4824923"/>
                          <a:ext cx="28665" cy="28709"/>
                        </a:xfrm>
                        <a:custGeom>
                          <a:avLst/>
                          <a:gdLst>
                            <a:gd name="connsiteX0" fmla="*/ 0 w 28665"/>
                            <a:gd name="connsiteY0" fmla="*/ 14058 h 28709"/>
                            <a:gd name="connsiteX1" fmla="*/ 14651 w 28665"/>
                            <a:gd name="connsiteY1" fmla="*/ 28709 h 28709"/>
                            <a:gd name="connsiteX2" fmla="*/ 28665 w 28665"/>
                            <a:gd name="connsiteY2" fmla="*/ 14058 h 28709"/>
                            <a:gd name="connsiteX3" fmla="*/ 14651 w 28665"/>
                            <a:gd name="connsiteY3" fmla="*/ 44 h 28709"/>
                            <a:gd name="connsiteX4" fmla="*/ 0 w 28665"/>
                            <a:gd name="connsiteY4" fmla="*/ 14058 h 2870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8665" h="28709">
                              <a:moveTo>
                                <a:pt x="0" y="14058"/>
                              </a:moveTo>
                              <a:cubicBezTo>
                                <a:pt x="0" y="22339"/>
                                <a:pt x="6370" y="28709"/>
                                <a:pt x="14651" y="28709"/>
                              </a:cubicBezTo>
                              <a:cubicBezTo>
                                <a:pt x="22295" y="28709"/>
                                <a:pt x="28665" y="22339"/>
                                <a:pt x="28665" y="14058"/>
                              </a:cubicBezTo>
                              <a:cubicBezTo>
                                <a:pt x="28665" y="6414"/>
                                <a:pt x="22295" y="44"/>
                                <a:pt x="14651" y="44"/>
                              </a:cubicBezTo>
                              <a:cubicBezTo>
                                <a:pt x="6370" y="-593"/>
                                <a:pt x="0" y="5777"/>
                                <a:pt x="0" y="14058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00000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94" name="Freeform: Shape 1693">
                          <a:extLst>
                            <a:ext uri="{FF2B5EF4-FFF2-40B4-BE49-F238E27FC236}">
                              <a16:creationId xmlns:a16="http://schemas.microsoft.com/office/drawing/2014/main" id="{DBAF1EDD-EF27-47F1-A6D1-47DF037C2D7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09040" y="4831337"/>
                          <a:ext cx="15288" cy="15288"/>
                        </a:xfrm>
                        <a:custGeom>
                          <a:avLst/>
                          <a:gdLst>
                            <a:gd name="connsiteX0" fmla="*/ 0 w 15288"/>
                            <a:gd name="connsiteY0" fmla="*/ 7644 h 15288"/>
                            <a:gd name="connsiteX1" fmla="*/ 7644 w 15288"/>
                            <a:gd name="connsiteY1" fmla="*/ 15288 h 15288"/>
                            <a:gd name="connsiteX2" fmla="*/ 15288 w 15288"/>
                            <a:gd name="connsiteY2" fmla="*/ 7644 h 15288"/>
                            <a:gd name="connsiteX3" fmla="*/ 7644 w 15288"/>
                            <a:gd name="connsiteY3" fmla="*/ 0 h 15288"/>
                            <a:gd name="connsiteX4" fmla="*/ 0 w 15288"/>
                            <a:gd name="connsiteY4" fmla="*/ 7644 h 1528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5288" h="15288">
                              <a:moveTo>
                                <a:pt x="0" y="7644"/>
                              </a:moveTo>
                              <a:cubicBezTo>
                                <a:pt x="0" y="12103"/>
                                <a:pt x="3822" y="15288"/>
                                <a:pt x="7644" y="15288"/>
                              </a:cubicBezTo>
                              <a:cubicBezTo>
                                <a:pt x="12103" y="15288"/>
                                <a:pt x="15288" y="12103"/>
                                <a:pt x="15288" y="7644"/>
                              </a:cubicBezTo>
                              <a:cubicBezTo>
                                <a:pt x="15288" y="3185"/>
                                <a:pt x="12103" y="0"/>
                                <a:pt x="7644" y="0"/>
                              </a:cubicBezTo>
                              <a:cubicBezTo>
                                <a:pt x="3185" y="0"/>
                                <a:pt x="0" y="3185"/>
                                <a:pt x="0" y="764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62626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695" name="Freeform: Shape 1694">
                          <a:extLst>
                            <a:ext uri="{FF2B5EF4-FFF2-40B4-BE49-F238E27FC236}">
                              <a16:creationId xmlns:a16="http://schemas.microsoft.com/office/drawing/2014/main" id="{026926F8-52CD-4E01-BA32-0D16D047ED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83569" y="4815225"/>
                          <a:ext cx="229999" cy="52421"/>
                        </a:xfrm>
                        <a:custGeom>
                          <a:avLst/>
                          <a:gdLst>
                            <a:gd name="connsiteX0" fmla="*/ 229958 w 229999"/>
                            <a:gd name="connsiteY0" fmla="*/ 52421 h 52421"/>
                            <a:gd name="connsiteX1" fmla="*/ 150970 w 229999"/>
                            <a:gd name="connsiteY1" fmla="*/ 11653 h 52421"/>
                            <a:gd name="connsiteX2" fmla="*/ 0 w 229999"/>
                            <a:gd name="connsiteY2" fmla="*/ 187 h 52421"/>
                            <a:gd name="connsiteX3" fmla="*/ 185368 w 229999"/>
                            <a:gd name="connsiteY3" fmla="*/ 23756 h 52421"/>
                            <a:gd name="connsiteX4" fmla="*/ 229958 w 229999"/>
                            <a:gd name="connsiteY4" fmla="*/ 52421 h 5242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229999" h="52421">
                              <a:moveTo>
                                <a:pt x="229958" y="52421"/>
                              </a:moveTo>
                              <a:cubicBezTo>
                                <a:pt x="229958" y="52421"/>
                                <a:pt x="234417" y="21845"/>
                                <a:pt x="150970" y="11653"/>
                              </a:cubicBezTo>
                              <a:cubicBezTo>
                                <a:pt x="150970" y="11653"/>
                                <a:pt x="13377" y="-1724"/>
                                <a:pt x="0" y="187"/>
                              </a:cubicBezTo>
                              <a:cubicBezTo>
                                <a:pt x="0" y="187"/>
                                <a:pt x="155429" y="14201"/>
                                <a:pt x="185368" y="23756"/>
                              </a:cubicBezTo>
                              <a:cubicBezTo>
                                <a:pt x="215307" y="32674"/>
                                <a:pt x="229958" y="52421"/>
                                <a:pt x="229958" y="5242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0303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696" name="Freeform: Shape 1695">
                      <a:extLst>
                        <a:ext uri="{FF2B5EF4-FFF2-40B4-BE49-F238E27FC236}">
                          <a16:creationId xmlns:a16="http://schemas.microsoft.com/office/drawing/2014/main" id="{A375CE25-1030-42D7-8F60-2885B1AC91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7040" y="4163191"/>
                      <a:ext cx="876515" cy="1127424"/>
                    </a:xfrm>
                    <a:custGeom>
                      <a:avLst/>
                      <a:gdLst>
                        <a:gd name="connsiteX0" fmla="*/ 786061 w 876515"/>
                        <a:gd name="connsiteY0" fmla="*/ 1127425 h 1127424"/>
                        <a:gd name="connsiteX1" fmla="*/ 0 w 876515"/>
                        <a:gd name="connsiteY1" fmla="*/ 1127425 h 1127424"/>
                        <a:gd name="connsiteX2" fmla="*/ 109564 w 876515"/>
                        <a:gd name="connsiteY2" fmla="*/ 82741 h 1127424"/>
                        <a:gd name="connsiteX3" fmla="*/ 193012 w 876515"/>
                        <a:gd name="connsiteY3" fmla="*/ 567 h 1127424"/>
                        <a:gd name="connsiteX4" fmla="*/ 685415 w 876515"/>
                        <a:gd name="connsiteY4" fmla="*/ 567 h 1127424"/>
                        <a:gd name="connsiteX5" fmla="*/ 744656 w 876515"/>
                        <a:gd name="connsiteY5" fmla="*/ 44520 h 1127424"/>
                        <a:gd name="connsiteX6" fmla="*/ 876515 w 876515"/>
                        <a:gd name="connsiteY6" fmla="*/ 570047 h 1127424"/>
                        <a:gd name="connsiteX7" fmla="*/ 874604 w 876515"/>
                        <a:gd name="connsiteY7" fmla="*/ 1006394 h 1127424"/>
                        <a:gd name="connsiteX8" fmla="*/ 786061 w 876515"/>
                        <a:gd name="connsiteY8" fmla="*/ 1127425 h 1127424"/>
                        <a:gd name="connsiteX9" fmla="*/ 442080 w 876515"/>
                        <a:gd name="connsiteY9" fmla="*/ 629926 h 1127424"/>
                        <a:gd name="connsiteX10" fmla="*/ 442080 w 876515"/>
                        <a:gd name="connsiteY10" fmla="*/ 201860 h 1127424"/>
                        <a:gd name="connsiteX11" fmla="*/ 376468 w 876515"/>
                        <a:gd name="connsiteY11" fmla="*/ 117139 h 1127424"/>
                        <a:gd name="connsiteX12" fmla="*/ 201293 w 876515"/>
                        <a:gd name="connsiteY12" fmla="*/ 117139 h 1127424"/>
                        <a:gd name="connsiteX13" fmla="*/ 145874 w 876515"/>
                        <a:gd name="connsiteY13" fmla="*/ 177654 h 1127424"/>
                        <a:gd name="connsiteX14" fmla="*/ 106379 w 876515"/>
                        <a:gd name="connsiteY14" fmla="*/ 629289 h 1127424"/>
                        <a:gd name="connsiteX15" fmla="*/ 171991 w 876515"/>
                        <a:gd name="connsiteY15" fmla="*/ 676427 h 1127424"/>
                        <a:gd name="connsiteX16" fmla="*/ 384749 w 876515"/>
                        <a:gd name="connsiteY16" fmla="*/ 676427 h 1127424"/>
                        <a:gd name="connsiteX17" fmla="*/ 442080 w 876515"/>
                        <a:gd name="connsiteY17" fmla="*/ 629926 h 1127424"/>
                        <a:gd name="connsiteX18" fmla="*/ 732553 w 876515"/>
                        <a:gd name="connsiteY18" fmla="*/ 151537 h 1127424"/>
                        <a:gd name="connsiteX19" fmla="*/ 679682 w 876515"/>
                        <a:gd name="connsiteY19" fmla="*/ 117139 h 1127424"/>
                        <a:gd name="connsiteX20" fmla="*/ 539541 w 876515"/>
                        <a:gd name="connsiteY20" fmla="*/ 117139 h 1127424"/>
                        <a:gd name="connsiteX21" fmla="*/ 480300 w 876515"/>
                        <a:gd name="connsiteY21" fmla="*/ 150900 h 1127424"/>
                        <a:gd name="connsiteX22" fmla="*/ 480300 w 876515"/>
                        <a:gd name="connsiteY22" fmla="*/ 872624 h 1127424"/>
                        <a:gd name="connsiteX23" fmla="*/ 539541 w 876515"/>
                        <a:gd name="connsiteY23" fmla="*/ 913392 h 1127424"/>
                        <a:gd name="connsiteX24" fmla="*/ 812815 w 876515"/>
                        <a:gd name="connsiteY24" fmla="*/ 913392 h 1127424"/>
                        <a:gd name="connsiteX25" fmla="*/ 845939 w 876515"/>
                        <a:gd name="connsiteY25" fmla="*/ 876446 h 1127424"/>
                        <a:gd name="connsiteX26" fmla="*/ 845939 w 876515"/>
                        <a:gd name="connsiteY26" fmla="*/ 564315 h 1127424"/>
                        <a:gd name="connsiteX27" fmla="*/ 732553 w 876515"/>
                        <a:gd name="connsiteY27" fmla="*/ 151537 h 11274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</a:cxnLst>
                      <a:rect l="l" t="t" r="r" b="b"/>
                      <a:pathLst>
                        <a:path w="876515" h="1127424">
                          <a:moveTo>
                            <a:pt x="786061" y="1127425"/>
                          </a:moveTo>
                          <a:lnTo>
                            <a:pt x="0" y="1127425"/>
                          </a:lnTo>
                          <a:lnTo>
                            <a:pt x="109564" y="82741"/>
                          </a:lnTo>
                          <a:cubicBezTo>
                            <a:pt x="109564" y="82741"/>
                            <a:pt x="114660" y="8848"/>
                            <a:pt x="193012" y="567"/>
                          </a:cubicBezTo>
                          <a:lnTo>
                            <a:pt x="685415" y="567"/>
                          </a:lnTo>
                          <a:cubicBezTo>
                            <a:pt x="685415" y="567"/>
                            <a:pt x="727457" y="-8351"/>
                            <a:pt x="744656" y="44520"/>
                          </a:cubicBezTo>
                          <a:cubicBezTo>
                            <a:pt x="762492" y="97392"/>
                            <a:pt x="876515" y="570047"/>
                            <a:pt x="876515" y="570047"/>
                          </a:cubicBezTo>
                          <a:lnTo>
                            <a:pt x="874604" y="1006394"/>
                          </a:lnTo>
                          <a:cubicBezTo>
                            <a:pt x="845302" y="1047162"/>
                            <a:pt x="816000" y="1087931"/>
                            <a:pt x="786061" y="1127425"/>
                          </a:cubicBezTo>
                          <a:close/>
                          <a:moveTo>
                            <a:pt x="442080" y="629926"/>
                          </a:moveTo>
                          <a:lnTo>
                            <a:pt x="442080" y="201860"/>
                          </a:lnTo>
                          <a:cubicBezTo>
                            <a:pt x="442080" y="103762"/>
                            <a:pt x="376468" y="117139"/>
                            <a:pt x="376468" y="117139"/>
                          </a:cubicBezTo>
                          <a:cubicBezTo>
                            <a:pt x="376468" y="117139"/>
                            <a:pt x="257349" y="116502"/>
                            <a:pt x="201293" y="117139"/>
                          </a:cubicBezTo>
                          <a:cubicBezTo>
                            <a:pt x="150970" y="117776"/>
                            <a:pt x="145874" y="177654"/>
                            <a:pt x="145874" y="177654"/>
                          </a:cubicBezTo>
                          <a:cubicBezTo>
                            <a:pt x="145874" y="177654"/>
                            <a:pt x="107653" y="583425"/>
                            <a:pt x="106379" y="629289"/>
                          </a:cubicBezTo>
                          <a:cubicBezTo>
                            <a:pt x="104468" y="675153"/>
                            <a:pt x="171991" y="676427"/>
                            <a:pt x="171991" y="676427"/>
                          </a:cubicBezTo>
                          <a:lnTo>
                            <a:pt x="384749" y="676427"/>
                          </a:lnTo>
                          <a:cubicBezTo>
                            <a:pt x="444628" y="675790"/>
                            <a:pt x="442080" y="629926"/>
                            <a:pt x="442080" y="629926"/>
                          </a:cubicBezTo>
                          <a:close/>
                          <a:moveTo>
                            <a:pt x="732553" y="151537"/>
                          </a:moveTo>
                          <a:cubicBezTo>
                            <a:pt x="717902" y="111406"/>
                            <a:pt x="679682" y="117139"/>
                            <a:pt x="679682" y="117139"/>
                          </a:cubicBezTo>
                          <a:lnTo>
                            <a:pt x="539541" y="117139"/>
                          </a:lnTo>
                          <a:cubicBezTo>
                            <a:pt x="475204" y="117139"/>
                            <a:pt x="480300" y="150900"/>
                            <a:pt x="480300" y="150900"/>
                          </a:cubicBezTo>
                          <a:lnTo>
                            <a:pt x="480300" y="872624"/>
                          </a:lnTo>
                          <a:cubicBezTo>
                            <a:pt x="482211" y="915940"/>
                            <a:pt x="539541" y="913392"/>
                            <a:pt x="539541" y="913392"/>
                          </a:cubicBezTo>
                          <a:lnTo>
                            <a:pt x="812815" y="913392"/>
                          </a:lnTo>
                          <a:cubicBezTo>
                            <a:pt x="845939" y="910207"/>
                            <a:pt x="845939" y="876446"/>
                            <a:pt x="845939" y="876446"/>
                          </a:cubicBezTo>
                          <a:lnTo>
                            <a:pt x="845939" y="564315"/>
                          </a:lnTo>
                          <a:cubicBezTo>
                            <a:pt x="846576" y="564315"/>
                            <a:pt x="747841" y="191031"/>
                            <a:pt x="732553" y="151537"/>
                          </a:cubicBezTo>
                          <a:close/>
                        </a:path>
                      </a:pathLst>
                    </a:custGeom>
                    <a:solidFill>
                      <a:srgbClr val="FF9921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69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75260" y="4163191"/>
                      <a:ext cx="838295" cy="956707"/>
                      <a:chOff x="1075260" y="4163191"/>
                      <a:chExt cx="838295" cy="956707"/>
                    </a:xfrm>
                    <a:solidFill>
                      <a:schemeClr val="accent1"/>
                    </a:solidFill>
                  </p:grpSpPr>
                  <p:sp>
                    <p:nvSpPr>
                      <p:cNvPr id="1698" name="Freeform: Shape 1697">
                        <a:extLst>
                          <a:ext uri="{FF2B5EF4-FFF2-40B4-BE49-F238E27FC236}">
                            <a16:creationId xmlns:a16="http://schemas.microsoft.com/office/drawing/2014/main" id="{A3712CEB-217A-4355-8555-76F9FA69DF0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43379" y="4279715"/>
                        <a:ext cx="335755" cy="559902"/>
                      </a:xfrm>
                      <a:custGeom>
                        <a:avLst/>
                        <a:gdLst>
                          <a:gd name="connsiteX0" fmla="*/ 278410 w 335755"/>
                          <a:gd name="connsiteY0" fmla="*/ 559902 h 559902"/>
                          <a:gd name="connsiteX1" fmla="*/ 65651 w 335755"/>
                          <a:gd name="connsiteY1" fmla="*/ 559902 h 559902"/>
                          <a:gd name="connsiteX2" fmla="*/ 40 w 335755"/>
                          <a:gd name="connsiteY2" fmla="*/ 512764 h 559902"/>
                          <a:gd name="connsiteX3" fmla="*/ 39534 w 335755"/>
                          <a:gd name="connsiteY3" fmla="*/ 61129 h 559902"/>
                          <a:gd name="connsiteX4" fmla="*/ 94953 w 335755"/>
                          <a:gd name="connsiteY4" fmla="*/ 614 h 559902"/>
                          <a:gd name="connsiteX5" fmla="*/ 270129 w 335755"/>
                          <a:gd name="connsiteY5" fmla="*/ 614 h 559902"/>
                          <a:gd name="connsiteX6" fmla="*/ 335740 w 335755"/>
                          <a:gd name="connsiteY6" fmla="*/ 85335 h 559902"/>
                          <a:gd name="connsiteX7" fmla="*/ 335740 w 335755"/>
                          <a:gd name="connsiteY7" fmla="*/ 513401 h 559902"/>
                          <a:gd name="connsiteX8" fmla="*/ 278410 w 335755"/>
                          <a:gd name="connsiteY8" fmla="*/ 559902 h 5599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35755" h="559902">
                            <a:moveTo>
                              <a:pt x="278410" y="559902"/>
                            </a:moveTo>
                            <a:lnTo>
                              <a:pt x="65651" y="559902"/>
                            </a:lnTo>
                            <a:cubicBezTo>
                              <a:pt x="65651" y="559902"/>
                              <a:pt x="-1871" y="559265"/>
                              <a:pt x="40" y="512764"/>
                            </a:cubicBezTo>
                            <a:cubicBezTo>
                              <a:pt x="1314" y="466263"/>
                              <a:pt x="39534" y="61129"/>
                              <a:pt x="39534" y="61129"/>
                            </a:cubicBezTo>
                            <a:cubicBezTo>
                              <a:pt x="39534" y="61129"/>
                              <a:pt x="44630" y="1251"/>
                              <a:pt x="94953" y="614"/>
                            </a:cubicBezTo>
                            <a:cubicBezTo>
                              <a:pt x="151009" y="-23"/>
                              <a:pt x="270129" y="614"/>
                              <a:pt x="270129" y="614"/>
                            </a:cubicBezTo>
                            <a:cubicBezTo>
                              <a:pt x="270129" y="614"/>
                              <a:pt x="335740" y="-12763"/>
                              <a:pt x="335740" y="85335"/>
                            </a:cubicBezTo>
                            <a:lnTo>
                              <a:pt x="335740" y="513401"/>
                            </a:lnTo>
                            <a:cubicBezTo>
                              <a:pt x="335740" y="513401"/>
                              <a:pt x="338288" y="559265"/>
                              <a:pt x="278410" y="559902"/>
                            </a:cubicBezTo>
                            <a:close/>
                          </a:path>
                        </a:pathLst>
                      </a:custGeom>
                      <a:noFill/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99" name="Freeform: Shape 1698">
                        <a:extLst>
                          <a:ext uri="{FF2B5EF4-FFF2-40B4-BE49-F238E27FC236}">
                            <a16:creationId xmlns:a16="http://schemas.microsoft.com/office/drawing/2014/main" id="{FB55C28B-7E05-47D4-B7F9-0B40FC0F60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18035" y="4280046"/>
                        <a:ext cx="366217" cy="796587"/>
                      </a:xfrm>
                      <a:custGeom>
                        <a:avLst/>
                        <a:gdLst>
                          <a:gd name="connsiteX0" fmla="*/ 59183 w 366217"/>
                          <a:gd name="connsiteY0" fmla="*/ 283 h 796587"/>
                          <a:gd name="connsiteX1" fmla="*/ 199323 w 366217"/>
                          <a:gd name="connsiteY1" fmla="*/ 283 h 796587"/>
                          <a:gd name="connsiteX2" fmla="*/ 252194 w 366217"/>
                          <a:gd name="connsiteY2" fmla="*/ 34681 h 796587"/>
                          <a:gd name="connsiteX3" fmla="*/ 366218 w 366217"/>
                          <a:gd name="connsiteY3" fmla="*/ 447459 h 796587"/>
                          <a:gd name="connsiteX4" fmla="*/ 366218 w 366217"/>
                          <a:gd name="connsiteY4" fmla="*/ 759590 h 796587"/>
                          <a:gd name="connsiteX5" fmla="*/ 333094 w 366217"/>
                          <a:gd name="connsiteY5" fmla="*/ 796536 h 796587"/>
                          <a:gd name="connsiteX6" fmla="*/ 59820 w 366217"/>
                          <a:gd name="connsiteY6" fmla="*/ 796536 h 796587"/>
                          <a:gd name="connsiteX7" fmla="*/ 578 w 366217"/>
                          <a:gd name="connsiteY7" fmla="*/ 755768 h 796587"/>
                          <a:gd name="connsiteX8" fmla="*/ 578 w 366217"/>
                          <a:gd name="connsiteY8" fmla="*/ 34044 h 796587"/>
                          <a:gd name="connsiteX9" fmla="*/ 59183 w 366217"/>
                          <a:gd name="connsiteY9" fmla="*/ 283 h 79658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366217" h="796587">
                            <a:moveTo>
                              <a:pt x="59183" y="283"/>
                            </a:moveTo>
                            <a:lnTo>
                              <a:pt x="199323" y="283"/>
                            </a:lnTo>
                            <a:cubicBezTo>
                              <a:pt x="199323" y="283"/>
                              <a:pt x="237543" y="-5450"/>
                              <a:pt x="252194" y="34681"/>
                            </a:cubicBezTo>
                            <a:cubicBezTo>
                              <a:pt x="266846" y="74812"/>
                              <a:pt x="366218" y="447459"/>
                              <a:pt x="366218" y="447459"/>
                            </a:cubicBezTo>
                            <a:lnTo>
                              <a:pt x="366218" y="759590"/>
                            </a:lnTo>
                            <a:cubicBezTo>
                              <a:pt x="366218" y="759590"/>
                              <a:pt x="366218" y="793351"/>
                              <a:pt x="333094" y="796536"/>
                            </a:cubicBezTo>
                            <a:lnTo>
                              <a:pt x="59820" y="796536"/>
                            </a:lnTo>
                            <a:cubicBezTo>
                              <a:pt x="59820" y="796536"/>
                              <a:pt x="1852" y="799721"/>
                              <a:pt x="578" y="755768"/>
                            </a:cubicBezTo>
                            <a:lnTo>
                              <a:pt x="578" y="34044"/>
                            </a:lnTo>
                            <a:cubicBezTo>
                              <a:pt x="-696" y="34044"/>
                              <a:pt x="-5155" y="283"/>
                              <a:pt x="59183" y="283"/>
                            </a:cubicBezTo>
                            <a:close/>
                          </a:path>
                        </a:pathLst>
                      </a:custGeom>
                      <a:noFill/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00" name="Freeform: Shape 1699">
                        <a:extLst>
                          <a:ext uri="{FF2B5EF4-FFF2-40B4-BE49-F238E27FC236}">
                            <a16:creationId xmlns:a16="http://schemas.microsoft.com/office/drawing/2014/main" id="{2004016B-CD71-4533-BD70-19D89E3060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75260" y="4163191"/>
                        <a:ext cx="838295" cy="956707"/>
                      </a:xfrm>
                      <a:custGeom>
                        <a:avLst/>
                        <a:gdLst>
                          <a:gd name="connsiteX0" fmla="*/ 393668 w 838295"/>
                          <a:gd name="connsiteY0" fmla="*/ 765607 h 956707"/>
                          <a:gd name="connsiteX1" fmla="*/ 0 w 838295"/>
                          <a:gd name="connsiteY1" fmla="*/ 765607 h 956707"/>
                          <a:gd name="connsiteX2" fmla="*/ 71344 w 838295"/>
                          <a:gd name="connsiteY2" fmla="*/ 82741 h 956707"/>
                          <a:gd name="connsiteX3" fmla="*/ 154792 w 838295"/>
                          <a:gd name="connsiteY3" fmla="*/ 567 h 956707"/>
                          <a:gd name="connsiteX4" fmla="*/ 647194 w 838295"/>
                          <a:gd name="connsiteY4" fmla="*/ 567 h 956707"/>
                          <a:gd name="connsiteX5" fmla="*/ 706436 w 838295"/>
                          <a:gd name="connsiteY5" fmla="*/ 44520 h 956707"/>
                          <a:gd name="connsiteX6" fmla="*/ 838295 w 838295"/>
                          <a:gd name="connsiteY6" fmla="*/ 570047 h 956707"/>
                          <a:gd name="connsiteX7" fmla="*/ 837021 w 838295"/>
                          <a:gd name="connsiteY7" fmla="*/ 956708 h 956707"/>
                          <a:gd name="connsiteX8" fmla="*/ 393668 w 838295"/>
                          <a:gd name="connsiteY8" fmla="*/ 956708 h 956707"/>
                          <a:gd name="connsiteX9" fmla="*/ 393668 w 838295"/>
                          <a:gd name="connsiteY9" fmla="*/ 765607 h 956707"/>
                          <a:gd name="connsiteX10" fmla="*/ 442080 w 838295"/>
                          <a:gd name="connsiteY10" fmla="*/ 150900 h 956707"/>
                          <a:gd name="connsiteX11" fmla="*/ 442080 w 838295"/>
                          <a:gd name="connsiteY11" fmla="*/ 872624 h 956707"/>
                          <a:gd name="connsiteX12" fmla="*/ 501321 w 838295"/>
                          <a:gd name="connsiteY12" fmla="*/ 913392 h 956707"/>
                          <a:gd name="connsiteX13" fmla="*/ 774595 w 838295"/>
                          <a:gd name="connsiteY13" fmla="*/ 913392 h 956707"/>
                          <a:gd name="connsiteX14" fmla="*/ 807719 w 838295"/>
                          <a:gd name="connsiteY14" fmla="*/ 876446 h 956707"/>
                          <a:gd name="connsiteX15" fmla="*/ 807719 w 838295"/>
                          <a:gd name="connsiteY15" fmla="*/ 564315 h 956707"/>
                          <a:gd name="connsiteX16" fmla="*/ 693696 w 838295"/>
                          <a:gd name="connsiteY16" fmla="*/ 151537 h 956707"/>
                          <a:gd name="connsiteX17" fmla="*/ 640824 w 838295"/>
                          <a:gd name="connsiteY17" fmla="*/ 117139 h 956707"/>
                          <a:gd name="connsiteX18" fmla="*/ 500684 w 838295"/>
                          <a:gd name="connsiteY18" fmla="*/ 117139 h 956707"/>
                          <a:gd name="connsiteX19" fmla="*/ 442080 w 838295"/>
                          <a:gd name="connsiteY19" fmla="*/ 150900 h 956707"/>
                          <a:gd name="connsiteX20" fmla="*/ 403860 w 838295"/>
                          <a:gd name="connsiteY20" fmla="*/ 629926 h 956707"/>
                          <a:gd name="connsiteX21" fmla="*/ 403860 w 838295"/>
                          <a:gd name="connsiteY21" fmla="*/ 201860 h 956707"/>
                          <a:gd name="connsiteX22" fmla="*/ 338248 w 838295"/>
                          <a:gd name="connsiteY22" fmla="*/ 117139 h 956707"/>
                          <a:gd name="connsiteX23" fmla="*/ 163073 w 838295"/>
                          <a:gd name="connsiteY23" fmla="*/ 117139 h 956707"/>
                          <a:gd name="connsiteX24" fmla="*/ 107653 w 838295"/>
                          <a:gd name="connsiteY24" fmla="*/ 177654 h 956707"/>
                          <a:gd name="connsiteX25" fmla="*/ 68159 w 838295"/>
                          <a:gd name="connsiteY25" fmla="*/ 629289 h 956707"/>
                          <a:gd name="connsiteX26" fmla="*/ 133771 w 838295"/>
                          <a:gd name="connsiteY26" fmla="*/ 676427 h 956707"/>
                          <a:gd name="connsiteX27" fmla="*/ 346529 w 838295"/>
                          <a:gd name="connsiteY27" fmla="*/ 676427 h 956707"/>
                          <a:gd name="connsiteX28" fmla="*/ 403860 w 838295"/>
                          <a:gd name="connsiteY28" fmla="*/ 629926 h 95670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</a:cxnLst>
                        <a:rect l="l" t="t" r="r" b="b"/>
                        <a:pathLst>
                          <a:path w="838295" h="956707">
                            <a:moveTo>
                              <a:pt x="393668" y="765607"/>
                            </a:moveTo>
                            <a:lnTo>
                              <a:pt x="0" y="765607"/>
                            </a:lnTo>
                            <a:lnTo>
                              <a:pt x="71344" y="82741"/>
                            </a:lnTo>
                            <a:cubicBezTo>
                              <a:pt x="71344" y="82741"/>
                              <a:pt x="76440" y="8848"/>
                              <a:pt x="154792" y="567"/>
                            </a:cubicBezTo>
                            <a:lnTo>
                              <a:pt x="647194" y="567"/>
                            </a:lnTo>
                            <a:cubicBezTo>
                              <a:pt x="647194" y="567"/>
                              <a:pt x="689237" y="-8351"/>
                              <a:pt x="706436" y="44520"/>
                            </a:cubicBezTo>
                            <a:cubicBezTo>
                              <a:pt x="724272" y="97392"/>
                              <a:pt x="838295" y="570047"/>
                              <a:pt x="838295" y="570047"/>
                            </a:cubicBezTo>
                            <a:lnTo>
                              <a:pt x="837021" y="956708"/>
                            </a:lnTo>
                            <a:lnTo>
                              <a:pt x="393668" y="956708"/>
                            </a:lnTo>
                            <a:lnTo>
                              <a:pt x="393668" y="765607"/>
                            </a:lnTo>
                            <a:close/>
                            <a:moveTo>
                              <a:pt x="442080" y="150900"/>
                            </a:moveTo>
                            <a:lnTo>
                              <a:pt x="442080" y="872624"/>
                            </a:lnTo>
                            <a:cubicBezTo>
                              <a:pt x="443991" y="915940"/>
                              <a:pt x="501321" y="913392"/>
                              <a:pt x="501321" y="913392"/>
                            </a:cubicBezTo>
                            <a:lnTo>
                              <a:pt x="774595" y="913392"/>
                            </a:lnTo>
                            <a:cubicBezTo>
                              <a:pt x="807719" y="910207"/>
                              <a:pt x="807719" y="876446"/>
                              <a:pt x="807719" y="876446"/>
                            </a:cubicBezTo>
                            <a:lnTo>
                              <a:pt x="807719" y="564315"/>
                            </a:lnTo>
                            <a:cubicBezTo>
                              <a:pt x="807719" y="564315"/>
                              <a:pt x="708984" y="191668"/>
                              <a:pt x="693696" y="151537"/>
                            </a:cubicBezTo>
                            <a:cubicBezTo>
                              <a:pt x="679045" y="111406"/>
                              <a:pt x="640824" y="117139"/>
                              <a:pt x="640824" y="117139"/>
                            </a:cubicBezTo>
                            <a:lnTo>
                              <a:pt x="500684" y="117139"/>
                            </a:lnTo>
                            <a:cubicBezTo>
                              <a:pt x="437621" y="117139"/>
                              <a:pt x="442080" y="150900"/>
                              <a:pt x="442080" y="150900"/>
                            </a:cubicBezTo>
                            <a:close/>
                            <a:moveTo>
                              <a:pt x="403860" y="629926"/>
                            </a:moveTo>
                            <a:lnTo>
                              <a:pt x="403860" y="201860"/>
                            </a:lnTo>
                            <a:cubicBezTo>
                              <a:pt x="403860" y="103762"/>
                              <a:pt x="338248" y="117139"/>
                              <a:pt x="338248" y="117139"/>
                            </a:cubicBezTo>
                            <a:cubicBezTo>
                              <a:pt x="338248" y="117139"/>
                              <a:pt x="219129" y="116502"/>
                              <a:pt x="163073" y="117139"/>
                            </a:cubicBezTo>
                            <a:cubicBezTo>
                              <a:pt x="112749" y="117776"/>
                              <a:pt x="107653" y="177654"/>
                              <a:pt x="107653" y="177654"/>
                            </a:cubicBezTo>
                            <a:cubicBezTo>
                              <a:pt x="107653" y="177654"/>
                              <a:pt x="69433" y="583425"/>
                              <a:pt x="68159" y="629289"/>
                            </a:cubicBezTo>
                            <a:cubicBezTo>
                              <a:pt x="66248" y="675153"/>
                              <a:pt x="133771" y="676427"/>
                              <a:pt x="133771" y="676427"/>
                            </a:cubicBezTo>
                            <a:lnTo>
                              <a:pt x="346529" y="676427"/>
                            </a:lnTo>
                            <a:cubicBezTo>
                              <a:pt x="406408" y="675790"/>
                              <a:pt x="403860" y="629926"/>
                              <a:pt x="403860" y="629926"/>
                            </a:cubicBez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701" name="Freeform: Shape 1700">
                      <a:extLst>
                        <a:ext uri="{FF2B5EF4-FFF2-40B4-BE49-F238E27FC236}">
                          <a16:creationId xmlns:a16="http://schemas.microsoft.com/office/drawing/2014/main" id="{47CAEB5B-A395-4469-9625-EF4C86B233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9455" y="4270775"/>
                      <a:ext cx="384989" cy="815363"/>
                    </a:xfrm>
                    <a:custGeom>
                      <a:avLst/>
                      <a:gdLst>
                        <a:gd name="connsiteX0" fmla="*/ 65215 w 384989"/>
                        <a:gd name="connsiteY0" fmla="*/ 815363 h 815363"/>
                        <a:gd name="connsiteX1" fmla="*/ 68400 w 384989"/>
                        <a:gd name="connsiteY1" fmla="*/ 815363 h 815363"/>
                        <a:gd name="connsiteX2" fmla="*/ 342311 w 384989"/>
                        <a:gd name="connsiteY2" fmla="*/ 815363 h 815363"/>
                        <a:gd name="connsiteX3" fmla="*/ 342948 w 384989"/>
                        <a:gd name="connsiteY3" fmla="*/ 815363 h 815363"/>
                        <a:gd name="connsiteX4" fmla="*/ 384990 w 384989"/>
                        <a:gd name="connsiteY4" fmla="*/ 768862 h 815363"/>
                        <a:gd name="connsiteX5" fmla="*/ 384990 w 384989"/>
                        <a:gd name="connsiteY5" fmla="*/ 455457 h 815363"/>
                        <a:gd name="connsiteX6" fmla="*/ 384990 w 384989"/>
                        <a:gd name="connsiteY6" fmla="*/ 454183 h 815363"/>
                        <a:gd name="connsiteX7" fmla="*/ 270966 w 384989"/>
                        <a:gd name="connsiteY7" fmla="*/ 40768 h 815363"/>
                        <a:gd name="connsiteX8" fmla="*/ 214273 w 384989"/>
                        <a:gd name="connsiteY8" fmla="*/ 0 h 815363"/>
                        <a:gd name="connsiteX9" fmla="*/ 208540 w 384989"/>
                        <a:gd name="connsiteY9" fmla="*/ 0 h 815363"/>
                        <a:gd name="connsiteX10" fmla="*/ 69037 w 384989"/>
                        <a:gd name="connsiteY10" fmla="*/ 0 h 815363"/>
                        <a:gd name="connsiteX11" fmla="*/ 8521 w 384989"/>
                        <a:gd name="connsiteY11" fmla="*/ 19747 h 815363"/>
                        <a:gd name="connsiteX12" fmla="*/ 240 w 384989"/>
                        <a:gd name="connsiteY12" fmla="*/ 43953 h 815363"/>
                        <a:gd name="connsiteX13" fmla="*/ 240 w 384989"/>
                        <a:gd name="connsiteY13" fmla="*/ 765677 h 815363"/>
                        <a:gd name="connsiteX14" fmla="*/ 65215 w 384989"/>
                        <a:gd name="connsiteY14" fmla="*/ 815363 h 815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384989" h="815363">
                          <a:moveTo>
                            <a:pt x="65215" y="815363"/>
                          </a:moveTo>
                          <a:cubicBezTo>
                            <a:pt x="67126" y="815363"/>
                            <a:pt x="68400" y="815363"/>
                            <a:pt x="68400" y="815363"/>
                          </a:cubicBezTo>
                          <a:lnTo>
                            <a:pt x="342311" y="815363"/>
                          </a:lnTo>
                          <a:lnTo>
                            <a:pt x="342948" y="815363"/>
                          </a:lnTo>
                          <a:cubicBezTo>
                            <a:pt x="376072" y="812178"/>
                            <a:pt x="384990" y="783513"/>
                            <a:pt x="384990" y="768862"/>
                          </a:cubicBezTo>
                          <a:lnTo>
                            <a:pt x="384990" y="455457"/>
                          </a:lnTo>
                          <a:lnTo>
                            <a:pt x="384990" y="454183"/>
                          </a:lnTo>
                          <a:cubicBezTo>
                            <a:pt x="381168" y="438895"/>
                            <a:pt x="285617" y="80262"/>
                            <a:pt x="270966" y="40768"/>
                          </a:cubicBezTo>
                          <a:cubicBezTo>
                            <a:pt x="257589" y="3822"/>
                            <a:pt x="226376" y="0"/>
                            <a:pt x="214273" y="0"/>
                          </a:cubicBezTo>
                          <a:cubicBezTo>
                            <a:pt x="211725" y="0"/>
                            <a:pt x="209814" y="0"/>
                            <a:pt x="208540" y="0"/>
                          </a:cubicBezTo>
                          <a:lnTo>
                            <a:pt x="69037" y="0"/>
                          </a:lnTo>
                          <a:cubicBezTo>
                            <a:pt x="39735" y="0"/>
                            <a:pt x="19350" y="6370"/>
                            <a:pt x="8521" y="19747"/>
                          </a:cubicBezTo>
                          <a:cubicBezTo>
                            <a:pt x="-397" y="29939"/>
                            <a:pt x="-397" y="40768"/>
                            <a:pt x="240" y="43953"/>
                          </a:cubicBezTo>
                          <a:lnTo>
                            <a:pt x="240" y="765677"/>
                          </a:lnTo>
                          <a:cubicBezTo>
                            <a:pt x="-397" y="802623"/>
                            <a:pt x="33364" y="815363"/>
                            <a:pt x="65215" y="815363"/>
                          </a:cubicBezTo>
                          <a:close/>
                        </a:path>
                      </a:pathLst>
                    </a:custGeom>
                    <a:solidFill>
                      <a:srgbClr val="6B68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2" name="Freeform: Shape 1701">
                      <a:extLst>
                        <a:ext uri="{FF2B5EF4-FFF2-40B4-BE49-F238E27FC236}">
                          <a16:creationId xmlns:a16="http://schemas.microsoft.com/office/drawing/2014/main" id="{46FD5C46-2E23-4502-89FD-12E8CC31CB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7784" y="4359955"/>
                      <a:ext cx="385386" cy="380927"/>
                    </a:xfrm>
                    <a:custGeom>
                      <a:avLst/>
                      <a:gdLst>
                        <a:gd name="connsiteX0" fmla="*/ 0 w 385386"/>
                        <a:gd name="connsiteY0" fmla="*/ 53508 h 380927"/>
                        <a:gd name="connsiteX1" fmla="*/ 0 w 385386"/>
                        <a:gd name="connsiteY1" fmla="*/ 0 h 380927"/>
                        <a:gd name="connsiteX2" fmla="*/ 156703 w 385386"/>
                        <a:gd name="connsiteY2" fmla="*/ 119756 h 380927"/>
                        <a:gd name="connsiteX3" fmla="*/ 365639 w 385386"/>
                        <a:gd name="connsiteY3" fmla="*/ 291110 h 380927"/>
                        <a:gd name="connsiteX4" fmla="*/ 385387 w 385386"/>
                        <a:gd name="connsiteY4" fmla="*/ 365002 h 380927"/>
                        <a:gd name="connsiteX5" fmla="*/ 385387 w 385386"/>
                        <a:gd name="connsiteY5" fmla="*/ 366276 h 380927"/>
                        <a:gd name="connsiteX6" fmla="*/ 385387 w 385386"/>
                        <a:gd name="connsiteY6" fmla="*/ 380927 h 380927"/>
                        <a:gd name="connsiteX7" fmla="*/ 0 w 385386"/>
                        <a:gd name="connsiteY7" fmla="*/ 53508 h 3809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85386" h="380927">
                          <a:moveTo>
                            <a:pt x="0" y="53508"/>
                          </a:moveTo>
                          <a:lnTo>
                            <a:pt x="0" y="0"/>
                          </a:lnTo>
                          <a:cubicBezTo>
                            <a:pt x="52871" y="39494"/>
                            <a:pt x="105105" y="78988"/>
                            <a:pt x="156703" y="119756"/>
                          </a:cubicBezTo>
                          <a:cubicBezTo>
                            <a:pt x="227410" y="175813"/>
                            <a:pt x="296206" y="233780"/>
                            <a:pt x="365639" y="291110"/>
                          </a:cubicBezTo>
                          <a:cubicBezTo>
                            <a:pt x="376468" y="331878"/>
                            <a:pt x="384113" y="361180"/>
                            <a:pt x="385387" y="365002"/>
                          </a:cubicBezTo>
                          <a:lnTo>
                            <a:pt x="385387" y="366276"/>
                          </a:lnTo>
                          <a:lnTo>
                            <a:pt x="385387" y="380927"/>
                          </a:lnTo>
                          <a:cubicBezTo>
                            <a:pt x="313405" y="319775"/>
                            <a:pt x="57330" y="100009"/>
                            <a:pt x="0" y="53508"/>
                          </a:cubicBezTo>
                          <a:close/>
                        </a:path>
                      </a:pathLst>
                    </a:custGeom>
                    <a:solidFill>
                      <a:srgbClr val="FFFFFF">
                        <a:alpha val="30000"/>
                      </a:srgbClr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3" name="Freeform: Shape 1702">
                      <a:extLst>
                        <a:ext uri="{FF2B5EF4-FFF2-40B4-BE49-F238E27FC236}">
                          <a16:creationId xmlns:a16="http://schemas.microsoft.com/office/drawing/2014/main" id="{33D08905-8429-48D5-B76B-A77EC68A25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7784" y="4596920"/>
                      <a:ext cx="385386" cy="464374"/>
                    </a:xfrm>
                    <a:custGeom>
                      <a:avLst/>
                      <a:gdLst>
                        <a:gd name="connsiteX0" fmla="*/ 357358 w 385386"/>
                        <a:gd name="connsiteY0" fmla="*/ 464375 h 464374"/>
                        <a:gd name="connsiteX1" fmla="*/ 47775 w 385386"/>
                        <a:gd name="connsiteY1" fmla="*/ 217855 h 464374"/>
                        <a:gd name="connsiteX2" fmla="*/ 0 w 385386"/>
                        <a:gd name="connsiteY2" fmla="*/ 181546 h 464374"/>
                        <a:gd name="connsiteX3" fmla="*/ 0 w 385386"/>
                        <a:gd name="connsiteY3" fmla="*/ 0 h 464374"/>
                        <a:gd name="connsiteX4" fmla="*/ 187279 w 385386"/>
                        <a:gd name="connsiteY4" fmla="*/ 143962 h 464374"/>
                        <a:gd name="connsiteX5" fmla="*/ 385387 w 385386"/>
                        <a:gd name="connsiteY5" fmla="*/ 303850 h 464374"/>
                        <a:gd name="connsiteX6" fmla="*/ 385387 w 385386"/>
                        <a:gd name="connsiteY6" fmla="*/ 420422 h 464374"/>
                        <a:gd name="connsiteX7" fmla="*/ 357358 w 385386"/>
                        <a:gd name="connsiteY7" fmla="*/ 464375 h 4643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85386" h="464374">
                          <a:moveTo>
                            <a:pt x="357358" y="464375"/>
                          </a:moveTo>
                          <a:cubicBezTo>
                            <a:pt x="256075" y="379653"/>
                            <a:pt x="152244" y="298117"/>
                            <a:pt x="47775" y="217855"/>
                          </a:cubicBezTo>
                          <a:cubicBezTo>
                            <a:pt x="31850" y="205752"/>
                            <a:pt x="15925" y="193649"/>
                            <a:pt x="0" y="181546"/>
                          </a:cubicBezTo>
                          <a:lnTo>
                            <a:pt x="0" y="0"/>
                          </a:lnTo>
                          <a:cubicBezTo>
                            <a:pt x="63063" y="47138"/>
                            <a:pt x="125489" y="94913"/>
                            <a:pt x="187279" y="143962"/>
                          </a:cubicBezTo>
                          <a:cubicBezTo>
                            <a:pt x="254164" y="196834"/>
                            <a:pt x="319775" y="250342"/>
                            <a:pt x="385387" y="303850"/>
                          </a:cubicBezTo>
                          <a:lnTo>
                            <a:pt x="385387" y="420422"/>
                          </a:lnTo>
                          <a:cubicBezTo>
                            <a:pt x="385387" y="433798"/>
                            <a:pt x="379653" y="455457"/>
                            <a:pt x="357358" y="464375"/>
                          </a:cubicBezTo>
                          <a:close/>
                        </a:path>
                      </a:pathLst>
                    </a:custGeom>
                    <a:solidFill>
                      <a:srgbClr val="FFFFFF">
                        <a:alpha val="30000"/>
                      </a:srgbClr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4" name="Freeform: Shape 1703">
                      <a:extLst>
                        <a:ext uri="{FF2B5EF4-FFF2-40B4-BE49-F238E27FC236}">
                          <a16:creationId xmlns:a16="http://schemas.microsoft.com/office/drawing/2014/main" id="{A60503CA-1E99-4176-A459-6766747F2E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3167" y="4270138"/>
                      <a:ext cx="355511" cy="579672"/>
                    </a:xfrm>
                    <a:custGeom>
                      <a:avLst/>
                      <a:gdLst>
                        <a:gd name="connsiteX0" fmla="*/ 75863 w 355511"/>
                        <a:gd name="connsiteY0" fmla="*/ 579672 h 579672"/>
                        <a:gd name="connsiteX1" fmla="*/ 288622 w 355511"/>
                        <a:gd name="connsiteY1" fmla="*/ 579672 h 579672"/>
                        <a:gd name="connsiteX2" fmla="*/ 340856 w 355511"/>
                        <a:gd name="connsiteY2" fmla="*/ 560562 h 579672"/>
                        <a:gd name="connsiteX3" fmla="*/ 355507 w 355511"/>
                        <a:gd name="connsiteY3" fmla="*/ 522342 h 579672"/>
                        <a:gd name="connsiteX4" fmla="*/ 355507 w 355511"/>
                        <a:gd name="connsiteY4" fmla="*/ 94913 h 579672"/>
                        <a:gd name="connsiteX5" fmla="*/ 287348 w 355511"/>
                        <a:gd name="connsiteY5" fmla="*/ 0 h 579672"/>
                        <a:gd name="connsiteX6" fmla="*/ 279067 w 355511"/>
                        <a:gd name="connsiteY6" fmla="*/ 637 h 579672"/>
                        <a:gd name="connsiteX7" fmla="*/ 196894 w 355511"/>
                        <a:gd name="connsiteY7" fmla="*/ 637 h 579672"/>
                        <a:gd name="connsiteX8" fmla="*/ 104528 w 355511"/>
                        <a:gd name="connsiteY8" fmla="*/ 1274 h 579672"/>
                        <a:gd name="connsiteX9" fmla="*/ 39554 w 355511"/>
                        <a:gd name="connsiteY9" fmla="*/ 71344 h 579672"/>
                        <a:gd name="connsiteX10" fmla="*/ 60 w 355511"/>
                        <a:gd name="connsiteY10" fmla="*/ 523616 h 579672"/>
                        <a:gd name="connsiteX11" fmla="*/ 12800 w 355511"/>
                        <a:gd name="connsiteY11" fmla="*/ 558014 h 579672"/>
                        <a:gd name="connsiteX12" fmla="*/ 75863 w 355511"/>
                        <a:gd name="connsiteY12" fmla="*/ 579672 h 579672"/>
                        <a:gd name="connsiteX13" fmla="*/ 75863 w 355511"/>
                        <a:gd name="connsiteY13" fmla="*/ 579672 h 5796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55511" h="579672">
                          <a:moveTo>
                            <a:pt x="75863" y="579672"/>
                          </a:moveTo>
                          <a:lnTo>
                            <a:pt x="288622" y="579672"/>
                          </a:lnTo>
                          <a:cubicBezTo>
                            <a:pt x="311554" y="579035"/>
                            <a:pt x="329390" y="572665"/>
                            <a:pt x="340856" y="560562"/>
                          </a:cubicBezTo>
                          <a:cubicBezTo>
                            <a:pt x="356144" y="544000"/>
                            <a:pt x="355507" y="523616"/>
                            <a:pt x="355507" y="522342"/>
                          </a:cubicBezTo>
                          <a:lnTo>
                            <a:pt x="355507" y="94913"/>
                          </a:lnTo>
                          <a:cubicBezTo>
                            <a:pt x="355507" y="6370"/>
                            <a:pt x="303910" y="0"/>
                            <a:pt x="287348" y="0"/>
                          </a:cubicBezTo>
                          <a:cubicBezTo>
                            <a:pt x="283526" y="0"/>
                            <a:pt x="280341" y="0"/>
                            <a:pt x="279067" y="637"/>
                          </a:cubicBezTo>
                          <a:cubicBezTo>
                            <a:pt x="273334" y="637"/>
                            <a:pt x="237025" y="637"/>
                            <a:pt x="196894" y="637"/>
                          </a:cubicBezTo>
                          <a:cubicBezTo>
                            <a:pt x="156125" y="637"/>
                            <a:pt x="124912" y="637"/>
                            <a:pt x="104528" y="1274"/>
                          </a:cubicBezTo>
                          <a:cubicBezTo>
                            <a:pt x="58027" y="1911"/>
                            <a:pt x="41465" y="47138"/>
                            <a:pt x="39554" y="71344"/>
                          </a:cubicBezTo>
                          <a:cubicBezTo>
                            <a:pt x="38280" y="87906"/>
                            <a:pt x="1334" y="477752"/>
                            <a:pt x="60" y="523616"/>
                          </a:cubicBezTo>
                          <a:cubicBezTo>
                            <a:pt x="-577" y="536993"/>
                            <a:pt x="3882" y="548459"/>
                            <a:pt x="12800" y="558014"/>
                          </a:cubicBezTo>
                          <a:cubicBezTo>
                            <a:pt x="33821" y="579035"/>
                            <a:pt x="74589" y="579672"/>
                            <a:pt x="75863" y="579672"/>
                          </a:cubicBezTo>
                          <a:lnTo>
                            <a:pt x="75863" y="579672"/>
                          </a:lnTo>
                          <a:close/>
                        </a:path>
                      </a:pathLst>
                    </a:custGeom>
                    <a:solidFill>
                      <a:srgbClr val="6B686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5" name="Freeform: Shape 1704">
                      <a:extLst>
                        <a:ext uri="{FF2B5EF4-FFF2-40B4-BE49-F238E27FC236}">
                          <a16:creationId xmlns:a16="http://schemas.microsoft.com/office/drawing/2014/main" id="{2953D40B-9832-4E03-97F1-69C524279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9869" y="4270138"/>
                      <a:ext cx="168168" cy="128037"/>
                    </a:xfrm>
                    <a:custGeom>
                      <a:avLst/>
                      <a:gdLst>
                        <a:gd name="connsiteX0" fmla="*/ 0 w 168168"/>
                        <a:gd name="connsiteY0" fmla="*/ 0 h 128037"/>
                        <a:gd name="connsiteX1" fmla="*/ 10192 w 168168"/>
                        <a:gd name="connsiteY1" fmla="*/ 0 h 128037"/>
                        <a:gd name="connsiteX2" fmla="*/ 67522 w 168168"/>
                        <a:gd name="connsiteY2" fmla="*/ 0 h 128037"/>
                        <a:gd name="connsiteX3" fmla="*/ 90454 w 168168"/>
                        <a:gd name="connsiteY3" fmla="*/ 17199 h 128037"/>
                        <a:gd name="connsiteX4" fmla="*/ 167532 w 168168"/>
                        <a:gd name="connsiteY4" fmla="*/ 74529 h 128037"/>
                        <a:gd name="connsiteX5" fmla="*/ 168169 w 168168"/>
                        <a:gd name="connsiteY5" fmla="*/ 94913 h 128037"/>
                        <a:gd name="connsiteX6" fmla="*/ 168169 w 168168"/>
                        <a:gd name="connsiteY6" fmla="*/ 128037 h 128037"/>
                        <a:gd name="connsiteX7" fmla="*/ 0 w 168168"/>
                        <a:gd name="connsiteY7" fmla="*/ 0 h 128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68168" h="128037">
                          <a:moveTo>
                            <a:pt x="0" y="0"/>
                          </a:moveTo>
                          <a:cubicBezTo>
                            <a:pt x="3185" y="0"/>
                            <a:pt x="7007" y="0"/>
                            <a:pt x="10192" y="0"/>
                          </a:cubicBezTo>
                          <a:cubicBezTo>
                            <a:pt x="31850" y="0"/>
                            <a:pt x="52234" y="0"/>
                            <a:pt x="67522" y="0"/>
                          </a:cubicBezTo>
                          <a:cubicBezTo>
                            <a:pt x="75166" y="5733"/>
                            <a:pt x="82810" y="11466"/>
                            <a:pt x="90454" y="17199"/>
                          </a:cubicBezTo>
                          <a:cubicBezTo>
                            <a:pt x="115934" y="36309"/>
                            <a:pt x="142052" y="55419"/>
                            <a:pt x="167532" y="74529"/>
                          </a:cubicBezTo>
                          <a:cubicBezTo>
                            <a:pt x="168169" y="80899"/>
                            <a:pt x="168169" y="87269"/>
                            <a:pt x="168169" y="94913"/>
                          </a:cubicBezTo>
                          <a:lnTo>
                            <a:pt x="168169" y="128037"/>
                          </a:lnTo>
                          <a:cubicBezTo>
                            <a:pt x="152881" y="114660"/>
                            <a:pt x="40768" y="29302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FFFFFF">
                        <a:alpha val="30000"/>
                      </a:srgbClr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6" name="Freeform: Shape 1705">
                      <a:extLst>
                        <a:ext uri="{FF2B5EF4-FFF2-40B4-BE49-F238E27FC236}">
                          <a16:creationId xmlns:a16="http://schemas.microsoft.com/office/drawing/2014/main" id="{512A1F2B-25DD-43F1-AB1C-50E1CE21E0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4885" y="4343393"/>
                      <a:ext cx="333789" cy="420421"/>
                    </a:xfrm>
                    <a:custGeom>
                      <a:avLst/>
                      <a:gdLst>
                        <a:gd name="connsiteX0" fmla="*/ 0 w 333789"/>
                        <a:gd name="connsiteY0" fmla="*/ 174538 h 420421"/>
                        <a:gd name="connsiteX1" fmla="*/ 15925 w 333789"/>
                        <a:gd name="connsiteY1" fmla="*/ 0 h 420421"/>
                        <a:gd name="connsiteX2" fmla="*/ 24843 w 333789"/>
                        <a:gd name="connsiteY2" fmla="*/ 7007 h 420421"/>
                        <a:gd name="connsiteX3" fmla="*/ 333789 w 333789"/>
                        <a:gd name="connsiteY3" fmla="*/ 238876 h 420421"/>
                        <a:gd name="connsiteX4" fmla="*/ 333789 w 333789"/>
                        <a:gd name="connsiteY4" fmla="*/ 420422 h 420421"/>
                        <a:gd name="connsiteX5" fmla="*/ 0 w 333789"/>
                        <a:gd name="connsiteY5" fmla="*/ 174538 h 4204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3789" h="420421">
                          <a:moveTo>
                            <a:pt x="0" y="174538"/>
                          </a:moveTo>
                          <a:cubicBezTo>
                            <a:pt x="6370" y="103194"/>
                            <a:pt x="12740" y="35672"/>
                            <a:pt x="15925" y="0"/>
                          </a:cubicBezTo>
                          <a:cubicBezTo>
                            <a:pt x="19110" y="2548"/>
                            <a:pt x="22295" y="4459"/>
                            <a:pt x="24843" y="7007"/>
                          </a:cubicBezTo>
                          <a:cubicBezTo>
                            <a:pt x="127400" y="85358"/>
                            <a:pt x="230595" y="161798"/>
                            <a:pt x="333789" y="238876"/>
                          </a:cubicBezTo>
                          <a:lnTo>
                            <a:pt x="333789" y="420422"/>
                          </a:lnTo>
                          <a:cubicBezTo>
                            <a:pt x="223588" y="338248"/>
                            <a:pt x="111475" y="256712"/>
                            <a:pt x="0" y="174538"/>
                          </a:cubicBezTo>
                          <a:close/>
                        </a:path>
                      </a:pathLst>
                    </a:custGeom>
                    <a:solidFill>
                      <a:srgbClr val="FFFFFF">
                        <a:alpha val="30000"/>
                      </a:srgbClr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7" name="Freeform: Shape 1706">
                      <a:extLst>
                        <a:ext uri="{FF2B5EF4-FFF2-40B4-BE49-F238E27FC236}">
                          <a16:creationId xmlns:a16="http://schemas.microsoft.com/office/drawing/2014/main" id="{EA99FE28-7789-4550-AB15-63AA7FF363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98220" y="4269500"/>
                      <a:ext cx="87906" cy="66248"/>
                    </a:xfrm>
                    <a:custGeom>
                      <a:avLst/>
                      <a:gdLst>
                        <a:gd name="connsiteX0" fmla="*/ 0 w 87906"/>
                        <a:gd name="connsiteY0" fmla="*/ 637 h 66248"/>
                        <a:gd name="connsiteX1" fmla="*/ 14014 w 87906"/>
                        <a:gd name="connsiteY1" fmla="*/ 637 h 66248"/>
                        <a:gd name="connsiteX2" fmla="*/ 22295 w 87906"/>
                        <a:gd name="connsiteY2" fmla="*/ 0 h 66248"/>
                        <a:gd name="connsiteX3" fmla="*/ 87906 w 87906"/>
                        <a:gd name="connsiteY3" fmla="*/ 66248 h 66248"/>
                        <a:gd name="connsiteX4" fmla="*/ 0 w 87906"/>
                        <a:gd name="connsiteY4" fmla="*/ 637 h 662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7906" h="66248">
                          <a:moveTo>
                            <a:pt x="0" y="637"/>
                          </a:moveTo>
                          <a:cubicBezTo>
                            <a:pt x="7007" y="637"/>
                            <a:pt x="12103" y="637"/>
                            <a:pt x="14014" y="637"/>
                          </a:cubicBezTo>
                          <a:cubicBezTo>
                            <a:pt x="15288" y="0"/>
                            <a:pt x="18473" y="0"/>
                            <a:pt x="22295" y="0"/>
                          </a:cubicBezTo>
                          <a:cubicBezTo>
                            <a:pt x="36309" y="0"/>
                            <a:pt x="77714" y="5096"/>
                            <a:pt x="87906" y="66248"/>
                          </a:cubicBezTo>
                          <a:cubicBezTo>
                            <a:pt x="59241" y="44590"/>
                            <a:pt x="29302" y="22932"/>
                            <a:pt x="0" y="637"/>
                          </a:cubicBezTo>
                          <a:close/>
                        </a:path>
                      </a:pathLst>
                    </a:custGeom>
                    <a:solidFill>
                      <a:srgbClr val="FFFFFF">
                        <a:alpha val="30000"/>
                      </a:srgbClr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8" name="Freeform: Shape 1707">
                      <a:extLst>
                        <a:ext uri="{FF2B5EF4-FFF2-40B4-BE49-F238E27FC236}">
                          <a16:creationId xmlns:a16="http://schemas.microsoft.com/office/drawing/2014/main" id="{9AECA60E-7736-4247-89D5-C7D06D90D3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9455" y="4270775"/>
                      <a:ext cx="384989" cy="815363"/>
                    </a:xfrm>
                    <a:custGeom>
                      <a:avLst/>
                      <a:gdLst>
                        <a:gd name="connsiteX0" fmla="*/ 65215 w 384989"/>
                        <a:gd name="connsiteY0" fmla="*/ 815363 h 815363"/>
                        <a:gd name="connsiteX1" fmla="*/ 68400 w 384989"/>
                        <a:gd name="connsiteY1" fmla="*/ 815363 h 815363"/>
                        <a:gd name="connsiteX2" fmla="*/ 342311 w 384989"/>
                        <a:gd name="connsiteY2" fmla="*/ 815363 h 815363"/>
                        <a:gd name="connsiteX3" fmla="*/ 342948 w 384989"/>
                        <a:gd name="connsiteY3" fmla="*/ 815363 h 815363"/>
                        <a:gd name="connsiteX4" fmla="*/ 384990 w 384989"/>
                        <a:gd name="connsiteY4" fmla="*/ 768862 h 815363"/>
                        <a:gd name="connsiteX5" fmla="*/ 384990 w 384989"/>
                        <a:gd name="connsiteY5" fmla="*/ 455457 h 815363"/>
                        <a:gd name="connsiteX6" fmla="*/ 384990 w 384989"/>
                        <a:gd name="connsiteY6" fmla="*/ 454183 h 815363"/>
                        <a:gd name="connsiteX7" fmla="*/ 270966 w 384989"/>
                        <a:gd name="connsiteY7" fmla="*/ 40768 h 815363"/>
                        <a:gd name="connsiteX8" fmla="*/ 214273 w 384989"/>
                        <a:gd name="connsiteY8" fmla="*/ 0 h 815363"/>
                        <a:gd name="connsiteX9" fmla="*/ 208540 w 384989"/>
                        <a:gd name="connsiteY9" fmla="*/ 0 h 815363"/>
                        <a:gd name="connsiteX10" fmla="*/ 69037 w 384989"/>
                        <a:gd name="connsiteY10" fmla="*/ 0 h 815363"/>
                        <a:gd name="connsiteX11" fmla="*/ 8521 w 384989"/>
                        <a:gd name="connsiteY11" fmla="*/ 19747 h 815363"/>
                        <a:gd name="connsiteX12" fmla="*/ 240 w 384989"/>
                        <a:gd name="connsiteY12" fmla="*/ 43953 h 815363"/>
                        <a:gd name="connsiteX13" fmla="*/ 240 w 384989"/>
                        <a:gd name="connsiteY13" fmla="*/ 765677 h 815363"/>
                        <a:gd name="connsiteX14" fmla="*/ 65215 w 384989"/>
                        <a:gd name="connsiteY14" fmla="*/ 815363 h 815363"/>
                        <a:gd name="connsiteX15" fmla="*/ 340400 w 384989"/>
                        <a:gd name="connsiteY15" fmla="*/ 795616 h 815363"/>
                        <a:gd name="connsiteX16" fmla="*/ 67126 w 384989"/>
                        <a:gd name="connsiteY16" fmla="*/ 795616 h 815363"/>
                        <a:gd name="connsiteX17" fmla="*/ 64578 w 384989"/>
                        <a:gd name="connsiteY17" fmla="*/ 795616 h 815363"/>
                        <a:gd name="connsiteX18" fmla="*/ 17439 w 384989"/>
                        <a:gd name="connsiteY18" fmla="*/ 764403 h 815363"/>
                        <a:gd name="connsiteX19" fmla="*/ 17439 w 384989"/>
                        <a:gd name="connsiteY19" fmla="*/ 42679 h 815363"/>
                        <a:gd name="connsiteX20" fmla="*/ 17439 w 384989"/>
                        <a:gd name="connsiteY20" fmla="*/ 42042 h 815363"/>
                        <a:gd name="connsiteX21" fmla="*/ 17439 w 384989"/>
                        <a:gd name="connsiteY21" fmla="*/ 42042 h 815363"/>
                        <a:gd name="connsiteX22" fmla="*/ 21898 w 384989"/>
                        <a:gd name="connsiteY22" fmla="*/ 31850 h 815363"/>
                        <a:gd name="connsiteX23" fmla="*/ 67126 w 384989"/>
                        <a:gd name="connsiteY23" fmla="*/ 19747 h 815363"/>
                        <a:gd name="connsiteX24" fmla="*/ 208540 w 384989"/>
                        <a:gd name="connsiteY24" fmla="*/ 19747 h 815363"/>
                        <a:gd name="connsiteX25" fmla="*/ 212362 w 384989"/>
                        <a:gd name="connsiteY25" fmla="*/ 19747 h 815363"/>
                        <a:gd name="connsiteX26" fmla="*/ 250582 w 384989"/>
                        <a:gd name="connsiteY26" fmla="*/ 47775 h 815363"/>
                        <a:gd name="connsiteX27" fmla="*/ 363969 w 384989"/>
                        <a:gd name="connsiteY27" fmla="*/ 458005 h 815363"/>
                        <a:gd name="connsiteX28" fmla="*/ 363969 w 384989"/>
                        <a:gd name="connsiteY28" fmla="*/ 768862 h 815363"/>
                        <a:gd name="connsiteX29" fmla="*/ 340400 w 384989"/>
                        <a:gd name="connsiteY29" fmla="*/ 795616 h 8153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84989" h="815363">
                          <a:moveTo>
                            <a:pt x="65215" y="815363"/>
                          </a:moveTo>
                          <a:cubicBezTo>
                            <a:pt x="67126" y="815363"/>
                            <a:pt x="68400" y="815363"/>
                            <a:pt x="68400" y="815363"/>
                          </a:cubicBezTo>
                          <a:lnTo>
                            <a:pt x="342311" y="815363"/>
                          </a:lnTo>
                          <a:lnTo>
                            <a:pt x="342948" y="815363"/>
                          </a:lnTo>
                          <a:cubicBezTo>
                            <a:pt x="376072" y="812178"/>
                            <a:pt x="384990" y="783513"/>
                            <a:pt x="384990" y="768862"/>
                          </a:cubicBezTo>
                          <a:lnTo>
                            <a:pt x="384990" y="455457"/>
                          </a:lnTo>
                          <a:lnTo>
                            <a:pt x="384990" y="454183"/>
                          </a:lnTo>
                          <a:cubicBezTo>
                            <a:pt x="381168" y="438895"/>
                            <a:pt x="285617" y="80262"/>
                            <a:pt x="270966" y="40768"/>
                          </a:cubicBezTo>
                          <a:cubicBezTo>
                            <a:pt x="257589" y="3822"/>
                            <a:pt x="226376" y="0"/>
                            <a:pt x="214273" y="0"/>
                          </a:cubicBezTo>
                          <a:cubicBezTo>
                            <a:pt x="211725" y="0"/>
                            <a:pt x="209814" y="0"/>
                            <a:pt x="208540" y="0"/>
                          </a:cubicBezTo>
                          <a:lnTo>
                            <a:pt x="69037" y="0"/>
                          </a:lnTo>
                          <a:cubicBezTo>
                            <a:pt x="39735" y="0"/>
                            <a:pt x="19350" y="6370"/>
                            <a:pt x="8521" y="19747"/>
                          </a:cubicBezTo>
                          <a:cubicBezTo>
                            <a:pt x="-397" y="29939"/>
                            <a:pt x="-397" y="40768"/>
                            <a:pt x="240" y="43953"/>
                          </a:cubicBezTo>
                          <a:lnTo>
                            <a:pt x="240" y="765677"/>
                          </a:lnTo>
                          <a:cubicBezTo>
                            <a:pt x="-397" y="802623"/>
                            <a:pt x="33364" y="815363"/>
                            <a:pt x="65215" y="815363"/>
                          </a:cubicBezTo>
                          <a:close/>
                          <a:moveTo>
                            <a:pt x="340400" y="795616"/>
                          </a:moveTo>
                          <a:lnTo>
                            <a:pt x="67126" y="795616"/>
                          </a:lnTo>
                          <a:cubicBezTo>
                            <a:pt x="66489" y="795616"/>
                            <a:pt x="65852" y="795616"/>
                            <a:pt x="64578" y="795616"/>
                          </a:cubicBezTo>
                          <a:cubicBezTo>
                            <a:pt x="53749" y="795616"/>
                            <a:pt x="18713" y="793705"/>
                            <a:pt x="17439" y="764403"/>
                          </a:cubicBezTo>
                          <a:lnTo>
                            <a:pt x="17439" y="42679"/>
                          </a:lnTo>
                          <a:lnTo>
                            <a:pt x="17439" y="42042"/>
                          </a:lnTo>
                          <a:lnTo>
                            <a:pt x="17439" y="42042"/>
                          </a:lnTo>
                          <a:cubicBezTo>
                            <a:pt x="17439" y="42042"/>
                            <a:pt x="16802" y="36946"/>
                            <a:pt x="21898" y="31850"/>
                          </a:cubicBezTo>
                          <a:cubicBezTo>
                            <a:pt x="26994" y="26117"/>
                            <a:pt x="39098" y="19747"/>
                            <a:pt x="67126" y="19747"/>
                          </a:cubicBezTo>
                          <a:lnTo>
                            <a:pt x="208540" y="19747"/>
                          </a:lnTo>
                          <a:cubicBezTo>
                            <a:pt x="208540" y="19747"/>
                            <a:pt x="209814" y="19747"/>
                            <a:pt x="212362" y="19747"/>
                          </a:cubicBezTo>
                          <a:cubicBezTo>
                            <a:pt x="222554" y="19747"/>
                            <a:pt x="241664" y="23569"/>
                            <a:pt x="250582" y="47775"/>
                          </a:cubicBezTo>
                          <a:cubicBezTo>
                            <a:pt x="264596" y="85358"/>
                            <a:pt x="357599" y="434436"/>
                            <a:pt x="363969" y="458005"/>
                          </a:cubicBezTo>
                          <a:lnTo>
                            <a:pt x="363969" y="768862"/>
                          </a:lnTo>
                          <a:cubicBezTo>
                            <a:pt x="363969" y="771410"/>
                            <a:pt x="363332" y="793068"/>
                            <a:pt x="340400" y="795616"/>
                          </a:cubicBezTo>
                          <a:close/>
                        </a:path>
                      </a:pathLst>
                    </a:custGeom>
                    <a:solidFill>
                      <a:srgbClr val="0F0F0F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9" name="Freeform: Shape 1708">
                      <a:extLst>
                        <a:ext uri="{FF2B5EF4-FFF2-40B4-BE49-F238E27FC236}">
                          <a16:creationId xmlns:a16="http://schemas.microsoft.com/office/drawing/2014/main" id="{884477CD-1B76-4985-854B-E13C98E802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3167" y="4270138"/>
                      <a:ext cx="355511" cy="579672"/>
                    </a:xfrm>
                    <a:custGeom>
                      <a:avLst/>
                      <a:gdLst>
                        <a:gd name="connsiteX0" fmla="*/ 75863 w 355511"/>
                        <a:gd name="connsiteY0" fmla="*/ 579672 h 579672"/>
                        <a:gd name="connsiteX1" fmla="*/ 288622 w 355511"/>
                        <a:gd name="connsiteY1" fmla="*/ 579672 h 579672"/>
                        <a:gd name="connsiteX2" fmla="*/ 340856 w 355511"/>
                        <a:gd name="connsiteY2" fmla="*/ 560562 h 579672"/>
                        <a:gd name="connsiteX3" fmla="*/ 355507 w 355511"/>
                        <a:gd name="connsiteY3" fmla="*/ 522342 h 579672"/>
                        <a:gd name="connsiteX4" fmla="*/ 355507 w 355511"/>
                        <a:gd name="connsiteY4" fmla="*/ 94913 h 579672"/>
                        <a:gd name="connsiteX5" fmla="*/ 287348 w 355511"/>
                        <a:gd name="connsiteY5" fmla="*/ 0 h 579672"/>
                        <a:gd name="connsiteX6" fmla="*/ 279067 w 355511"/>
                        <a:gd name="connsiteY6" fmla="*/ 637 h 579672"/>
                        <a:gd name="connsiteX7" fmla="*/ 196894 w 355511"/>
                        <a:gd name="connsiteY7" fmla="*/ 637 h 579672"/>
                        <a:gd name="connsiteX8" fmla="*/ 104528 w 355511"/>
                        <a:gd name="connsiteY8" fmla="*/ 1274 h 579672"/>
                        <a:gd name="connsiteX9" fmla="*/ 39554 w 355511"/>
                        <a:gd name="connsiteY9" fmla="*/ 71344 h 579672"/>
                        <a:gd name="connsiteX10" fmla="*/ 60 w 355511"/>
                        <a:gd name="connsiteY10" fmla="*/ 523616 h 579672"/>
                        <a:gd name="connsiteX11" fmla="*/ 12800 w 355511"/>
                        <a:gd name="connsiteY11" fmla="*/ 558014 h 579672"/>
                        <a:gd name="connsiteX12" fmla="*/ 75863 w 355511"/>
                        <a:gd name="connsiteY12" fmla="*/ 579672 h 579672"/>
                        <a:gd name="connsiteX13" fmla="*/ 75863 w 355511"/>
                        <a:gd name="connsiteY13" fmla="*/ 579672 h 579672"/>
                        <a:gd name="connsiteX14" fmla="*/ 287985 w 355511"/>
                        <a:gd name="connsiteY14" fmla="*/ 19110 h 579672"/>
                        <a:gd name="connsiteX15" fmla="*/ 335760 w 355511"/>
                        <a:gd name="connsiteY15" fmla="*/ 94913 h 579672"/>
                        <a:gd name="connsiteX16" fmla="*/ 335760 w 355511"/>
                        <a:gd name="connsiteY16" fmla="*/ 522979 h 579672"/>
                        <a:gd name="connsiteX17" fmla="*/ 326205 w 355511"/>
                        <a:gd name="connsiteY17" fmla="*/ 547185 h 579672"/>
                        <a:gd name="connsiteX18" fmla="*/ 287985 w 355511"/>
                        <a:gd name="connsiteY18" fmla="*/ 559925 h 579672"/>
                        <a:gd name="connsiteX19" fmla="*/ 75226 w 355511"/>
                        <a:gd name="connsiteY19" fmla="*/ 559925 h 579672"/>
                        <a:gd name="connsiteX20" fmla="*/ 26177 w 355511"/>
                        <a:gd name="connsiteY20" fmla="*/ 543363 h 579672"/>
                        <a:gd name="connsiteX21" fmla="*/ 19170 w 355511"/>
                        <a:gd name="connsiteY21" fmla="*/ 523616 h 579672"/>
                        <a:gd name="connsiteX22" fmla="*/ 58664 w 355511"/>
                        <a:gd name="connsiteY22" fmla="*/ 72618 h 579672"/>
                        <a:gd name="connsiteX23" fmla="*/ 103891 w 355511"/>
                        <a:gd name="connsiteY23" fmla="*/ 21021 h 579672"/>
                        <a:gd name="connsiteX24" fmla="*/ 195620 w 355511"/>
                        <a:gd name="connsiteY24" fmla="*/ 20384 h 579672"/>
                        <a:gd name="connsiteX25" fmla="*/ 278430 w 355511"/>
                        <a:gd name="connsiteY25" fmla="*/ 20384 h 579672"/>
                        <a:gd name="connsiteX26" fmla="*/ 279704 w 355511"/>
                        <a:gd name="connsiteY26" fmla="*/ 20384 h 579672"/>
                        <a:gd name="connsiteX27" fmla="*/ 280341 w 355511"/>
                        <a:gd name="connsiteY27" fmla="*/ 20384 h 579672"/>
                        <a:gd name="connsiteX28" fmla="*/ 280341 w 355511"/>
                        <a:gd name="connsiteY28" fmla="*/ 20384 h 579672"/>
                        <a:gd name="connsiteX29" fmla="*/ 287985 w 355511"/>
                        <a:gd name="connsiteY29" fmla="*/ 19110 h 5796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355511" h="579672">
                          <a:moveTo>
                            <a:pt x="75863" y="579672"/>
                          </a:moveTo>
                          <a:lnTo>
                            <a:pt x="288622" y="579672"/>
                          </a:lnTo>
                          <a:cubicBezTo>
                            <a:pt x="311554" y="579035"/>
                            <a:pt x="329390" y="572665"/>
                            <a:pt x="340856" y="560562"/>
                          </a:cubicBezTo>
                          <a:cubicBezTo>
                            <a:pt x="356144" y="544000"/>
                            <a:pt x="355507" y="523616"/>
                            <a:pt x="355507" y="522342"/>
                          </a:cubicBezTo>
                          <a:lnTo>
                            <a:pt x="355507" y="94913"/>
                          </a:lnTo>
                          <a:cubicBezTo>
                            <a:pt x="355507" y="6370"/>
                            <a:pt x="303910" y="0"/>
                            <a:pt x="287348" y="0"/>
                          </a:cubicBezTo>
                          <a:cubicBezTo>
                            <a:pt x="283526" y="0"/>
                            <a:pt x="280341" y="0"/>
                            <a:pt x="279067" y="637"/>
                          </a:cubicBezTo>
                          <a:cubicBezTo>
                            <a:pt x="273334" y="637"/>
                            <a:pt x="237025" y="637"/>
                            <a:pt x="196894" y="637"/>
                          </a:cubicBezTo>
                          <a:cubicBezTo>
                            <a:pt x="156125" y="637"/>
                            <a:pt x="124912" y="637"/>
                            <a:pt x="104528" y="1274"/>
                          </a:cubicBezTo>
                          <a:cubicBezTo>
                            <a:pt x="58027" y="1911"/>
                            <a:pt x="41465" y="47138"/>
                            <a:pt x="39554" y="71344"/>
                          </a:cubicBezTo>
                          <a:cubicBezTo>
                            <a:pt x="38280" y="87906"/>
                            <a:pt x="1334" y="477752"/>
                            <a:pt x="60" y="523616"/>
                          </a:cubicBezTo>
                          <a:cubicBezTo>
                            <a:pt x="-577" y="536993"/>
                            <a:pt x="3882" y="548459"/>
                            <a:pt x="12800" y="558014"/>
                          </a:cubicBezTo>
                          <a:cubicBezTo>
                            <a:pt x="33821" y="579035"/>
                            <a:pt x="74589" y="579672"/>
                            <a:pt x="75863" y="579672"/>
                          </a:cubicBezTo>
                          <a:lnTo>
                            <a:pt x="75863" y="579672"/>
                          </a:lnTo>
                          <a:close/>
                          <a:moveTo>
                            <a:pt x="287985" y="19110"/>
                          </a:moveTo>
                          <a:cubicBezTo>
                            <a:pt x="305821" y="19110"/>
                            <a:pt x="335760" y="28665"/>
                            <a:pt x="335760" y="94913"/>
                          </a:cubicBezTo>
                          <a:lnTo>
                            <a:pt x="335760" y="522979"/>
                          </a:lnTo>
                          <a:cubicBezTo>
                            <a:pt x="335760" y="523616"/>
                            <a:pt x="336397" y="536993"/>
                            <a:pt x="326205" y="547185"/>
                          </a:cubicBezTo>
                          <a:cubicBezTo>
                            <a:pt x="317924" y="555466"/>
                            <a:pt x="305184" y="559925"/>
                            <a:pt x="287985" y="559925"/>
                          </a:cubicBezTo>
                          <a:lnTo>
                            <a:pt x="75226" y="559925"/>
                          </a:lnTo>
                          <a:cubicBezTo>
                            <a:pt x="65671" y="559925"/>
                            <a:pt x="38917" y="556740"/>
                            <a:pt x="26177" y="543363"/>
                          </a:cubicBezTo>
                          <a:cubicBezTo>
                            <a:pt x="21081" y="538267"/>
                            <a:pt x="18533" y="531260"/>
                            <a:pt x="19170" y="523616"/>
                          </a:cubicBezTo>
                          <a:cubicBezTo>
                            <a:pt x="20444" y="478389"/>
                            <a:pt x="58027" y="76440"/>
                            <a:pt x="58664" y="72618"/>
                          </a:cubicBezTo>
                          <a:cubicBezTo>
                            <a:pt x="58664" y="70707"/>
                            <a:pt x="63760" y="21658"/>
                            <a:pt x="103891" y="21021"/>
                          </a:cubicBezTo>
                          <a:cubicBezTo>
                            <a:pt x="124275" y="21021"/>
                            <a:pt x="155489" y="20384"/>
                            <a:pt x="195620" y="20384"/>
                          </a:cubicBezTo>
                          <a:cubicBezTo>
                            <a:pt x="239573" y="20384"/>
                            <a:pt x="278430" y="20384"/>
                            <a:pt x="278430" y="20384"/>
                          </a:cubicBezTo>
                          <a:lnTo>
                            <a:pt x="279704" y="20384"/>
                          </a:lnTo>
                          <a:lnTo>
                            <a:pt x="280341" y="20384"/>
                          </a:lnTo>
                          <a:lnTo>
                            <a:pt x="280341" y="20384"/>
                          </a:lnTo>
                          <a:cubicBezTo>
                            <a:pt x="282252" y="19747"/>
                            <a:pt x="284800" y="19110"/>
                            <a:pt x="287985" y="19110"/>
                          </a:cubicBezTo>
                          <a:close/>
                        </a:path>
                      </a:pathLst>
                    </a:custGeom>
                    <a:solidFill>
                      <a:srgbClr val="0F0F0F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10" name="Freeform: Shape 1709">
                      <a:extLst>
                        <a:ext uri="{FF2B5EF4-FFF2-40B4-BE49-F238E27FC236}">
                          <a16:creationId xmlns:a16="http://schemas.microsoft.com/office/drawing/2014/main" id="{70350D5B-66F2-4638-B52F-5DC690DF6E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9981" y="4170765"/>
                      <a:ext cx="617255" cy="81536"/>
                    </a:xfrm>
                    <a:custGeom>
                      <a:avLst/>
                      <a:gdLst>
                        <a:gd name="connsiteX0" fmla="*/ 617255 w 617255"/>
                        <a:gd name="connsiteY0" fmla="*/ 81536 h 81536"/>
                        <a:gd name="connsiteX1" fmla="*/ 603241 w 617255"/>
                        <a:gd name="connsiteY1" fmla="*/ 39494 h 81536"/>
                        <a:gd name="connsiteX2" fmla="*/ 550370 w 617255"/>
                        <a:gd name="connsiteY2" fmla="*/ 0 h 81536"/>
                        <a:gd name="connsiteX3" fmla="*/ 86632 w 617255"/>
                        <a:gd name="connsiteY3" fmla="*/ 0 h 81536"/>
                        <a:gd name="connsiteX4" fmla="*/ 6370 w 617255"/>
                        <a:gd name="connsiteY4" fmla="*/ 52234 h 81536"/>
                        <a:gd name="connsiteX5" fmla="*/ 0 w 617255"/>
                        <a:gd name="connsiteY5" fmla="*/ 77078 h 81536"/>
                        <a:gd name="connsiteX6" fmla="*/ 617255 w 617255"/>
                        <a:gd name="connsiteY6" fmla="*/ 81536 h 815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617255" h="81536">
                          <a:moveTo>
                            <a:pt x="617255" y="81536"/>
                          </a:moveTo>
                          <a:lnTo>
                            <a:pt x="603241" y="39494"/>
                          </a:lnTo>
                          <a:cubicBezTo>
                            <a:pt x="603241" y="39494"/>
                            <a:pt x="595597" y="2548"/>
                            <a:pt x="550370" y="0"/>
                          </a:cubicBezTo>
                          <a:lnTo>
                            <a:pt x="86632" y="0"/>
                          </a:lnTo>
                          <a:cubicBezTo>
                            <a:pt x="86632" y="0"/>
                            <a:pt x="24206" y="637"/>
                            <a:pt x="6370" y="52234"/>
                          </a:cubicBezTo>
                          <a:lnTo>
                            <a:pt x="0" y="77078"/>
                          </a:lnTo>
                          <a:lnTo>
                            <a:pt x="617255" y="81536"/>
                          </a:lnTo>
                          <a:close/>
                        </a:path>
                      </a:pathLst>
                    </a:custGeom>
                    <a:solidFill>
                      <a:srgbClr val="0F0F0F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11" name="Freeform: Shape 1710">
                      <a:extLst>
                        <a:ext uri="{FF2B5EF4-FFF2-40B4-BE49-F238E27FC236}">
                          <a16:creationId xmlns:a16="http://schemas.microsoft.com/office/drawing/2014/main" id="{FF3A5875-5128-407D-90AD-1E9E36BB14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4084" y="4860639"/>
                      <a:ext cx="24206" cy="24206"/>
                    </a:xfrm>
                    <a:custGeom>
                      <a:avLst/>
                      <a:gdLst>
                        <a:gd name="connsiteX0" fmla="*/ 0 w 24206"/>
                        <a:gd name="connsiteY0" fmla="*/ 12103 h 24206"/>
                        <a:gd name="connsiteX1" fmla="*/ 12103 w 24206"/>
                        <a:gd name="connsiteY1" fmla="*/ 24206 h 24206"/>
                        <a:gd name="connsiteX2" fmla="*/ 24206 w 24206"/>
                        <a:gd name="connsiteY2" fmla="*/ 12103 h 24206"/>
                        <a:gd name="connsiteX3" fmla="*/ 12103 w 24206"/>
                        <a:gd name="connsiteY3" fmla="*/ 0 h 24206"/>
                        <a:gd name="connsiteX4" fmla="*/ 0 w 24206"/>
                        <a:gd name="connsiteY4" fmla="*/ 12103 h 242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206" h="24206">
                          <a:moveTo>
                            <a:pt x="0" y="12103"/>
                          </a:moveTo>
                          <a:cubicBezTo>
                            <a:pt x="0" y="18473"/>
                            <a:pt x="5733" y="24206"/>
                            <a:pt x="12103" y="24206"/>
                          </a:cubicBezTo>
                          <a:cubicBezTo>
                            <a:pt x="19110" y="24206"/>
                            <a:pt x="24206" y="18473"/>
                            <a:pt x="24206" y="12103"/>
                          </a:cubicBezTo>
                          <a:cubicBezTo>
                            <a:pt x="24206" y="5096"/>
                            <a:pt x="19110" y="0"/>
                            <a:pt x="12103" y="0"/>
                          </a:cubicBezTo>
                          <a:cubicBezTo>
                            <a:pt x="5733" y="0"/>
                            <a:pt x="0" y="5733"/>
                            <a:pt x="0" y="12103"/>
                          </a:cubicBezTo>
                          <a:close/>
                        </a:path>
                      </a:pathLst>
                    </a:custGeom>
                    <a:solidFill>
                      <a:srgbClr val="CD6123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12" name="Freeform: Shape 1711">
                      <a:extLst>
                        <a:ext uri="{FF2B5EF4-FFF2-40B4-BE49-F238E27FC236}">
                          <a16:creationId xmlns:a16="http://schemas.microsoft.com/office/drawing/2014/main" id="{FD9CB5E9-B132-4DAC-9DCB-7A04108D4D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7686" y="4860639"/>
                      <a:ext cx="24206" cy="24206"/>
                    </a:xfrm>
                    <a:custGeom>
                      <a:avLst/>
                      <a:gdLst>
                        <a:gd name="connsiteX0" fmla="*/ 0 w 24206"/>
                        <a:gd name="connsiteY0" fmla="*/ 12103 h 24206"/>
                        <a:gd name="connsiteX1" fmla="*/ 12103 w 24206"/>
                        <a:gd name="connsiteY1" fmla="*/ 24206 h 24206"/>
                        <a:gd name="connsiteX2" fmla="*/ 24206 w 24206"/>
                        <a:gd name="connsiteY2" fmla="*/ 12103 h 24206"/>
                        <a:gd name="connsiteX3" fmla="*/ 12103 w 24206"/>
                        <a:gd name="connsiteY3" fmla="*/ 0 h 24206"/>
                        <a:gd name="connsiteX4" fmla="*/ 0 w 24206"/>
                        <a:gd name="connsiteY4" fmla="*/ 12103 h 2420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206" h="24206">
                          <a:moveTo>
                            <a:pt x="0" y="12103"/>
                          </a:moveTo>
                          <a:cubicBezTo>
                            <a:pt x="0" y="18473"/>
                            <a:pt x="5733" y="24206"/>
                            <a:pt x="12103" y="24206"/>
                          </a:cubicBezTo>
                          <a:cubicBezTo>
                            <a:pt x="19110" y="24206"/>
                            <a:pt x="24206" y="18473"/>
                            <a:pt x="24206" y="12103"/>
                          </a:cubicBezTo>
                          <a:cubicBezTo>
                            <a:pt x="24206" y="5096"/>
                            <a:pt x="19110" y="0"/>
                            <a:pt x="12103" y="0"/>
                          </a:cubicBezTo>
                          <a:cubicBezTo>
                            <a:pt x="5096" y="0"/>
                            <a:pt x="0" y="5733"/>
                            <a:pt x="0" y="12103"/>
                          </a:cubicBezTo>
                          <a:close/>
                        </a:path>
                      </a:pathLst>
                    </a:custGeom>
                    <a:solidFill>
                      <a:srgbClr val="CD6123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13" name="Freeform: Shape 1712">
                      <a:extLst>
                        <a:ext uri="{FF2B5EF4-FFF2-40B4-BE49-F238E27FC236}">
                          <a16:creationId xmlns:a16="http://schemas.microsoft.com/office/drawing/2014/main" id="{07A30429-49E1-48DE-9AC1-F212CB2F51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68908" y="4174587"/>
                      <a:ext cx="502595" cy="73892"/>
                    </a:xfrm>
                    <a:custGeom>
                      <a:avLst/>
                      <a:gdLst>
                        <a:gd name="connsiteX0" fmla="*/ 502595 w 502595"/>
                        <a:gd name="connsiteY0" fmla="*/ 73892 h 73892"/>
                        <a:gd name="connsiteX1" fmla="*/ 484759 w 502595"/>
                        <a:gd name="connsiteY1" fmla="*/ 28028 h 73892"/>
                        <a:gd name="connsiteX2" fmla="*/ 415326 w 502595"/>
                        <a:gd name="connsiteY2" fmla="*/ 0 h 73892"/>
                        <a:gd name="connsiteX3" fmla="*/ 0 w 502595"/>
                        <a:gd name="connsiteY3" fmla="*/ 0 h 73892"/>
                        <a:gd name="connsiteX4" fmla="*/ 394942 w 502595"/>
                        <a:gd name="connsiteY4" fmla="*/ 10192 h 73892"/>
                        <a:gd name="connsiteX5" fmla="*/ 502595 w 502595"/>
                        <a:gd name="connsiteY5" fmla="*/ 73892 h 738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502595" h="73892">
                          <a:moveTo>
                            <a:pt x="502595" y="73892"/>
                          </a:moveTo>
                          <a:lnTo>
                            <a:pt x="484759" y="28028"/>
                          </a:lnTo>
                          <a:cubicBezTo>
                            <a:pt x="484759" y="28028"/>
                            <a:pt x="475841" y="0"/>
                            <a:pt x="415326" y="0"/>
                          </a:cubicBezTo>
                          <a:lnTo>
                            <a:pt x="0" y="0"/>
                          </a:lnTo>
                          <a:lnTo>
                            <a:pt x="394942" y="10192"/>
                          </a:lnTo>
                          <a:cubicBezTo>
                            <a:pt x="394305" y="10192"/>
                            <a:pt x="475204" y="0"/>
                            <a:pt x="502595" y="73892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1714" name="Freeform: Shape 1713">
                  <a:extLst>
                    <a:ext uri="{FF2B5EF4-FFF2-40B4-BE49-F238E27FC236}">
                      <a16:creationId xmlns:a16="http://schemas.microsoft.com/office/drawing/2014/main" id="{7B5AC481-4C06-4CA9-A191-2CA074554E75}"/>
                    </a:ext>
                  </a:extLst>
                </p:cNvPr>
                <p:cNvSpPr/>
                <p:nvPr/>
              </p:nvSpPr>
              <p:spPr>
                <a:xfrm>
                  <a:off x="1037040" y="5165126"/>
                  <a:ext cx="874604" cy="125489"/>
                </a:xfrm>
                <a:custGeom>
                  <a:avLst/>
                  <a:gdLst>
                    <a:gd name="connsiteX0" fmla="*/ 874604 w 874604"/>
                    <a:gd name="connsiteY0" fmla="*/ 0 h 125489"/>
                    <a:gd name="connsiteX1" fmla="*/ 874604 w 874604"/>
                    <a:gd name="connsiteY1" fmla="*/ 5096 h 125489"/>
                    <a:gd name="connsiteX2" fmla="*/ 786061 w 874604"/>
                    <a:gd name="connsiteY2" fmla="*/ 125489 h 125489"/>
                    <a:gd name="connsiteX3" fmla="*/ 0 w 874604"/>
                    <a:gd name="connsiteY3" fmla="*/ 125489 h 125489"/>
                    <a:gd name="connsiteX4" fmla="*/ 13377 w 874604"/>
                    <a:gd name="connsiteY4" fmla="*/ 0 h 125489"/>
                    <a:gd name="connsiteX5" fmla="*/ 874604 w 874604"/>
                    <a:gd name="connsiteY5" fmla="*/ 0 h 125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74604" h="125489">
                      <a:moveTo>
                        <a:pt x="874604" y="0"/>
                      </a:moveTo>
                      <a:lnTo>
                        <a:pt x="874604" y="5096"/>
                      </a:lnTo>
                      <a:cubicBezTo>
                        <a:pt x="844665" y="45227"/>
                        <a:pt x="816000" y="85995"/>
                        <a:pt x="786061" y="125489"/>
                      </a:cubicBezTo>
                      <a:lnTo>
                        <a:pt x="0" y="125489"/>
                      </a:lnTo>
                      <a:lnTo>
                        <a:pt x="13377" y="0"/>
                      </a:lnTo>
                      <a:lnTo>
                        <a:pt x="874604" y="0"/>
                      </a:lnTo>
                      <a:close/>
                    </a:path>
                  </a:pathLst>
                </a:custGeom>
                <a:solidFill>
                  <a:srgbClr val="FF9921">
                    <a:alpha val="5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15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207662" y="5330747"/>
                <a:ext cx="2286201" cy="659934"/>
                <a:chOff x="207662" y="5330747"/>
                <a:chExt cx="2286201" cy="659934"/>
              </a:xfrm>
              <a:solidFill>
                <a:schemeClr val="accent1"/>
              </a:solidFill>
            </p:grpSpPr>
            <p:sp>
              <p:nvSpPr>
                <p:cNvPr id="1716" name="Freeform: Shape 1715">
                  <a:extLst>
                    <a:ext uri="{FF2B5EF4-FFF2-40B4-BE49-F238E27FC236}">
                      <a16:creationId xmlns:a16="http://schemas.microsoft.com/office/drawing/2014/main" id="{191E2F08-1AE0-443E-BC0D-13AD80241A57}"/>
                    </a:ext>
                  </a:extLst>
                </p:cNvPr>
                <p:cNvSpPr/>
                <p:nvPr/>
              </p:nvSpPr>
              <p:spPr>
                <a:xfrm>
                  <a:off x="242697" y="5367693"/>
                  <a:ext cx="2216768" cy="586679"/>
                </a:xfrm>
                <a:custGeom>
                  <a:avLst/>
                  <a:gdLst>
                    <a:gd name="connsiteX0" fmla="*/ 293658 w 2216768"/>
                    <a:gd name="connsiteY0" fmla="*/ 0 h 586679"/>
                    <a:gd name="connsiteX1" fmla="*/ 1923111 w 2216768"/>
                    <a:gd name="connsiteY1" fmla="*/ 0 h 586679"/>
                    <a:gd name="connsiteX2" fmla="*/ 2216769 w 2216768"/>
                    <a:gd name="connsiteY2" fmla="*/ 293021 h 586679"/>
                    <a:gd name="connsiteX3" fmla="*/ 1923111 w 2216768"/>
                    <a:gd name="connsiteY3" fmla="*/ 586679 h 586679"/>
                    <a:gd name="connsiteX4" fmla="*/ 293658 w 2216768"/>
                    <a:gd name="connsiteY4" fmla="*/ 586679 h 586679"/>
                    <a:gd name="connsiteX5" fmla="*/ 0 w 2216768"/>
                    <a:gd name="connsiteY5" fmla="*/ 293021 h 586679"/>
                    <a:gd name="connsiteX6" fmla="*/ 293658 w 2216768"/>
                    <a:gd name="connsiteY6" fmla="*/ 0 h 586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16768" h="586679">
                      <a:moveTo>
                        <a:pt x="293658" y="0"/>
                      </a:moveTo>
                      <a:lnTo>
                        <a:pt x="1923111" y="0"/>
                      </a:lnTo>
                      <a:cubicBezTo>
                        <a:pt x="2084909" y="0"/>
                        <a:pt x="2216769" y="131222"/>
                        <a:pt x="2216769" y="293021"/>
                      </a:cubicBezTo>
                      <a:cubicBezTo>
                        <a:pt x="2216769" y="455457"/>
                        <a:pt x="2085546" y="586679"/>
                        <a:pt x="1923111" y="586679"/>
                      </a:cubicBezTo>
                      <a:lnTo>
                        <a:pt x="293658" y="586679"/>
                      </a:lnTo>
                      <a:cubicBezTo>
                        <a:pt x="131860" y="586679"/>
                        <a:pt x="0" y="455457"/>
                        <a:pt x="0" y="293021"/>
                      </a:cubicBezTo>
                      <a:cubicBezTo>
                        <a:pt x="637" y="131222"/>
                        <a:pt x="131860" y="0"/>
                        <a:pt x="293658" y="0"/>
                      </a:cubicBezTo>
                      <a:close/>
                    </a:path>
                  </a:pathLst>
                </a:custGeom>
                <a:solidFill>
                  <a:srgbClr val="3F3F3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17" name="Freeform: Shape 1716">
                  <a:extLst>
                    <a:ext uri="{FF2B5EF4-FFF2-40B4-BE49-F238E27FC236}">
                      <a16:creationId xmlns:a16="http://schemas.microsoft.com/office/drawing/2014/main" id="{FEF04488-D775-4C77-B9E5-634793DE972A}"/>
                    </a:ext>
                  </a:extLst>
                </p:cNvPr>
                <p:cNvSpPr/>
                <p:nvPr/>
              </p:nvSpPr>
              <p:spPr>
                <a:xfrm>
                  <a:off x="304487" y="5408461"/>
                  <a:ext cx="2085546" cy="490491"/>
                </a:xfrm>
                <a:custGeom>
                  <a:avLst/>
                  <a:gdLst>
                    <a:gd name="connsiteX0" fmla="*/ 245246 w 2085546"/>
                    <a:gd name="connsiteY0" fmla="*/ 0 h 490491"/>
                    <a:gd name="connsiteX1" fmla="*/ 1840300 w 2085546"/>
                    <a:gd name="connsiteY1" fmla="*/ 0 h 490491"/>
                    <a:gd name="connsiteX2" fmla="*/ 2085546 w 2085546"/>
                    <a:gd name="connsiteY2" fmla="*/ 245246 h 490491"/>
                    <a:gd name="connsiteX3" fmla="*/ 1840300 w 2085546"/>
                    <a:gd name="connsiteY3" fmla="*/ 490492 h 490491"/>
                    <a:gd name="connsiteX4" fmla="*/ 245246 w 2085546"/>
                    <a:gd name="connsiteY4" fmla="*/ 490492 h 490491"/>
                    <a:gd name="connsiteX5" fmla="*/ 0 w 2085546"/>
                    <a:gd name="connsiteY5" fmla="*/ 245246 h 490491"/>
                    <a:gd name="connsiteX6" fmla="*/ 245246 w 2085546"/>
                    <a:gd name="connsiteY6" fmla="*/ 0 h 490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85546" h="490491">
                      <a:moveTo>
                        <a:pt x="245246" y="0"/>
                      </a:moveTo>
                      <a:lnTo>
                        <a:pt x="1840300" y="0"/>
                      </a:lnTo>
                      <a:cubicBezTo>
                        <a:pt x="1975982" y="0"/>
                        <a:pt x="2085546" y="109564"/>
                        <a:pt x="2085546" y="245246"/>
                      </a:cubicBezTo>
                      <a:cubicBezTo>
                        <a:pt x="2085546" y="380928"/>
                        <a:pt x="1975982" y="490492"/>
                        <a:pt x="1840300" y="490492"/>
                      </a:cubicBezTo>
                      <a:lnTo>
                        <a:pt x="245246" y="490492"/>
                      </a:lnTo>
                      <a:cubicBezTo>
                        <a:pt x="109564" y="490492"/>
                        <a:pt x="0" y="380928"/>
                        <a:pt x="0" y="245246"/>
                      </a:cubicBezTo>
                      <a:cubicBezTo>
                        <a:pt x="0" y="109564"/>
                        <a:pt x="110201" y="0"/>
                        <a:pt x="245246" y="0"/>
                      </a:cubicBezTo>
                      <a:close/>
                    </a:path>
                  </a:pathLst>
                </a:custGeom>
                <a:solidFill>
                  <a:srgbClr val="373636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18" name="Freeform: Shape 1717">
                  <a:extLst>
                    <a:ext uri="{FF2B5EF4-FFF2-40B4-BE49-F238E27FC236}">
                      <a16:creationId xmlns:a16="http://schemas.microsoft.com/office/drawing/2014/main" id="{9962E57D-ACFD-48AF-AFB5-80E939BA7049}"/>
                    </a:ext>
                  </a:extLst>
                </p:cNvPr>
                <p:cNvSpPr/>
                <p:nvPr/>
              </p:nvSpPr>
              <p:spPr>
                <a:xfrm>
                  <a:off x="365636" y="5460058"/>
                  <a:ext cx="1978532" cy="395578"/>
                </a:xfrm>
                <a:custGeom>
                  <a:avLst/>
                  <a:gdLst>
                    <a:gd name="connsiteX0" fmla="*/ 232509 w 1978532"/>
                    <a:gd name="connsiteY0" fmla="*/ 0 h 395578"/>
                    <a:gd name="connsiteX1" fmla="*/ 1746027 w 1978532"/>
                    <a:gd name="connsiteY1" fmla="*/ 0 h 395578"/>
                    <a:gd name="connsiteX2" fmla="*/ 1978533 w 1978532"/>
                    <a:gd name="connsiteY2" fmla="*/ 197471 h 395578"/>
                    <a:gd name="connsiteX3" fmla="*/ 1746027 w 1978532"/>
                    <a:gd name="connsiteY3" fmla="*/ 395578 h 395578"/>
                    <a:gd name="connsiteX4" fmla="*/ 232509 w 1978532"/>
                    <a:gd name="connsiteY4" fmla="*/ 395578 h 395578"/>
                    <a:gd name="connsiteX5" fmla="*/ 3 w 1978532"/>
                    <a:gd name="connsiteY5" fmla="*/ 197471 h 395578"/>
                    <a:gd name="connsiteX6" fmla="*/ 232509 w 1978532"/>
                    <a:gd name="connsiteY6" fmla="*/ 0 h 3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78532" h="395578">
                      <a:moveTo>
                        <a:pt x="232509" y="0"/>
                      </a:moveTo>
                      <a:lnTo>
                        <a:pt x="1746027" y="0"/>
                      </a:lnTo>
                      <a:cubicBezTo>
                        <a:pt x="1874701" y="0"/>
                        <a:pt x="1978533" y="88543"/>
                        <a:pt x="1978533" y="197471"/>
                      </a:cubicBezTo>
                      <a:cubicBezTo>
                        <a:pt x="1978533" y="306398"/>
                        <a:pt x="1874064" y="395578"/>
                        <a:pt x="1746027" y="395578"/>
                      </a:cubicBezTo>
                      <a:lnTo>
                        <a:pt x="232509" y="395578"/>
                      </a:lnTo>
                      <a:cubicBezTo>
                        <a:pt x="103834" y="395578"/>
                        <a:pt x="3" y="307035"/>
                        <a:pt x="3" y="197471"/>
                      </a:cubicBezTo>
                      <a:cubicBezTo>
                        <a:pt x="-634" y="88543"/>
                        <a:pt x="103834" y="0"/>
                        <a:pt x="232509" y="0"/>
                      </a:cubicBezTo>
                      <a:close/>
                    </a:path>
                  </a:pathLst>
                </a:custGeom>
                <a:solidFill>
                  <a:srgbClr val="3A3A3A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19" name="Freeform: Shape 1718">
                  <a:extLst>
                    <a:ext uri="{FF2B5EF4-FFF2-40B4-BE49-F238E27FC236}">
                      <a16:creationId xmlns:a16="http://schemas.microsoft.com/office/drawing/2014/main" id="{79429A89-7A50-4353-8D31-AD59C7C31712}"/>
                    </a:ext>
                  </a:extLst>
                </p:cNvPr>
                <p:cNvSpPr/>
                <p:nvPr/>
              </p:nvSpPr>
              <p:spPr>
                <a:xfrm>
                  <a:off x="763765" y="5479168"/>
                  <a:ext cx="1203934" cy="84721"/>
                </a:xfrm>
                <a:custGeom>
                  <a:avLst/>
                  <a:gdLst>
                    <a:gd name="connsiteX0" fmla="*/ 25480 w 1203934"/>
                    <a:gd name="connsiteY0" fmla="*/ 84721 h 84721"/>
                    <a:gd name="connsiteX1" fmla="*/ 0 w 1203934"/>
                    <a:gd name="connsiteY1" fmla="*/ 0 h 84721"/>
                    <a:gd name="connsiteX2" fmla="*/ 1203935 w 1203934"/>
                    <a:gd name="connsiteY2" fmla="*/ 0 h 84721"/>
                    <a:gd name="connsiteX3" fmla="*/ 1159982 w 1203934"/>
                    <a:gd name="connsiteY3" fmla="*/ 84721 h 84721"/>
                    <a:gd name="connsiteX4" fmla="*/ 25480 w 1203934"/>
                    <a:gd name="connsiteY4" fmla="*/ 84721 h 84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3934" h="84721">
                      <a:moveTo>
                        <a:pt x="25480" y="84721"/>
                      </a:moveTo>
                      <a:cubicBezTo>
                        <a:pt x="17199" y="56693"/>
                        <a:pt x="8281" y="28028"/>
                        <a:pt x="0" y="0"/>
                      </a:cubicBezTo>
                      <a:lnTo>
                        <a:pt x="1203935" y="0"/>
                      </a:lnTo>
                      <a:cubicBezTo>
                        <a:pt x="1189284" y="28028"/>
                        <a:pt x="1174633" y="56693"/>
                        <a:pt x="1159982" y="84721"/>
                      </a:cubicBezTo>
                      <a:lnTo>
                        <a:pt x="25480" y="84721"/>
                      </a:lnTo>
                      <a:close/>
                    </a:path>
                  </a:pathLst>
                </a:custGeom>
                <a:solidFill>
                  <a:srgbClr val="161A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20" name="Freeform: Shape 1719">
                  <a:extLst>
                    <a:ext uri="{FF2B5EF4-FFF2-40B4-BE49-F238E27FC236}">
                      <a16:creationId xmlns:a16="http://schemas.microsoft.com/office/drawing/2014/main" id="{A2EDCBA0-DE3B-49A7-92B0-9D950383E425}"/>
                    </a:ext>
                  </a:extLst>
                </p:cNvPr>
                <p:cNvSpPr/>
                <p:nvPr/>
              </p:nvSpPr>
              <p:spPr>
                <a:xfrm>
                  <a:off x="1946679" y="5460058"/>
                  <a:ext cx="397489" cy="397489"/>
                </a:xfrm>
                <a:custGeom>
                  <a:avLst/>
                  <a:gdLst>
                    <a:gd name="connsiteX0" fmla="*/ 0 w 397489"/>
                    <a:gd name="connsiteY0" fmla="*/ 198745 h 397489"/>
                    <a:gd name="connsiteX1" fmla="*/ 198745 w 397489"/>
                    <a:gd name="connsiteY1" fmla="*/ 397489 h 397489"/>
                    <a:gd name="connsiteX2" fmla="*/ 397490 w 397489"/>
                    <a:gd name="connsiteY2" fmla="*/ 198745 h 397489"/>
                    <a:gd name="connsiteX3" fmla="*/ 198745 w 397489"/>
                    <a:gd name="connsiteY3" fmla="*/ 0 h 397489"/>
                    <a:gd name="connsiteX4" fmla="*/ 0 w 397489"/>
                    <a:gd name="connsiteY4" fmla="*/ 198745 h 3974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7489" h="397489">
                      <a:moveTo>
                        <a:pt x="0" y="198745"/>
                      </a:moveTo>
                      <a:cubicBezTo>
                        <a:pt x="0" y="308309"/>
                        <a:pt x="89180" y="397489"/>
                        <a:pt x="198745" y="397489"/>
                      </a:cubicBezTo>
                      <a:cubicBezTo>
                        <a:pt x="308309" y="397489"/>
                        <a:pt x="397490" y="308309"/>
                        <a:pt x="397490" y="198745"/>
                      </a:cubicBezTo>
                      <a:cubicBezTo>
                        <a:pt x="397490" y="89180"/>
                        <a:pt x="308309" y="0"/>
                        <a:pt x="198745" y="0"/>
                      </a:cubicBezTo>
                      <a:cubicBezTo>
                        <a:pt x="88543" y="0"/>
                        <a:pt x="0" y="89180"/>
                        <a:pt x="0" y="198745"/>
                      </a:cubicBezTo>
                      <a:close/>
                    </a:path>
                  </a:pathLst>
                </a:custGeom>
                <a:solidFill>
                  <a:srgbClr val="48484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721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807082" y="5697023"/>
                  <a:ext cx="1054239" cy="197470"/>
                  <a:chOff x="807082" y="5697023"/>
                  <a:chExt cx="1054239" cy="197470"/>
                </a:xfrm>
                <a:solidFill>
                  <a:schemeClr val="accent1"/>
                </a:solidFill>
              </p:grpSpPr>
              <p:grpSp>
                <p:nvGrpSpPr>
                  <p:cNvPr id="172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663850" y="5697023"/>
                    <a:ext cx="197470" cy="197470"/>
                    <a:chOff x="1663850" y="5697023"/>
                    <a:chExt cx="197470" cy="197470"/>
                  </a:xfrm>
                  <a:solidFill>
                    <a:schemeClr val="accent1"/>
                  </a:solidFill>
                </p:grpSpPr>
                <p:sp>
                  <p:nvSpPr>
                    <p:cNvPr id="1723" name="Freeform: Shape 1722">
                      <a:extLst>
                        <a:ext uri="{FF2B5EF4-FFF2-40B4-BE49-F238E27FC236}">
                          <a16:creationId xmlns:a16="http://schemas.microsoft.com/office/drawing/2014/main" id="{471E6F6E-AAD9-49A3-8BB9-6C42DD0993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3850" y="5697023"/>
                      <a:ext cx="197470" cy="197470"/>
                    </a:xfrm>
                    <a:custGeom>
                      <a:avLst/>
                      <a:gdLst>
                        <a:gd name="connsiteX0" fmla="*/ 0 w 197470"/>
                        <a:gd name="connsiteY0" fmla="*/ 98735 h 197470"/>
                        <a:gd name="connsiteX1" fmla="*/ 98735 w 197470"/>
                        <a:gd name="connsiteY1" fmla="*/ 197471 h 197470"/>
                        <a:gd name="connsiteX2" fmla="*/ 197471 w 197470"/>
                        <a:gd name="connsiteY2" fmla="*/ 98735 h 197470"/>
                        <a:gd name="connsiteX3" fmla="*/ 98735 w 197470"/>
                        <a:gd name="connsiteY3" fmla="*/ 0 h 197470"/>
                        <a:gd name="connsiteX4" fmla="*/ 0 w 197470"/>
                        <a:gd name="connsiteY4" fmla="*/ 98735 h 197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7470" h="197470">
                          <a:moveTo>
                            <a:pt x="0" y="98735"/>
                          </a:moveTo>
                          <a:cubicBezTo>
                            <a:pt x="0" y="152881"/>
                            <a:pt x="43953" y="197471"/>
                            <a:pt x="98735" y="197471"/>
                          </a:cubicBezTo>
                          <a:cubicBezTo>
                            <a:pt x="152881" y="197471"/>
                            <a:pt x="197471" y="153517"/>
                            <a:pt x="197471" y="98735"/>
                          </a:cubicBezTo>
                          <a:cubicBezTo>
                            <a:pt x="197471" y="43953"/>
                            <a:pt x="152881" y="0"/>
                            <a:pt x="98735" y="0"/>
                          </a:cubicBezTo>
                          <a:cubicBezTo>
                            <a:pt x="43953" y="0"/>
                            <a:pt x="0" y="43953"/>
                            <a:pt x="0" y="98735"/>
                          </a:cubicBezTo>
                          <a:close/>
                        </a:path>
                      </a:pathLst>
                    </a:custGeom>
                    <a:solidFill>
                      <a:srgbClr val="1B1B1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24" name="Freeform: Shape 1723">
                      <a:extLst>
                        <a:ext uri="{FF2B5EF4-FFF2-40B4-BE49-F238E27FC236}">
                          <a16:creationId xmlns:a16="http://schemas.microsoft.com/office/drawing/2014/main" id="{EC6D14E8-D9AC-4CC1-A551-67FDAF2E5B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02707" y="5735880"/>
                      <a:ext cx="119756" cy="119756"/>
                    </a:xfrm>
                    <a:custGeom>
                      <a:avLst/>
                      <a:gdLst>
                        <a:gd name="connsiteX0" fmla="*/ 0 w 119756"/>
                        <a:gd name="connsiteY0" fmla="*/ 59878 h 119756"/>
                        <a:gd name="connsiteX1" fmla="*/ 59878 w 119756"/>
                        <a:gd name="connsiteY1" fmla="*/ 119756 h 119756"/>
                        <a:gd name="connsiteX2" fmla="*/ 119757 w 119756"/>
                        <a:gd name="connsiteY2" fmla="*/ 59878 h 119756"/>
                        <a:gd name="connsiteX3" fmla="*/ 59878 w 119756"/>
                        <a:gd name="connsiteY3" fmla="*/ 0 h 119756"/>
                        <a:gd name="connsiteX4" fmla="*/ 0 w 119756"/>
                        <a:gd name="connsiteY4" fmla="*/ 59878 h 1197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9756" h="119756">
                          <a:moveTo>
                            <a:pt x="0" y="59878"/>
                          </a:moveTo>
                          <a:cubicBezTo>
                            <a:pt x="0" y="93002"/>
                            <a:pt x="26754" y="119756"/>
                            <a:pt x="59878" y="119756"/>
                          </a:cubicBezTo>
                          <a:cubicBezTo>
                            <a:pt x="93002" y="119756"/>
                            <a:pt x="119757" y="93002"/>
                            <a:pt x="119757" y="59878"/>
                          </a:cubicBezTo>
                          <a:cubicBezTo>
                            <a:pt x="119757" y="26754"/>
                            <a:pt x="93002" y="0"/>
                            <a:pt x="59878" y="0"/>
                          </a:cubicBezTo>
                          <a:cubicBezTo>
                            <a:pt x="26117" y="0"/>
                            <a:pt x="0" y="26754"/>
                            <a:pt x="0" y="59878"/>
                          </a:cubicBez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25" name="Freeform: Shape 1724">
                      <a:extLst>
                        <a:ext uri="{FF2B5EF4-FFF2-40B4-BE49-F238E27FC236}">
                          <a16:creationId xmlns:a16="http://schemas.microsoft.com/office/drawing/2014/main" id="{B25C6B38-8C19-4EBA-8838-4AC43EB87E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8632" y="5751805"/>
                      <a:ext cx="87269" cy="87269"/>
                    </a:xfrm>
                    <a:custGeom>
                      <a:avLst/>
                      <a:gdLst>
                        <a:gd name="connsiteX0" fmla="*/ 0 w 87269"/>
                        <a:gd name="connsiteY0" fmla="*/ 43953 h 87269"/>
                        <a:gd name="connsiteX1" fmla="*/ 43316 w 87269"/>
                        <a:gd name="connsiteY1" fmla="*/ 87269 h 87269"/>
                        <a:gd name="connsiteX2" fmla="*/ 87269 w 87269"/>
                        <a:gd name="connsiteY2" fmla="*/ 43953 h 87269"/>
                        <a:gd name="connsiteX3" fmla="*/ 43316 w 87269"/>
                        <a:gd name="connsiteY3" fmla="*/ 0 h 87269"/>
                        <a:gd name="connsiteX4" fmla="*/ 0 w 87269"/>
                        <a:gd name="connsiteY4" fmla="*/ 43953 h 872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7269" h="87269">
                          <a:moveTo>
                            <a:pt x="0" y="43953"/>
                          </a:moveTo>
                          <a:cubicBezTo>
                            <a:pt x="0" y="68159"/>
                            <a:pt x="19747" y="87269"/>
                            <a:pt x="43316" y="87269"/>
                          </a:cubicBezTo>
                          <a:cubicBezTo>
                            <a:pt x="67522" y="87269"/>
                            <a:pt x="87269" y="67522"/>
                            <a:pt x="87269" y="43953"/>
                          </a:cubicBezTo>
                          <a:cubicBezTo>
                            <a:pt x="87269" y="20384"/>
                            <a:pt x="67522" y="0"/>
                            <a:pt x="43316" y="0"/>
                          </a:cubicBezTo>
                          <a:cubicBezTo>
                            <a:pt x="19110" y="0"/>
                            <a:pt x="0" y="19747"/>
                            <a:pt x="0" y="43953"/>
                          </a:cubicBezTo>
                          <a:close/>
                        </a:path>
                      </a:pathLst>
                    </a:custGeom>
                    <a:solidFill>
                      <a:srgbClr val="303030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72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449180" y="5697023"/>
                    <a:ext cx="197470" cy="197470"/>
                    <a:chOff x="1449180" y="5697023"/>
                    <a:chExt cx="197470" cy="197470"/>
                  </a:xfrm>
                  <a:solidFill>
                    <a:schemeClr val="accent1"/>
                  </a:solidFill>
                </p:grpSpPr>
                <p:sp>
                  <p:nvSpPr>
                    <p:cNvPr id="1727" name="Freeform: Shape 1726">
                      <a:extLst>
                        <a:ext uri="{FF2B5EF4-FFF2-40B4-BE49-F238E27FC236}">
                          <a16:creationId xmlns:a16="http://schemas.microsoft.com/office/drawing/2014/main" id="{069B1501-1955-4354-9737-63A3A02F31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9180" y="5697023"/>
                      <a:ext cx="197470" cy="197470"/>
                    </a:xfrm>
                    <a:custGeom>
                      <a:avLst/>
                      <a:gdLst>
                        <a:gd name="connsiteX0" fmla="*/ 0 w 197470"/>
                        <a:gd name="connsiteY0" fmla="*/ 98735 h 197470"/>
                        <a:gd name="connsiteX1" fmla="*/ 98735 w 197470"/>
                        <a:gd name="connsiteY1" fmla="*/ 197471 h 197470"/>
                        <a:gd name="connsiteX2" fmla="*/ 197471 w 197470"/>
                        <a:gd name="connsiteY2" fmla="*/ 98735 h 197470"/>
                        <a:gd name="connsiteX3" fmla="*/ 98735 w 197470"/>
                        <a:gd name="connsiteY3" fmla="*/ 0 h 197470"/>
                        <a:gd name="connsiteX4" fmla="*/ 0 w 197470"/>
                        <a:gd name="connsiteY4" fmla="*/ 98735 h 197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7470" h="197470">
                          <a:moveTo>
                            <a:pt x="0" y="98735"/>
                          </a:moveTo>
                          <a:cubicBezTo>
                            <a:pt x="0" y="152881"/>
                            <a:pt x="43953" y="197471"/>
                            <a:pt x="98735" y="197471"/>
                          </a:cubicBezTo>
                          <a:cubicBezTo>
                            <a:pt x="153518" y="197471"/>
                            <a:pt x="197471" y="153517"/>
                            <a:pt x="197471" y="98735"/>
                          </a:cubicBezTo>
                          <a:cubicBezTo>
                            <a:pt x="197471" y="43953"/>
                            <a:pt x="153518" y="0"/>
                            <a:pt x="98735" y="0"/>
                          </a:cubicBezTo>
                          <a:cubicBezTo>
                            <a:pt x="44590" y="0"/>
                            <a:pt x="0" y="43953"/>
                            <a:pt x="0" y="98735"/>
                          </a:cubicBezTo>
                          <a:close/>
                        </a:path>
                      </a:pathLst>
                    </a:custGeom>
                    <a:solidFill>
                      <a:srgbClr val="1B1B1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28" name="Freeform: Shape 1727">
                      <a:extLst>
                        <a:ext uri="{FF2B5EF4-FFF2-40B4-BE49-F238E27FC236}">
                          <a16:creationId xmlns:a16="http://schemas.microsoft.com/office/drawing/2014/main" id="{52F33E96-3720-4674-A830-23C220EBA6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88037" y="5735880"/>
                      <a:ext cx="119756" cy="119756"/>
                    </a:xfrm>
                    <a:custGeom>
                      <a:avLst/>
                      <a:gdLst>
                        <a:gd name="connsiteX0" fmla="*/ 0 w 119756"/>
                        <a:gd name="connsiteY0" fmla="*/ 59878 h 119756"/>
                        <a:gd name="connsiteX1" fmla="*/ 59878 w 119756"/>
                        <a:gd name="connsiteY1" fmla="*/ 119756 h 119756"/>
                        <a:gd name="connsiteX2" fmla="*/ 119756 w 119756"/>
                        <a:gd name="connsiteY2" fmla="*/ 59878 h 119756"/>
                        <a:gd name="connsiteX3" fmla="*/ 59878 w 119756"/>
                        <a:gd name="connsiteY3" fmla="*/ 0 h 119756"/>
                        <a:gd name="connsiteX4" fmla="*/ 0 w 119756"/>
                        <a:gd name="connsiteY4" fmla="*/ 59878 h 1197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9756" h="119756">
                          <a:moveTo>
                            <a:pt x="0" y="59878"/>
                          </a:moveTo>
                          <a:cubicBezTo>
                            <a:pt x="0" y="93002"/>
                            <a:pt x="26754" y="119756"/>
                            <a:pt x="59878" y="119756"/>
                          </a:cubicBezTo>
                          <a:cubicBezTo>
                            <a:pt x="93002" y="119756"/>
                            <a:pt x="119756" y="93002"/>
                            <a:pt x="119756" y="59878"/>
                          </a:cubicBezTo>
                          <a:cubicBezTo>
                            <a:pt x="119756" y="26754"/>
                            <a:pt x="93002" y="0"/>
                            <a:pt x="59878" y="0"/>
                          </a:cubicBezTo>
                          <a:cubicBezTo>
                            <a:pt x="26754" y="0"/>
                            <a:pt x="0" y="26754"/>
                            <a:pt x="0" y="59878"/>
                          </a:cubicBez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29" name="Freeform: Shape 1728">
                      <a:extLst>
                        <a:ext uri="{FF2B5EF4-FFF2-40B4-BE49-F238E27FC236}">
                          <a16:creationId xmlns:a16="http://schemas.microsoft.com/office/drawing/2014/main" id="{96C256A3-1A3D-4C60-BA0D-F904F1B4DE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4599" y="5751805"/>
                      <a:ext cx="87269" cy="87269"/>
                    </a:xfrm>
                    <a:custGeom>
                      <a:avLst/>
                      <a:gdLst>
                        <a:gd name="connsiteX0" fmla="*/ 0 w 87269"/>
                        <a:gd name="connsiteY0" fmla="*/ 43953 h 87269"/>
                        <a:gd name="connsiteX1" fmla="*/ 43316 w 87269"/>
                        <a:gd name="connsiteY1" fmla="*/ 87269 h 87269"/>
                        <a:gd name="connsiteX2" fmla="*/ 87269 w 87269"/>
                        <a:gd name="connsiteY2" fmla="*/ 43953 h 87269"/>
                        <a:gd name="connsiteX3" fmla="*/ 43316 w 87269"/>
                        <a:gd name="connsiteY3" fmla="*/ 0 h 87269"/>
                        <a:gd name="connsiteX4" fmla="*/ 0 w 87269"/>
                        <a:gd name="connsiteY4" fmla="*/ 43953 h 872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7269" h="87269">
                          <a:moveTo>
                            <a:pt x="0" y="43953"/>
                          </a:moveTo>
                          <a:cubicBezTo>
                            <a:pt x="0" y="68159"/>
                            <a:pt x="19747" y="87269"/>
                            <a:pt x="43316" y="87269"/>
                          </a:cubicBezTo>
                          <a:cubicBezTo>
                            <a:pt x="67522" y="87269"/>
                            <a:pt x="87269" y="67522"/>
                            <a:pt x="87269" y="43953"/>
                          </a:cubicBezTo>
                          <a:cubicBezTo>
                            <a:pt x="87269" y="20384"/>
                            <a:pt x="67522" y="0"/>
                            <a:pt x="43316" y="0"/>
                          </a:cubicBezTo>
                          <a:cubicBezTo>
                            <a:pt x="19110" y="0"/>
                            <a:pt x="0" y="19747"/>
                            <a:pt x="0" y="43953"/>
                          </a:cubicBezTo>
                          <a:close/>
                        </a:path>
                      </a:pathLst>
                    </a:custGeom>
                    <a:solidFill>
                      <a:srgbClr val="303030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73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235147" y="5697023"/>
                    <a:ext cx="197470" cy="197470"/>
                    <a:chOff x="1235147" y="5697023"/>
                    <a:chExt cx="197470" cy="197470"/>
                  </a:xfrm>
                  <a:solidFill>
                    <a:schemeClr val="accent1"/>
                  </a:solidFill>
                </p:grpSpPr>
                <p:sp>
                  <p:nvSpPr>
                    <p:cNvPr id="1731" name="Freeform: Shape 1730">
                      <a:extLst>
                        <a:ext uri="{FF2B5EF4-FFF2-40B4-BE49-F238E27FC236}">
                          <a16:creationId xmlns:a16="http://schemas.microsoft.com/office/drawing/2014/main" id="{2C4746E2-6E3F-4277-B50A-8CD7A10EC9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5147" y="5697023"/>
                      <a:ext cx="197470" cy="197470"/>
                    </a:xfrm>
                    <a:custGeom>
                      <a:avLst/>
                      <a:gdLst>
                        <a:gd name="connsiteX0" fmla="*/ 0 w 197470"/>
                        <a:gd name="connsiteY0" fmla="*/ 98735 h 197470"/>
                        <a:gd name="connsiteX1" fmla="*/ 98735 w 197470"/>
                        <a:gd name="connsiteY1" fmla="*/ 197471 h 197470"/>
                        <a:gd name="connsiteX2" fmla="*/ 197471 w 197470"/>
                        <a:gd name="connsiteY2" fmla="*/ 98735 h 197470"/>
                        <a:gd name="connsiteX3" fmla="*/ 98735 w 197470"/>
                        <a:gd name="connsiteY3" fmla="*/ 0 h 197470"/>
                        <a:gd name="connsiteX4" fmla="*/ 0 w 197470"/>
                        <a:gd name="connsiteY4" fmla="*/ 98735 h 197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7470" h="197470">
                          <a:moveTo>
                            <a:pt x="0" y="98735"/>
                          </a:moveTo>
                          <a:cubicBezTo>
                            <a:pt x="0" y="152881"/>
                            <a:pt x="43953" y="197471"/>
                            <a:pt x="98735" y="197471"/>
                          </a:cubicBezTo>
                          <a:cubicBezTo>
                            <a:pt x="152881" y="197471"/>
                            <a:pt x="197471" y="153517"/>
                            <a:pt x="197471" y="98735"/>
                          </a:cubicBezTo>
                          <a:cubicBezTo>
                            <a:pt x="197471" y="43953"/>
                            <a:pt x="153518" y="0"/>
                            <a:pt x="98735" y="0"/>
                          </a:cubicBezTo>
                          <a:cubicBezTo>
                            <a:pt x="43953" y="0"/>
                            <a:pt x="0" y="43953"/>
                            <a:pt x="0" y="98735"/>
                          </a:cubicBezTo>
                          <a:close/>
                        </a:path>
                      </a:pathLst>
                    </a:custGeom>
                    <a:solidFill>
                      <a:srgbClr val="1B1B1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32" name="Freeform: Shape 1731">
                      <a:extLst>
                        <a:ext uri="{FF2B5EF4-FFF2-40B4-BE49-F238E27FC236}">
                          <a16:creationId xmlns:a16="http://schemas.microsoft.com/office/drawing/2014/main" id="{2CEF6674-A6C4-4348-9EFE-7AF85686EC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4004" y="5735880"/>
                      <a:ext cx="119756" cy="119756"/>
                    </a:xfrm>
                    <a:custGeom>
                      <a:avLst/>
                      <a:gdLst>
                        <a:gd name="connsiteX0" fmla="*/ 0 w 119756"/>
                        <a:gd name="connsiteY0" fmla="*/ 59878 h 119756"/>
                        <a:gd name="connsiteX1" fmla="*/ 59878 w 119756"/>
                        <a:gd name="connsiteY1" fmla="*/ 119756 h 119756"/>
                        <a:gd name="connsiteX2" fmla="*/ 119756 w 119756"/>
                        <a:gd name="connsiteY2" fmla="*/ 59878 h 119756"/>
                        <a:gd name="connsiteX3" fmla="*/ 59878 w 119756"/>
                        <a:gd name="connsiteY3" fmla="*/ 0 h 119756"/>
                        <a:gd name="connsiteX4" fmla="*/ 0 w 119756"/>
                        <a:gd name="connsiteY4" fmla="*/ 59878 h 1197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9756" h="119756">
                          <a:moveTo>
                            <a:pt x="0" y="59878"/>
                          </a:moveTo>
                          <a:cubicBezTo>
                            <a:pt x="0" y="93002"/>
                            <a:pt x="26754" y="119756"/>
                            <a:pt x="59878" y="119756"/>
                          </a:cubicBezTo>
                          <a:cubicBezTo>
                            <a:pt x="93002" y="119756"/>
                            <a:pt x="119756" y="93002"/>
                            <a:pt x="119756" y="59878"/>
                          </a:cubicBezTo>
                          <a:cubicBezTo>
                            <a:pt x="119756" y="26754"/>
                            <a:pt x="93002" y="0"/>
                            <a:pt x="59878" y="0"/>
                          </a:cubicBezTo>
                          <a:cubicBezTo>
                            <a:pt x="26754" y="0"/>
                            <a:pt x="0" y="26754"/>
                            <a:pt x="0" y="59878"/>
                          </a:cubicBez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33" name="Freeform: Shape 1732">
                      <a:extLst>
                        <a:ext uri="{FF2B5EF4-FFF2-40B4-BE49-F238E27FC236}">
                          <a16:creationId xmlns:a16="http://schemas.microsoft.com/office/drawing/2014/main" id="{0E05DDE2-9B84-421E-BEB4-0739DFE810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89930" y="5751805"/>
                      <a:ext cx="87269" cy="87269"/>
                    </a:xfrm>
                    <a:custGeom>
                      <a:avLst/>
                      <a:gdLst>
                        <a:gd name="connsiteX0" fmla="*/ 0 w 87269"/>
                        <a:gd name="connsiteY0" fmla="*/ 43953 h 87269"/>
                        <a:gd name="connsiteX1" fmla="*/ 43316 w 87269"/>
                        <a:gd name="connsiteY1" fmla="*/ 87269 h 87269"/>
                        <a:gd name="connsiteX2" fmla="*/ 87269 w 87269"/>
                        <a:gd name="connsiteY2" fmla="*/ 43953 h 87269"/>
                        <a:gd name="connsiteX3" fmla="*/ 43316 w 87269"/>
                        <a:gd name="connsiteY3" fmla="*/ 0 h 87269"/>
                        <a:gd name="connsiteX4" fmla="*/ 0 w 87269"/>
                        <a:gd name="connsiteY4" fmla="*/ 43953 h 872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7269" h="87269">
                          <a:moveTo>
                            <a:pt x="0" y="43953"/>
                          </a:moveTo>
                          <a:cubicBezTo>
                            <a:pt x="0" y="68159"/>
                            <a:pt x="19747" y="87269"/>
                            <a:pt x="43316" y="87269"/>
                          </a:cubicBezTo>
                          <a:cubicBezTo>
                            <a:pt x="67522" y="87269"/>
                            <a:pt x="87269" y="67522"/>
                            <a:pt x="87269" y="43953"/>
                          </a:cubicBezTo>
                          <a:cubicBezTo>
                            <a:pt x="87269" y="20384"/>
                            <a:pt x="67522" y="0"/>
                            <a:pt x="43316" y="0"/>
                          </a:cubicBezTo>
                          <a:cubicBezTo>
                            <a:pt x="19747" y="0"/>
                            <a:pt x="0" y="19747"/>
                            <a:pt x="0" y="43953"/>
                          </a:cubicBezTo>
                          <a:close/>
                        </a:path>
                      </a:pathLst>
                    </a:custGeom>
                    <a:solidFill>
                      <a:srgbClr val="303030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734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807082" y="5697023"/>
                    <a:ext cx="197470" cy="197470"/>
                    <a:chOff x="807082" y="5697023"/>
                    <a:chExt cx="197470" cy="197470"/>
                  </a:xfrm>
                  <a:solidFill>
                    <a:schemeClr val="accent1"/>
                  </a:solidFill>
                </p:grpSpPr>
                <p:sp>
                  <p:nvSpPr>
                    <p:cNvPr id="1735" name="Freeform: Shape 1734">
                      <a:extLst>
                        <a:ext uri="{FF2B5EF4-FFF2-40B4-BE49-F238E27FC236}">
                          <a16:creationId xmlns:a16="http://schemas.microsoft.com/office/drawing/2014/main" id="{636F87A6-F1A1-49A1-8A39-3EF680900B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7082" y="5697023"/>
                      <a:ext cx="197470" cy="197470"/>
                    </a:xfrm>
                    <a:custGeom>
                      <a:avLst/>
                      <a:gdLst>
                        <a:gd name="connsiteX0" fmla="*/ 0 w 197470"/>
                        <a:gd name="connsiteY0" fmla="*/ 98735 h 197470"/>
                        <a:gd name="connsiteX1" fmla="*/ 98735 w 197470"/>
                        <a:gd name="connsiteY1" fmla="*/ 197471 h 197470"/>
                        <a:gd name="connsiteX2" fmla="*/ 197471 w 197470"/>
                        <a:gd name="connsiteY2" fmla="*/ 98735 h 197470"/>
                        <a:gd name="connsiteX3" fmla="*/ 98735 w 197470"/>
                        <a:gd name="connsiteY3" fmla="*/ 0 h 197470"/>
                        <a:gd name="connsiteX4" fmla="*/ 0 w 197470"/>
                        <a:gd name="connsiteY4" fmla="*/ 98735 h 197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7470" h="197470">
                          <a:moveTo>
                            <a:pt x="0" y="98735"/>
                          </a:moveTo>
                          <a:cubicBezTo>
                            <a:pt x="0" y="152881"/>
                            <a:pt x="43953" y="197471"/>
                            <a:pt x="98735" y="197471"/>
                          </a:cubicBezTo>
                          <a:cubicBezTo>
                            <a:pt x="152881" y="197471"/>
                            <a:pt x="197471" y="153517"/>
                            <a:pt x="197471" y="98735"/>
                          </a:cubicBezTo>
                          <a:cubicBezTo>
                            <a:pt x="197471" y="43953"/>
                            <a:pt x="153518" y="0"/>
                            <a:pt x="98735" y="0"/>
                          </a:cubicBezTo>
                          <a:cubicBezTo>
                            <a:pt x="43953" y="0"/>
                            <a:pt x="0" y="43953"/>
                            <a:pt x="0" y="98735"/>
                          </a:cubicBezTo>
                          <a:close/>
                        </a:path>
                      </a:pathLst>
                    </a:custGeom>
                    <a:solidFill>
                      <a:srgbClr val="1B1B1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36" name="Freeform: Shape 1735">
                      <a:extLst>
                        <a:ext uri="{FF2B5EF4-FFF2-40B4-BE49-F238E27FC236}">
                          <a16:creationId xmlns:a16="http://schemas.microsoft.com/office/drawing/2014/main" id="{F3E50BB7-D967-4F01-8922-3060C0C92D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5939" y="5735880"/>
                      <a:ext cx="119756" cy="119756"/>
                    </a:xfrm>
                    <a:custGeom>
                      <a:avLst/>
                      <a:gdLst>
                        <a:gd name="connsiteX0" fmla="*/ 0 w 119756"/>
                        <a:gd name="connsiteY0" fmla="*/ 59878 h 119756"/>
                        <a:gd name="connsiteX1" fmla="*/ 59878 w 119756"/>
                        <a:gd name="connsiteY1" fmla="*/ 119756 h 119756"/>
                        <a:gd name="connsiteX2" fmla="*/ 119756 w 119756"/>
                        <a:gd name="connsiteY2" fmla="*/ 59878 h 119756"/>
                        <a:gd name="connsiteX3" fmla="*/ 59878 w 119756"/>
                        <a:gd name="connsiteY3" fmla="*/ 0 h 119756"/>
                        <a:gd name="connsiteX4" fmla="*/ 0 w 119756"/>
                        <a:gd name="connsiteY4" fmla="*/ 59878 h 1197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9756" h="119756">
                          <a:moveTo>
                            <a:pt x="0" y="59878"/>
                          </a:moveTo>
                          <a:cubicBezTo>
                            <a:pt x="0" y="93002"/>
                            <a:pt x="26754" y="119756"/>
                            <a:pt x="59878" y="119756"/>
                          </a:cubicBezTo>
                          <a:cubicBezTo>
                            <a:pt x="93002" y="119756"/>
                            <a:pt x="119756" y="93002"/>
                            <a:pt x="119756" y="59878"/>
                          </a:cubicBezTo>
                          <a:cubicBezTo>
                            <a:pt x="119756" y="26754"/>
                            <a:pt x="93002" y="0"/>
                            <a:pt x="59878" y="0"/>
                          </a:cubicBezTo>
                          <a:cubicBezTo>
                            <a:pt x="26754" y="0"/>
                            <a:pt x="0" y="26754"/>
                            <a:pt x="0" y="59878"/>
                          </a:cubicBez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37" name="Freeform: Shape 1736">
                      <a:extLst>
                        <a:ext uri="{FF2B5EF4-FFF2-40B4-BE49-F238E27FC236}">
                          <a16:creationId xmlns:a16="http://schemas.microsoft.com/office/drawing/2014/main" id="{D658F0C5-8E33-482B-989D-A09D27CC90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1864" y="5751805"/>
                      <a:ext cx="87269" cy="87269"/>
                    </a:xfrm>
                    <a:custGeom>
                      <a:avLst/>
                      <a:gdLst>
                        <a:gd name="connsiteX0" fmla="*/ 0 w 87269"/>
                        <a:gd name="connsiteY0" fmla="*/ 43953 h 87269"/>
                        <a:gd name="connsiteX1" fmla="*/ 43316 w 87269"/>
                        <a:gd name="connsiteY1" fmla="*/ 87269 h 87269"/>
                        <a:gd name="connsiteX2" fmla="*/ 87269 w 87269"/>
                        <a:gd name="connsiteY2" fmla="*/ 43953 h 87269"/>
                        <a:gd name="connsiteX3" fmla="*/ 43316 w 87269"/>
                        <a:gd name="connsiteY3" fmla="*/ 0 h 87269"/>
                        <a:gd name="connsiteX4" fmla="*/ 0 w 87269"/>
                        <a:gd name="connsiteY4" fmla="*/ 43953 h 872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7269" h="87269">
                          <a:moveTo>
                            <a:pt x="0" y="43953"/>
                          </a:moveTo>
                          <a:cubicBezTo>
                            <a:pt x="0" y="68159"/>
                            <a:pt x="19747" y="87269"/>
                            <a:pt x="43316" y="87269"/>
                          </a:cubicBezTo>
                          <a:cubicBezTo>
                            <a:pt x="67522" y="87269"/>
                            <a:pt x="87269" y="67522"/>
                            <a:pt x="87269" y="43953"/>
                          </a:cubicBezTo>
                          <a:cubicBezTo>
                            <a:pt x="87269" y="20384"/>
                            <a:pt x="67522" y="0"/>
                            <a:pt x="43316" y="0"/>
                          </a:cubicBezTo>
                          <a:cubicBezTo>
                            <a:pt x="19747" y="0"/>
                            <a:pt x="0" y="19747"/>
                            <a:pt x="0" y="43953"/>
                          </a:cubicBezTo>
                          <a:close/>
                        </a:path>
                      </a:pathLst>
                    </a:custGeom>
                    <a:solidFill>
                      <a:srgbClr val="303030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738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21114" y="5697023"/>
                    <a:ext cx="197470" cy="197470"/>
                    <a:chOff x="1021114" y="5697023"/>
                    <a:chExt cx="197470" cy="197470"/>
                  </a:xfrm>
                  <a:solidFill>
                    <a:schemeClr val="accent1"/>
                  </a:solidFill>
                </p:grpSpPr>
                <p:sp>
                  <p:nvSpPr>
                    <p:cNvPr id="1739" name="Freeform: Shape 1738">
                      <a:extLst>
                        <a:ext uri="{FF2B5EF4-FFF2-40B4-BE49-F238E27FC236}">
                          <a16:creationId xmlns:a16="http://schemas.microsoft.com/office/drawing/2014/main" id="{4625FAEA-C675-4463-8F0B-AFADD63D63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1114" y="5697023"/>
                      <a:ext cx="197470" cy="197470"/>
                    </a:xfrm>
                    <a:custGeom>
                      <a:avLst/>
                      <a:gdLst>
                        <a:gd name="connsiteX0" fmla="*/ 0 w 197470"/>
                        <a:gd name="connsiteY0" fmla="*/ 98735 h 197470"/>
                        <a:gd name="connsiteX1" fmla="*/ 98735 w 197470"/>
                        <a:gd name="connsiteY1" fmla="*/ 197471 h 197470"/>
                        <a:gd name="connsiteX2" fmla="*/ 197471 w 197470"/>
                        <a:gd name="connsiteY2" fmla="*/ 98735 h 197470"/>
                        <a:gd name="connsiteX3" fmla="*/ 98735 w 197470"/>
                        <a:gd name="connsiteY3" fmla="*/ 0 h 197470"/>
                        <a:gd name="connsiteX4" fmla="*/ 0 w 197470"/>
                        <a:gd name="connsiteY4" fmla="*/ 98735 h 197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7470" h="197470">
                          <a:moveTo>
                            <a:pt x="0" y="98735"/>
                          </a:moveTo>
                          <a:cubicBezTo>
                            <a:pt x="0" y="152881"/>
                            <a:pt x="43953" y="197471"/>
                            <a:pt x="98735" y="197471"/>
                          </a:cubicBezTo>
                          <a:cubicBezTo>
                            <a:pt x="153518" y="197471"/>
                            <a:pt x="197471" y="153517"/>
                            <a:pt x="197471" y="98735"/>
                          </a:cubicBezTo>
                          <a:cubicBezTo>
                            <a:pt x="197471" y="43953"/>
                            <a:pt x="153518" y="0"/>
                            <a:pt x="98735" y="0"/>
                          </a:cubicBezTo>
                          <a:cubicBezTo>
                            <a:pt x="43953" y="0"/>
                            <a:pt x="0" y="43953"/>
                            <a:pt x="0" y="98735"/>
                          </a:cubicBezTo>
                          <a:close/>
                        </a:path>
                      </a:pathLst>
                    </a:custGeom>
                    <a:solidFill>
                      <a:srgbClr val="1B1B1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40" name="Freeform: Shape 1739">
                      <a:extLst>
                        <a:ext uri="{FF2B5EF4-FFF2-40B4-BE49-F238E27FC236}">
                          <a16:creationId xmlns:a16="http://schemas.microsoft.com/office/drawing/2014/main" id="{97F4C003-071B-437B-9852-7E0C1E0120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59972" y="5735880"/>
                      <a:ext cx="119756" cy="119756"/>
                    </a:xfrm>
                    <a:custGeom>
                      <a:avLst/>
                      <a:gdLst>
                        <a:gd name="connsiteX0" fmla="*/ 0 w 119756"/>
                        <a:gd name="connsiteY0" fmla="*/ 59878 h 119756"/>
                        <a:gd name="connsiteX1" fmla="*/ 59878 w 119756"/>
                        <a:gd name="connsiteY1" fmla="*/ 119756 h 119756"/>
                        <a:gd name="connsiteX2" fmla="*/ 119756 w 119756"/>
                        <a:gd name="connsiteY2" fmla="*/ 59878 h 119756"/>
                        <a:gd name="connsiteX3" fmla="*/ 59878 w 119756"/>
                        <a:gd name="connsiteY3" fmla="*/ 0 h 119756"/>
                        <a:gd name="connsiteX4" fmla="*/ 0 w 119756"/>
                        <a:gd name="connsiteY4" fmla="*/ 59878 h 1197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9756" h="119756">
                          <a:moveTo>
                            <a:pt x="0" y="59878"/>
                          </a:moveTo>
                          <a:cubicBezTo>
                            <a:pt x="0" y="93002"/>
                            <a:pt x="26754" y="119756"/>
                            <a:pt x="59878" y="119756"/>
                          </a:cubicBezTo>
                          <a:cubicBezTo>
                            <a:pt x="93002" y="119756"/>
                            <a:pt x="119756" y="93002"/>
                            <a:pt x="119756" y="59878"/>
                          </a:cubicBezTo>
                          <a:cubicBezTo>
                            <a:pt x="119756" y="26754"/>
                            <a:pt x="93002" y="0"/>
                            <a:pt x="59878" y="0"/>
                          </a:cubicBezTo>
                          <a:cubicBezTo>
                            <a:pt x="26754" y="0"/>
                            <a:pt x="0" y="26754"/>
                            <a:pt x="0" y="59878"/>
                          </a:cubicBez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41" name="Freeform: Shape 1740">
                      <a:extLst>
                        <a:ext uri="{FF2B5EF4-FFF2-40B4-BE49-F238E27FC236}">
                          <a16:creationId xmlns:a16="http://schemas.microsoft.com/office/drawing/2014/main" id="{A118586A-693E-48A7-8885-0D841B8911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5897" y="5751805"/>
                      <a:ext cx="87269" cy="87269"/>
                    </a:xfrm>
                    <a:custGeom>
                      <a:avLst/>
                      <a:gdLst>
                        <a:gd name="connsiteX0" fmla="*/ 0 w 87269"/>
                        <a:gd name="connsiteY0" fmla="*/ 43953 h 87269"/>
                        <a:gd name="connsiteX1" fmla="*/ 43316 w 87269"/>
                        <a:gd name="connsiteY1" fmla="*/ 87269 h 87269"/>
                        <a:gd name="connsiteX2" fmla="*/ 87269 w 87269"/>
                        <a:gd name="connsiteY2" fmla="*/ 43953 h 87269"/>
                        <a:gd name="connsiteX3" fmla="*/ 43316 w 87269"/>
                        <a:gd name="connsiteY3" fmla="*/ 0 h 87269"/>
                        <a:gd name="connsiteX4" fmla="*/ 0 w 87269"/>
                        <a:gd name="connsiteY4" fmla="*/ 43953 h 872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7269" h="87269">
                          <a:moveTo>
                            <a:pt x="0" y="43953"/>
                          </a:moveTo>
                          <a:cubicBezTo>
                            <a:pt x="0" y="68159"/>
                            <a:pt x="19747" y="87269"/>
                            <a:pt x="43316" y="87269"/>
                          </a:cubicBezTo>
                          <a:cubicBezTo>
                            <a:pt x="67522" y="87269"/>
                            <a:pt x="87269" y="67522"/>
                            <a:pt x="87269" y="43953"/>
                          </a:cubicBezTo>
                          <a:cubicBezTo>
                            <a:pt x="87269" y="20384"/>
                            <a:pt x="67522" y="0"/>
                            <a:pt x="43316" y="0"/>
                          </a:cubicBezTo>
                          <a:cubicBezTo>
                            <a:pt x="19747" y="0"/>
                            <a:pt x="0" y="19747"/>
                            <a:pt x="0" y="43953"/>
                          </a:cubicBezTo>
                          <a:close/>
                        </a:path>
                      </a:pathLst>
                    </a:custGeom>
                    <a:solidFill>
                      <a:srgbClr val="303030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742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814089" y="5697023"/>
                  <a:ext cx="1039588" cy="62426"/>
                  <a:chOff x="814089" y="5697023"/>
                  <a:chExt cx="1039588" cy="62426"/>
                </a:xfrm>
                <a:solidFill>
                  <a:srgbClr val="303030"/>
                </a:solidFill>
              </p:grpSpPr>
              <p:sp>
                <p:nvSpPr>
                  <p:cNvPr id="1743" name="Freeform: Shape 1742">
                    <a:extLst>
                      <a:ext uri="{FF2B5EF4-FFF2-40B4-BE49-F238E27FC236}">
                        <a16:creationId xmlns:a16="http://schemas.microsoft.com/office/drawing/2014/main" id="{7E711F53-6C27-412D-BCAD-934B8F98FA95}"/>
                      </a:ext>
                    </a:extLst>
                  </p:cNvPr>
                  <p:cNvSpPr/>
                  <p:nvPr/>
                </p:nvSpPr>
                <p:spPr>
                  <a:xfrm>
                    <a:off x="1670857" y="5697023"/>
                    <a:ext cx="182819" cy="62426"/>
                  </a:xfrm>
                  <a:custGeom>
                    <a:avLst/>
                    <a:gdLst>
                      <a:gd name="connsiteX0" fmla="*/ 0 w 182819"/>
                      <a:gd name="connsiteY0" fmla="*/ 62426 h 62426"/>
                      <a:gd name="connsiteX1" fmla="*/ 91091 w 182819"/>
                      <a:gd name="connsiteY1" fmla="*/ 0 h 62426"/>
                      <a:gd name="connsiteX2" fmla="*/ 182820 w 182819"/>
                      <a:gd name="connsiteY2" fmla="*/ 62426 h 62426"/>
                      <a:gd name="connsiteX3" fmla="*/ 0 w 182819"/>
                      <a:gd name="connsiteY3" fmla="*/ 62426 h 62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2819" h="62426">
                        <a:moveTo>
                          <a:pt x="0" y="62426"/>
                        </a:moveTo>
                        <a:cubicBezTo>
                          <a:pt x="14651" y="26117"/>
                          <a:pt x="49686" y="0"/>
                          <a:pt x="91091" y="0"/>
                        </a:cubicBezTo>
                        <a:cubicBezTo>
                          <a:pt x="132497" y="0"/>
                          <a:pt x="168169" y="26117"/>
                          <a:pt x="182820" y="62426"/>
                        </a:cubicBezTo>
                        <a:lnTo>
                          <a:pt x="0" y="62426"/>
                        </a:lnTo>
                        <a:close/>
                      </a:path>
                    </a:pathLst>
                  </a:custGeom>
                  <a:solidFill>
                    <a:srgbClr val="303030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44" name="Freeform: Shape 1743">
                    <a:extLst>
                      <a:ext uri="{FF2B5EF4-FFF2-40B4-BE49-F238E27FC236}">
                        <a16:creationId xmlns:a16="http://schemas.microsoft.com/office/drawing/2014/main" id="{800111EC-BD6A-417D-92E3-ACAD07C27199}"/>
                      </a:ext>
                    </a:extLst>
                  </p:cNvPr>
                  <p:cNvSpPr/>
                  <p:nvPr/>
                </p:nvSpPr>
                <p:spPr>
                  <a:xfrm>
                    <a:off x="1456824" y="5697023"/>
                    <a:ext cx="182819" cy="62426"/>
                  </a:xfrm>
                  <a:custGeom>
                    <a:avLst/>
                    <a:gdLst>
                      <a:gd name="connsiteX0" fmla="*/ 0 w 182819"/>
                      <a:gd name="connsiteY0" fmla="*/ 62426 h 62426"/>
                      <a:gd name="connsiteX1" fmla="*/ 91091 w 182819"/>
                      <a:gd name="connsiteY1" fmla="*/ 0 h 62426"/>
                      <a:gd name="connsiteX2" fmla="*/ 182820 w 182819"/>
                      <a:gd name="connsiteY2" fmla="*/ 62426 h 62426"/>
                      <a:gd name="connsiteX3" fmla="*/ 0 w 182819"/>
                      <a:gd name="connsiteY3" fmla="*/ 62426 h 62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2819" h="62426">
                        <a:moveTo>
                          <a:pt x="0" y="62426"/>
                        </a:moveTo>
                        <a:cubicBezTo>
                          <a:pt x="14651" y="26117"/>
                          <a:pt x="49686" y="0"/>
                          <a:pt x="91091" y="0"/>
                        </a:cubicBezTo>
                        <a:cubicBezTo>
                          <a:pt x="132497" y="0"/>
                          <a:pt x="168169" y="26117"/>
                          <a:pt x="182820" y="62426"/>
                        </a:cubicBezTo>
                        <a:lnTo>
                          <a:pt x="0" y="62426"/>
                        </a:lnTo>
                        <a:close/>
                      </a:path>
                    </a:pathLst>
                  </a:custGeom>
                  <a:solidFill>
                    <a:srgbClr val="303030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45" name="Freeform: Shape 1744">
                    <a:extLst>
                      <a:ext uri="{FF2B5EF4-FFF2-40B4-BE49-F238E27FC236}">
                        <a16:creationId xmlns:a16="http://schemas.microsoft.com/office/drawing/2014/main" id="{F7297E93-E266-4172-A6A5-68121BCD5EAB}"/>
                      </a:ext>
                    </a:extLst>
                  </p:cNvPr>
                  <p:cNvSpPr/>
                  <p:nvPr/>
                </p:nvSpPr>
                <p:spPr>
                  <a:xfrm>
                    <a:off x="1242791" y="5697023"/>
                    <a:ext cx="182819" cy="62426"/>
                  </a:xfrm>
                  <a:custGeom>
                    <a:avLst/>
                    <a:gdLst>
                      <a:gd name="connsiteX0" fmla="*/ 0 w 182819"/>
                      <a:gd name="connsiteY0" fmla="*/ 62426 h 62426"/>
                      <a:gd name="connsiteX1" fmla="*/ 91091 w 182819"/>
                      <a:gd name="connsiteY1" fmla="*/ 0 h 62426"/>
                      <a:gd name="connsiteX2" fmla="*/ 182820 w 182819"/>
                      <a:gd name="connsiteY2" fmla="*/ 62426 h 62426"/>
                      <a:gd name="connsiteX3" fmla="*/ 0 w 182819"/>
                      <a:gd name="connsiteY3" fmla="*/ 62426 h 62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2819" h="62426">
                        <a:moveTo>
                          <a:pt x="0" y="62426"/>
                        </a:moveTo>
                        <a:cubicBezTo>
                          <a:pt x="14651" y="26117"/>
                          <a:pt x="49686" y="0"/>
                          <a:pt x="91091" y="0"/>
                        </a:cubicBezTo>
                        <a:cubicBezTo>
                          <a:pt x="132496" y="0"/>
                          <a:pt x="168169" y="26117"/>
                          <a:pt x="182820" y="62426"/>
                        </a:cubicBezTo>
                        <a:lnTo>
                          <a:pt x="0" y="62426"/>
                        </a:lnTo>
                        <a:close/>
                      </a:path>
                    </a:pathLst>
                  </a:custGeom>
                  <a:solidFill>
                    <a:srgbClr val="303030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46" name="Freeform: Shape 1745">
                    <a:extLst>
                      <a:ext uri="{FF2B5EF4-FFF2-40B4-BE49-F238E27FC236}">
                        <a16:creationId xmlns:a16="http://schemas.microsoft.com/office/drawing/2014/main" id="{D84210BF-D25C-427D-B96B-78D5111A3D72}"/>
                      </a:ext>
                    </a:extLst>
                  </p:cNvPr>
                  <p:cNvSpPr/>
                  <p:nvPr/>
                </p:nvSpPr>
                <p:spPr>
                  <a:xfrm>
                    <a:off x="814089" y="5697023"/>
                    <a:ext cx="182182" cy="62426"/>
                  </a:xfrm>
                  <a:custGeom>
                    <a:avLst/>
                    <a:gdLst>
                      <a:gd name="connsiteX0" fmla="*/ 0 w 182182"/>
                      <a:gd name="connsiteY0" fmla="*/ 62426 h 62426"/>
                      <a:gd name="connsiteX1" fmla="*/ 91091 w 182182"/>
                      <a:gd name="connsiteY1" fmla="*/ 0 h 62426"/>
                      <a:gd name="connsiteX2" fmla="*/ 182183 w 182182"/>
                      <a:gd name="connsiteY2" fmla="*/ 62426 h 62426"/>
                      <a:gd name="connsiteX3" fmla="*/ 0 w 182182"/>
                      <a:gd name="connsiteY3" fmla="*/ 62426 h 62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2182" h="62426">
                        <a:moveTo>
                          <a:pt x="0" y="62426"/>
                        </a:moveTo>
                        <a:cubicBezTo>
                          <a:pt x="14651" y="26117"/>
                          <a:pt x="49686" y="0"/>
                          <a:pt x="91091" y="0"/>
                        </a:cubicBezTo>
                        <a:cubicBezTo>
                          <a:pt x="132497" y="0"/>
                          <a:pt x="168169" y="26117"/>
                          <a:pt x="182183" y="62426"/>
                        </a:cubicBezTo>
                        <a:lnTo>
                          <a:pt x="0" y="62426"/>
                        </a:lnTo>
                        <a:close/>
                      </a:path>
                    </a:pathLst>
                  </a:custGeom>
                  <a:solidFill>
                    <a:srgbClr val="303030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47" name="Freeform: Shape 1746">
                    <a:extLst>
                      <a:ext uri="{FF2B5EF4-FFF2-40B4-BE49-F238E27FC236}">
                        <a16:creationId xmlns:a16="http://schemas.microsoft.com/office/drawing/2014/main" id="{A4956096-B9B2-4B95-8618-4EA1284489AC}"/>
                      </a:ext>
                    </a:extLst>
                  </p:cNvPr>
                  <p:cNvSpPr/>
                  <p:nvPr/>
                </p:nvSpPr>
                <p:spPr>
                  <a:xfrm>
                    <a:off x="1028121" y="5697023"/>
                    <a:ext cx="182182" cy="62426"/>
                  </a:xfrm>
                  <a:custGeom>
                    <a:avLst/>
                    <a:gdLst>
                      <a:gd name="connsiteX0" fmla="*/ 0 w 182182"/>
                      <a:gd name="connsiteY0" fmla="*/ 62426 h 62426"/>
                      <a:gd name="connsiteX1" fmla="*/ 91091 w 182182"/>
                      <a:gd name="connsiteY1" fmla="*/ 0 h 62426"/>
                      <a:gd name="connsiteX2" fmla="*/ 182183 w 182182"/>
                      <a:gd name="connsiteY2" fmla="*/ 62426 h 62426"/>
                      <a:gd name="connsiteX3" fmla="*/ 0 w 182182"/>
                      <a:gd name="connsiteY3" fmla="*/ 62426 h 624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2182" h="62426">
                        <a:moveTo>
                          <a:pt x="0" y="62426"/>
                        </a:moveTo>
                        <a:cubicBezTo>
                          <a:pt x="14651" y="26117"/>
                          <a:pt x="49686" y="0"/>
                          <a:pt x="91091" y="0"/>
                        </a:cubicBezTo>
                        <a:cubicBezTo>
                          <a:pt x="132497" y="0"/>
                          <a:pt x="168169" y="26117"/>
                          <a:pt x="182183" y="62426"/>
                        </a:cubicBezTo>
                        <a:lnTo>
                          <a:pt x="0" y="62426"/>
                        </a:lnTo>
                        <a:close/>
                      </a:path>
                    </a:pathLst>
                  </a:custGeom>
                  <a:solidFill>
                    <a:srgbClr val="303030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48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2009105" y="5522484"/>
                  <a:ext cx="272637" cy="272636"/>
                  <a:chOff x="2009105" y="5522484"/>
                  <a:chExt cx="272637" cy="272636"/>
                </a:xfrm>
                <a:solidFill>
                  <a:schemeClr val="accent1"/>
                </a:solidFill>
              </p:grpSpPr>
              <p:sp>
                <p:nvSpPr>
                  <p:cNvPr id="1749" name="Freeform: Shape 1748">
                    <a:extLst>
                      <a:ext uri="{FF2B5EF4-FFF2-40B4-BE49-F238E27FC236}">
                        <a16:creationId xmlns:a16="http://schemas.microsoft.com/office/drawing/2014/main" id="{1A671409-0B7C-4FB2-ACE6-00E923CE9C34}"/>
                      </a:ext>
                    </a:extLst>
                  </p:cNvPr>
                  <p:cNvSpPr/>
                  <p:nvPr/>
                </p:nvSpPr>
                <p:spPr>
                  <a:xfrm>
                    <a:off x="2009105" y="5522484"/>
                    <a:ext cx="272637" cy="272636"/>
                  </a:xfrm>
                  <a:custGeom>
                    <a:avLst/>
                    <a:gdLst>
                      <a:gd name="connsiteX0" fmla="*/ 0 w 272637"/>
                      <a:gd name="connsiteY0" fmla="*/ 136319 h 272636"/>
                      <a:gd name="connsiteX1" fmla="*/ 136318 w 272637"/>
                      <a:gd name="connsiteY1" fmla="*/ 272637 h 272636"/>
                      <a:gd name="connsiteX2" fmla="*/ 272637 w 272637"/>
                      <a:gd name="connsiteY2" fmla="*/ 136319 h 272636"/>
                      <a:gd name="connsiteX3" fmla="*/ 136318 w 272637"/>
                      <a:gd name="connsiteY3" fmla="*/ 0 h 272636"/>
                      <a:gd name="connsiteX4" fmla="*/ 0 w 272637"/>
                      <a:gd name="connsiteY4" fmla="*/ 136319 h 272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2637" h="272636">
                        <a:moveTo>
                          <a:pt x="0" y="136319"/>
                        </a:moveTo>
                        <a:cubicBezTo>
                          <a:pt x="0" y="211485"/>
                          <a:pt x="61152" y="272637"/>
                          <a:pt x="136318" y="272637"/>
                        </a:cubicBezTo>
                        <a:cubicBezTo>
                          <a:pt x="211485" y="272637"/>
                          <a:pt x="272637" y="211485"/>
                          <a:pt x="272637" y="136319"/>
                        </a:cubicBezTo>
                        <a:cubicBezTo>
                          <a:pt x="272637" y="61152"/>
                          <a:pt x="211485" y="0"/>
                          <a:pt x="136318" y="0"/>
                        </a:cubicBezTo>
                        <a:cubicBezTo>
                          <a:pt x="61152" y="0"/>
                          <a:pt x="0" y="61152"/>
                          <a:pt x="0" y="136319"/>
                        </a:cubicBezTo>
                        <a:close/>
                      </a:path>
                    </a:pathLst>
                  </a:custGeom>
                  <a:solidFill>
                    <a:srgbClr val="1B1B19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50" name="Freeform: Shape 1749">
                    <a:extLst>
                      <a:ext uri="{FF2B5EF4-FFF2-40B4-BE49-F238E27FC236}">
                        <a16:creationId xmlns:a16="http://schemas.microsoft.com/office/drawing/2014/main" id="{52F29C59-BA78-4879-8DC8-BCB51CECCE0E}"/>
                      </a:ext>
                    </a:extLst>
                  </p:cNvPr>
                  <p:cNvSpPr/>
                  <p:nvPr/>
                </p:nvSpPr>
                <p:spPr>
                  <a:xfrm>
                    <a:off x="2056243" y="5566430"/>
                    <a:ext cx="178997" cy="178368"/>
                  </a:xfrm>
                  <a:custGeom>
                    <a:avLst/>
                    <a:gdLst>
                      <a:gd name="connsiteX0" fmla="*/ 0 w 178997"/>
                      <a:gd name="connsiteY0" fmla="*/ 89188 h 178368"/>
                      <a:gd name="connsiteX1" fmla="*/ 89180 w 178997"/>
                      <a:gd name="connsiteY1" fmla="*/ 178368 h 178368"/>
                      <a:gd name="connsiteX2" fmla="*/ 178998 w 178997"/>
                      <a:gd name="connsiteY2" fmla="*/ 89188 h 178368"/>
                      <a:gd name="connsiteX3" fmla="*/ 89180 w 178997"/>
                      <a:gd name="connsiteY3" fmla="*/ 7 h 178368"/>
                      <a:gd name="connsiteX4" fmla="*/ 0 w 178997"/>
                      <a:gd name="connsiteY4" fmla="*/ 89188 h 1783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8997" h="178368">
                        <a:moveTo>
                          <a:pt x="0" y="89188"/>
                        </a:moveTo>
                        <a:cubicBezTo>
                          <a:pt x="0" y="138237"/>
                          <a:pt x="40131" y="178368"/>
                          <a:pt x="89180" y="178368"/>
                        </a:cubicBezTo>
                        <a:cubicBezTo>
                          <a:pt x="138867" y="178368"/>
                          <a:pt x="178998" y="138237"/>
                          <a:pt x="178998" y="89188"/>
                        </a:cubicBezTo>
                        <a:cubicBezTo>
                          <a:pt x="178998" y="40139"/>
                          <a:pt x="138867" y="7"/>
                          <a:pt x="89180" y="7"/>
                        </a:cubicBezTo>
                        <a:cubicBezTo>
                          <a:pt x="39494" y="-630"/>
                          <a:pt x="0" y="39501"/>
                          <a:pt x="0" y="89188"/>
                        </a:cubicBezTo>
                        <a:close/>
                      </a:path>
                    </a:pathLst>
                  </a:custGeom>
                  <a:solidFill>
                    <a:srgbClr val="3B3B3B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75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2022482" y="5532676"/>
                    <a:ext cx="245245" cy="245245"/>
                    <a:chOff x="2022482" y="5532676"/>
                    <a:chExt cx="245245" cy="245245"/>
                  </a:xfrm>
                  <a:solidFill>
                    <a:srgbClr val="3B3B3B"/>
                  </a:solidFill>
                </p:grpSpPr>
                <p:grpSp>
                  <p:nvGrpSpPr>
                    <p:cNvPr id="1752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022482" y="5532676"/>
                      <a:ext cx="245245" cy="245245"/>
                      <a:chOff x="2022482" y="5532676"/>
                      <a:chExt cx="245245" cy="245245"/>
                    </a:xfrm>
                    <a:solidFill>
                      <a:srgbClr val="3B3B3B"/>
                    </a:solidFill>
                  </p:grpSpPr>
                  <p:sp>
                    <p:nvSpPr>
                      <p:cNvPr id="1753" name="Freeform: Shape 1752">
                        <a:extLst>
                          <a:ext uri="{FF2B5EF4-FFF2-40B4-BE49-F238E27FC236}">
                            <a16:creationId xmlns:a16="http://schemas.microsoft.com/office/drawing/2014/main" id="{09B468F6-D418-43AB-84D4-3E1DFB2690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36506" y="5532676"/>
                        <a:ext cx="16562" cy="16562"/>
                      </a:xfrm>
                      <a:custGeom>
                        <a:avLst/>
                        <a:gdLst>
                          <a:gd name="connsiteX0" fmla="*/ 0 w 16562"/>
                          <a:gd name="connsiteY0" fmla="*/ 8281 h 16562"/>
                          <a:gd name="connsiteX1" fmla="*/ 8281 w 16562"/>
                          <a:gd name="connsiteY1" fmla="*/ 16562 h 16562"/>
                          <a:gd name="connsiteX2" fmla="*/ 16562 w 16562"/>
                          <a:gd name="connsiteY2" fmla="*/ 8281 h 16562"/>
                          <a:gd name="connsiteX3" fmla="*/ 8281 w 16562"/>
                          <a:gd name="connsiteY3" fmla="*/ 0 h 16562"/>
                          <a:gd name="connsiteX4" fmla="*/ 0 w 16562"/>
                          <a:gd name="connsiteY4" fmla="*/ 8281 h 165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2" h="16562">
                            <a:moveTo>
                              <a:pt x="0" y="8281"/>
                            </a:moveTo>
                            <a:cubicBezTo>
                              <a:pt x="0" y="12740"/>
                              <a:pt x="3822" y="16562"/>
                              <a:pt x="8281" y="16562"/>
                            </a:cubicBezTo>
                            <a:cubicBezTo>
                              <a:pt x="13377" y="16562"/>
                              <a:pt x="16562" y="12740"/>
                              <a:pt x="16562" y="8281"/>
                            </a:cubicBezTo>
                            <a:cubicBezTo>
                              <a:pt x="16562" y="3822"/>
                              <a:pt x="12740" y="0"/>
                              <a:pt x="8281" y="0"/>
                            </a:cubicBezTo>
                            <a:cubicBezTo>
                              <a:pt x="3822" y="0"/>
                              <a:pt x="0" y="3822"/>
                              <a:pt x="0" y="8281"/>
                            </a:cubicBezTo>
                            <a:close/>
                          </a:path>
                        </a:pathLst>
                      </a:custGeom>
                      <a:solidFill>
                        <a:srgbClr val="3B3B3B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54" name="Freeform: Shape 1753">
                        <a:extLst>
                          <a:ext uri="{FF2B5EF4-FFF2-40B4-BE49-F238E27FC236}">
                            <a16:creationId xmlns:a16="http://schemas.microsoft.com/office/drawing/2014/main" id="{1F25B0F1-D9ED-4FD4-8BB2-F974515A09B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37143" y="5761360"/>
                        <a:ext cx="16562" cy="16561"/>
                      </a:xfrm>
                      <a:custGeom>
                        <a:avLst/>
                        <a:gdLst>
                          <a:gd name="connsiteX0" fmla="*/ 0 w 16562"/>
                          <a:gd name="connsiteY0" fmla="*/ 8281 h 16561"/>
                          <a:gd name="connsiteX1" fmla="*/ 8281 w 16562"/>
                          <a:gd name="connsiteY1" fmla="*/ 16562 h 16561"/>
                          <a:gd name="connsiteX2" fmla="*/ 16562 w 16562"/>
                          <a:gd name="connsiteY2" fmla="*/ 8281 h 16561"/>
                          <a:gd name="connsiteX3" fmla="*/ 8281 w 16562"/>
                          <a:gd name="connsiteY3" fmla="*/ 0 h 16561"/>
                          <a:gd name="connsiteX4" fmla="*/ 0 w 16562"/>
                          <a:gd name="connsiteY4" fmla="*/ 8281 h 165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2" h="16561">
                            <a:moveTo>
                              <a:pt x="0" y="8281"/>
                            </a:moveTo>
                            <a:cubicBezTo>
                              <a:pt x="0" y="12740"/>
                              <a:pt x="3822" y="16562"/>
                              <a:pt x="8281" y="16562"/>
                            </a:cubicBezTo>
                            <a:cubicBezTo>
                              <a:pt x="12740" y="16562"/>
                              <a:pt x="16562" y="12740"/>
                              <a:pt x="16562" y="8281"/>
                            </a:cubicBezTo>
                            <a:cubicBezTo>
                              <a:pt x="16562" y="3822"/>
                              <a:pt x="12740" y="0"/>
                              <a:pt x="8281" y="0"/>
                            </a:cubicBezTo>
                            <a:cubicBezTo>
                              <a:pt x="3822" y="0"/>
                              <a:pt x="0" y="3822"/>
                              <a:pt x="0" y="8281"/>
                            </a:cubicBezTo>
                            <a:close/>
                          </a:path>
                        </a:pathLst>
                      </a:custGeom>
                      <a:solidFill>
                        <a:srgbClr val="3B3B3B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55" name="Freeform: Shape 1754">
                        <a:extLst>
                          <a:ext uri="{FF2B5EF4-FFF2-40B4-BE49-F238E27FC236}">
                            <a16:creationId xmlns:a16="http://schemas.microsoft.com/office/drawing/2014/main" id="{4514BDCA-9F1B-4A6F-AAF7-EAE74E616A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22482" y="5647974"/>
                        <a:ext cx="16562" cy="16561"/>
                      </a:xfrm>
                      <a:custGeom>
                        <a:avLst/>
                        <a:gdLst>
                          <a:gd name="connsiteX0" fmla="*/ 8281 w 16562"/>
                          <a:gd name="connsiteY0" fmla="*/ 16562 h 16561"/>
                          <a:gd name="connsiteX1" fmla="*/ 16562 w 16562"/>
                          <a:gd name="connsiteY1" fmla="*/ 8281 h 16561"/>
                          <a:gd name="connsiteX2" fmla="*/ 8281 w 16562"/>
                          <a:gd name="connsiteY2" fmla="*/ 0 h 16561"/>
                          <a:gd name="connsiteX3" fmla="*/ 0 w 16562"/>
                          <a:gd name="connsiteY3" fmla="*/ 8281 h 16561"/>
                          <a:gd name="connsiteX4" fmla="*/ 8281 w 16562"/>
                          <a:gd name="connsiteY4" fmla="*/ 16562 h 1656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2" h="16561">
                            <a:moveTo>
                              <a:pt x="8281" y="16562"/>
                            </a:moveTo>
                            <a:cubicBezTo>
                              <a:pt x="13377" y="16562"/>
                              <a:pt x="16562" y="12740"/>
                              <a:pt x="16562" y="8281"/>
                            </a:cubicBezTo>
                            <a:cubicBezTo>
                              <a:pt x="16562" y="3185"/>
                              <a:pt x="12740" y="0"/>
                              <a:pt x="8281" y="0"/>
                            </a:cubicBezTo>
                            <a:cubicBezTo>
                              <a:pt x="3822" y="0"/>
                              <a:pt x="0" y="3822"/>
                              <a:pt x="0" y="8281"/>
                            </a:cubicBezTo>
                            <a:cubicBezTo>
                              <a:pt x="0" y="12740"/>
                              <a:pt x="3822" y="16562"/>
                              <a:pt x="8281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3B3B3B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56" name="Freeform: Shape 1755">
                        <a:extLst>
                          <a:ext uri="{FF2B5EF4-FFF2-40B4-BE49-F238E27FC236}">
                            <a16:creationId xmlns:a16="http://schemas.microsoft.com/office/drawing/2014/main" id="{1BB87B87-0547-4780-898E-3A60C058AF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51166" y="5647337"/>
                        <a:ext cx="16562" cy="16562"/>
                      </a:xfrm>
                      <a:custGeom>
                        <a:avLst/>
                        <a:gdLst>
                          <a:gd name="connsiteX0" fmla="*/ 8281 w 16562"/>
                          <a:gd name="connsiteY0" fmla="*/ 16562 h 16562"/>
                          <a:gd name="connsiteX1" fmla="*/ 16562 w 16562"/>
                          <a:gd name="connsiteY1" fmla="*/ 8281 h 16562"/>
                          <a:gd name="connsiteX2" fmla="*/ 8281 w 16562"/>
                          <a:gd name="connsiteY2" fmla="*/ 0 h 16562"/>
                          <a:gd name="connsiteX3" fmla="*/ 0 w 16562"/>
                          <a:gd name="connsiteY3" fmla="*/ 8281 h 16562"/>
                          <a:gd name="connsiteX4" fmla="*/ 8281 w 16562"/>
                          <a:gd name="connsiteY4" fmla="*/ 16562 h 165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2" h="16562">
                            <a:moveTo>
                              <a:pt x="8281" y="16562"/>
                            </a:moveTo>
                            <a:cubicBezTo>
                              <a:pt x="13377" y="16562"/>
                              <a:pt x="16562" y="12740"/>
                              <a:pt x="16562" y="8281"/>
                            </a:cubicBezTo>
                            <a:cubicBezTo>
                              <a:pt x="16562" y="3822"/>
                              <a:pt x="12740" y="0"/>
                              <a:pt x="8281" y="0"/>
                            </a:cubicBezTo>
                            <a:cubicBezTo>
                              <a:pt x="3822" y="0"/>
                              <a:pt x="0" y="3822"/>
                              <a:pt x="0" y="8281"/>
                            </a:cubicBezTo>
                            <a:cubicBezTo>
                              <a:pt x="0" y="12740"/>
                              <a:pt x="3822" y="16562"/>
                              <a:pt x="8281" y="16562"/>
                            </a:cubicBezTo>
                            <a:close/>
                          </a:path>
                        </a:pathLst>
                      </a:custGeom>
                      <a:solidFill>
                        <a:srgbClr val="3B3B3B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75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055766" y="5565960"/>
                      <a:ext cx="179316" cy="179315"/>
                      <a:chOff x="2055766" y="5565960"/>
                      <a:chExt cx="179316" cy="179315"/>
                    </a:xfrm>
                    <a:solidFill>
                      <a:srgbClr val="3B3B3B"/>
                    </a:solidFill>
                  </p:grpSpPr>
                  <p:sp>
                    <p:nvSpPr>
                      <p:cNvPr id="1758" name="Freeform: Shape 1757">
                        <a:extLst>
                          <a:ext uri="{FF2B5EF4-FFF2-40B4-BE49-F238E27FC236}">
                            <a16:creationId xmlns:a16="http://schemas.microsoft.com/office/drawing/2014/main" id="{E997D316-3E13-4986-AFDE-2E7D68903C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56244" y="5566437"/>
                        <a:ext cx="16562" cy="16562"/>
                      </a:xfrm>
                      <a:custGeom>
                        <a:avLst/>
                        <a:gdLst>
                          <a:gd name="connsiteX0" fmla="*/ 16562 w 16562"/>
                          <a:gd name="connsiteY0" fmla="*/ 8281 h 16562"/>
                          <a:gd name="connsiteX1" fmla="*/ 8281 w 16562"/>
                          <a:gd name="connsiteY1" fmla="*/ 16562 h 16562"/>
                          <a:gd name="connsiteX2" fmla="*/ 0 w 16562"/>
                          <a:gd name="connsiteY2" fmla="*/ 8281 h 16562"/>
                          <a:gd name="connsiteX3" fmla="*/ 8281 w 16562"/>
                          <a:gd name="connsiteY3" fmla="*/ 0 h 16562"/>
                          <a:gd name="connsiteX4" fmla="*/ 16562 w 16562"/>
                          <a:gd name="connsiteY4" fmla="*/ 8281 h 165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562" h="16562">
                            <a:moveTo>
                              <a:pt x="16562" y="8281"/>
                            </a:moveTo>
                            <a:cubicBezTo>
                              <a:pt x="16562" y="12855"/>
                              <a:pt x="12854" y="16562"/>
                              <a:pt x="8281" y="16562"/>
                            </a:cubicBezTo>
                            <a:cubicBezTo>
                              <a:pt x="3708" y="16562"/>
                              <a:pt x="0" y="12855"/>
                              <a:pt x="0" y="8281"/>
                            </a:cubicBezTo>
                            <a:cubicBezTo>
                              <a:pt x="0" y="3708"/>
                              <a:pt x="3708" y="0"/>
                              <a:pt x="8281" y="0"/>
                            </a:cubicBezTo>
                            <a:cubicBezTo>
                              <a:pt x="12854" y="0"/>
                              <a:pt x="16562" y="3708"/>
                              <a:pt x="16562" y="8281"/>
                            </a:cubicBezTo>
                            <a:close/>
                          </a:path>
                        </a:pathLst>
                      </a:custGeom>
                      <a:solidFill>
                        <a:srgbClr val="3B3B3B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59" name="Freeform: Shape 1758">
                        <a:extLst>
                          <a:ext uri="{FF2B5EF4-FFF2-40B4-BE49-F238E27FC236}">
                            <a16:creationId xmlns:a16="http://schemas.microsoft.com/office/drawing/2014/main" id="{8BB40113-8D40-4243-ACE9-C4C3F27C01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17724" y="5727758"/>
                        <a:ext cx="17358" cy="16880"/>
                      </a:xfrm>
                      <a:custGeom>
                        <a:avLst/>
                        <a:gdLst>
                          <a:gd name="connsiteX0" fmla="*/ 2867 w 17358"/>
                          <a:gd name="connsiteY0" fmla="*/ 14492 h 16880"/>
                          <a:gd name="connsiteX1" fmla="*/ 14970 w 17358"/>
                          <a:gd name="connsiteY1" fmla="*/ 14492 h 16880"/>
                          <a:gd name="connsiteX2" fmla="*/ 14970 w 17358"/>
                          <a:gd name="connsiteY2" fmla="*/ 2389 h 16880"/>
                          <a:gd name="connsiteX3" fmla="*/ 2867 w 17358"/>
                          <a:gd name="connsiteY3" fmla="*/ 2389 h 16880"/>
                          <a:gd name="connsiteX4" fmla="*/ 2867 w 17358"/>
                          <a:gd name="connsiteY4" fmla="*/ 14492 h 168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7358" h="16880">
                            <a:moveTo>
                              <a:pt x="2867" y="14492"/>
                            </a:moveTo>
                            <a:cubicBezTo>
                              <a:pt x="6052" y="17677"/>
                              <a:pt x="11785" y="17677"/>
                              <a:pt x="14970" y="14492"/>
                            </a:cubicBezTo>
                            <a:cubicBezTo>
                              <a:pt x="18155" y="11307"/>
                              <a:pt x="18155" y="5574"/>
                              <a:pt x="14970" y="2389"/>
                            </a:cubicBezTo>
                            <a:cubicBezTo>
                              <a:pt x="11785" y="-796"/>
                              <a:pt x="6052" y="-796"/>
                              <a:pt x="2867" y="2389"/>
                            </a:cubicBezTo>
                            <a:cubicBezTo>
                              <a:pt x="-956" y="5574"/>
                              <a:pt x="-956" y="11307"/>
                              <a:pt x="2867" y="14492"/>
                            </a:cubicBezTo>
                            <a:close/>
                          </a:path>
                        </a:pathLst>
                      </a:custGeom>
                      <a:solidFill>
                        <a:srgbClr val="3B3B3B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60" name="Freeform: Shape 1759">
                        <a:extLst>
                          <a:ext uri="{FF2B5EF4-FFF2-40B4-BE49-F238E27FC236}">
                            <a16:creationId xmlns:a16="http://schemas.microsoft.com/office/drawing/2014/main" id="{532726C3-9761-452D-BE9C-9E605A722C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55766" y="5728395"/>
                        <a:ext cx="16880" cy="16880"/>
                      </a:xfrm>
                      <a:custGeom>
                        <a:avLst/>
                        <a:gdLst>
                          <a:gd name="connsiteX0" fmla="*/ 14492 w 16880"/>
                          <a:gd name="connsiteY0" fmla="*/ 14492 h 16880"/>
                          <a:gd name="connsiteX1" fmla="*/ 14492 w 16880"/>
                          <a:gd name="connsiteY1" fmla="*/ 2389 h 16880"/>
                          <a:gd name="connsiteX2" fmla="*/ 2389 w 16880"/>
                          <a:gd name="connsiteY2" fmla="*/ 2389 h 16880"/>
                          <a:gd name="connsiteX3" fmla="*/ 2389 w 16880"/>
                          <a:gd name="connsiteY3" fmla="*/ 14492 h 16880"/>
                          <a:gd name="connsiteX4" fmla="*/ 14492 w 16880"/>
                          <a:gd name="connsiteY4" fmla="*/ 14492 h 168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880" h="16880">
                            <a:moveTo>
                              <a:pt x="14492" y="14492"/>
                            </a:moveTo>
                            <a:cubicBezTo>
                              <a:pt x="17677" y="11307"/>
                              <a:pt x="17677" y="5574"/>
                              <a:pt x="14492" y="2389"/>
                            </a:cubicBezTo>
                            <a:cubicBezTo>
                              <a:pt x="11307" y="-796"/>
                              <a:pt x="6211" y="-796"/>
                              <a:pt x="2389" y="2389"/>
                            </a:cubicBezTo>
                            <a:cubicBezTo>
                              <a:pt x="-796" y="5574"/>
                              <a:pt x="-796" y="11307"/>
                              <a:pt x="2389" y="14492"/>
                            </a:cubicBezTo>
                            <a:cubicBezTo>
                              <a:pt x="6211" y="17677"/>
                              <a:pt x="11307" y="17677"/>
                              <a:pt x="14492" y="14492"/>
                            </a:cubicBezTo>
                            <a:close/>
                          </a:path>
                        </a:pathLst>
                      </a:custGeom>
                      <a:solidFill>
                        <a:srgbClr val="3B3B3B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61" name="Freeform: Shape 1760">
                        <a:extLst>
                          <a:ext uri="{FF2B5EF4-FFF2-40B4-BE49-F238E27FC236}">
                            <a16:creationId xmlns:a16="http://schemas.microsoft.com/office/drawing/2014/main" id="{985977AA-D657-479D-A039-9E039C5F13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17564" y="5565960"/>
                        <a:ext cx="16880" cy="16880"/>
                      </a:xfrm>
                      <a:custGeom>
                        <a:avLst/>
                        <a:gdLst>
                          <a:gd name="connsiteX0" fmla="*/ 14492 w 16880"/>
                          <a:gd name="connsiteY0" fmla="*/ 14492 h 16880"/>
                          <a:gd name="connsiteX1" fmla="*/ 14492 w 16880"/>
                          <a:gd name="connsiteY1" fmla="*/ 2389 h 16880"/>
                          <a:gd name="connsiteX2" fmla="*/ 2389 w 16880"/>
                          <a:gd name="connsiteY2" fmla="*/ 2389 h 16880"/>
                          <a:gd name="connsiteX3" fmla="*/ 2389 w 16880"/>
                          <a:gd name="connsiteY3" fmla="*/ 14492 h 16880"/>
                          <a:gd name="connsiteX4" fmla="*/ 14492 w 16880"/>
                          <a:gd name="connsiteY4" fmla="*/ 14492 h 168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6880" h="16880">
                            <a:moveTo>
                              <a:pt x="14492" y="14492"/>
                            </a:moveTo>
                            <a:cubicBezTo>
                              <a:pt x="17677" y="11307"/>
                              <a:pt x="17677" y="5574"/>
                              <a:pt x="14492" y="2389"/>
                            </a:cubicBezTo>
                            <a:cubicBezTo>
                              <a:pt x="11307" y="-796"/>
                              <a:pt x="5574" y="-796"/>
                              <a:pt x="2389" y="2389"/>
                            </a:cubicBezTo>
                            <a:cubicBezTo>
                              <a:pt x="-796" y="5574"/>
                              <a:pt x="-796" y="11307"/>
                              <a:pt x="2389" y="14492"/>
                            </a:cubicBezTo>
                            <a:cubicBezTo>
                              <a:pt x="5574" y="17677"/>
                              <a:pt x="11307" y="17677"/>
                              <a:pt x="14492" y="14492"/>
                            </a:cubicBezTo>
                            <a:close/>
                          </a:path>
                        </a:pathLst>
                      </a:custGeom>
                      <a:solidFill>
                        <a:srgbClr val="3B3B3B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1762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65639" y="5460058"/>
                  <a:ext cx="397489" cy="397489"/>
                  <a:chOff x="365639" y="5460058"/>
                  <a:chExt cx="397489" cy="397489"/>
                </a:xfrm>
                <a:solidFill>
                  <a:schemeClr val="accent1"/>
                </a:solidFill>
              </p:grpSpPr>
              <p:sp>
                <p:nvSpPr>
                  <p:cNvPr id="1763" name="Freeform: Shape 1762">
                    <a:extLst>
                      <a:ext uri="{FF2B5EF4-FFF2-40B4-BE49-F238E27FC236}">
                        <a16:creationId xmlns:a16="http://schemas.microsoft.com/office/drawing/2014/main" id="{8CB0E138-CCE9-436E-AC59-7FD0F1159A46}"/>
                      </a:ext>
                    </a:extLst>
                  </p:cNvPr>
                  <p:cNvSpPr/>
                  <p:nvPr/>
                </p:nvSpPr>
                <p:spPr>
                  <a:xfrm>
                    <a:off x="365639" y="5460058"/>
                    <a:ext cx="397489" cy="397489"/>
                  </a:xfrm>
                  <a:custGeom>
                    <a:avLst/>
                    <a:gdLst>
                      <a:gd name="connsiteX0" fmla="*/ 0 w 397489"/>
                      <a:gd name="connsiteY0" fmla="*/ 198745 h 397489"/>
                      <a:gd name="connsiteX1" fmla="*/ 198745 w 397489"/>
                      <a:gd name="connsiteY1" fmla="*/ 397489 h 397489"/>
                      <a:gd name="connsiteX2" fmla="*/ 397490 w 397489"/>
                      <a:gd name="connsiteY2" fmla="*/ 198745 h 397489"/>
                      <a:gd name="connsiteX3" fmla="*/ 198745 w 397489"/>
                      <a:gd name="connsiteY3" fmla="*/ 0 h 397489"/>
                      <a:gd name="connsiteX4" fmla="*/ 0 w 397489"/>
                      <a:gd name="connsiteY4" fmla="*/ 198745 h 3974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7489" h="397489">
                        <a:moveTo>
                          <a:pt x="0" y="198745"/>
                        </a:moveTo>
                        <a:cubicBezTo>
                          <a:pt x="0" y="308309"/>
                          <a:pt x="89180" y="397489"/>
                          <a:pt x="198745" y="397489"/>
                        </a:cubicBezTo>
                        <a:cubicBezTo>
                          <a:pt x="308309" y="397489"/>
                          <a:pt x="397490" y="308309"/>
                          <a:pt x="397490" y="198745"/>
                        </a:cubicBezTo>
                        <a:cubicBezTo>
                          <a:pt x="397490" y="89180"/>
                          <a:pt x="308309" y="0"/>
                          <a:pt x="198745" y="0"/>
                        </a:cubicBezTo>
                        <a:cubicBezTo>
                          <a:pt x="88543" y="0"/>
                          <a:pt x="0" y="89180"/>
                          <a:pt x="0" y="198745"/>
                        </a:cubicBezTo>
                        <a:close/>
                      </a:path>
                    </a:pathLst>
                  </a:custGeom>
                  <a:solidFill>
                    <a:srgbClr val="484848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764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427428" y="5522484"/>
                    <a:ext cx="272637" cy="272636"/>
                    <a:chOff x="427428" y="5522484"/>
                    <a:chExt cx="272637" cy="272636"/>
                  </a:xfrm>
                  <a:solidFill>
                    <a:schemeClr val="accent1"/>
                  </a:solidFill>
                </p:grpSpPr>
                <p:sp>
                  <p:nvSpPr>
                    <p:cNvPr id="1765" name="Freeform: Shape 1764">
                      <a:extLst>
                        <a:ext uri="{FF2B5EF4-FFF2-40B4-BE49-F238E27FC236}">
                          <a16:creationId xmlns:a16="http://schemas.microsoft.com/office/drawing/2014/main" id="{61949509-5169-4CFC-83C1-62C03D339E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428" y="5522484"/>
                      <a:ext cx="272637" cy="272636"/>
                    </a:xfrm>
                    <a:custGeom>
                      <a:avLst/>
                      <a:gdLst>
                        <a:gd name="connsiteX0" fmla="*/ 0 w 272637"/>
                        <a:gd name="connsiteY0" fmla="*/ 136319 h 272636"/>
                        <a:gd name="connsiteX1" fmla="*/ 136319 w 272637"/>
                        <a:gd name="connsiteY1" fmla="*/ 272637 h 272636"/>
                        <a:gd name="connsiteX2" fmla="*/ 272637 w 272637"/>
                        <a:gd name="connsiteY2" fmla="*/ 136319 h 272636"/>
                        <a:gd name="connsiteX3" fmla="*/ 136319 w 272637"/>
                        <a:gd name="connsiteY3" fmla="*/ 0 h 272636"/>
                        <a:gd name="connsiteX4" fmla="*/ 0 w 272637"/>
                        <a:gd name="connsiteY4" fmla="*/ 136319 h 272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2637" h="272636">
                          <a:moveTo>
                            <a:pt x="0" y="136319"/>
                          </a:moveTo>
                          <a:cubicBezTo>
                            <a:pt x="0" y="211485"/>
                            <a:pt x="61152" y="272637"/>
                            <a:pt x="136319" y="272637"/>
                          </a:cubicBezTo>
                          <a:cubicBezTo>
                            <a:pt x="212122" y="272637"/>
                            <a:pt x="272637" y="211485"/>
                            <a:pt x="272637" y="136319"/>
                          </a:cubicBezTo>
                          <a:cubicBezTo>
                            <a:pt x="272637" y="61152"/>
                            <a:pt x="211485" y="0"/>
                            <a:pt x="136319" y="0"/>
                          </a:cubicBezTo>
                          <a:cubicBezTo>
                            <a:pt x="61789" y="0"/>
                            <a:pt x="0" y="61152"/>
                            <a:pt x="0" y="136319"/>
                          </a:cubicBezTo>
                          <a:close/>
                        </a:path>
                      </a:pathLst>
                    </a:custGeom>
                    <a:solidFill>
                      <a:srgbClr val="1B1B19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66" name="Freeform: Shape 1765">
                      <a:extLst>
                        <a:ext uri="{FF2B5EF4-FFF2-40B4-BE49-F238E27FC236}">
                          <a16:creationId xmlns:a16="http://schemas.microsoft.com/office/drawing/2014/main" id="{EF0B6EC2-F9A5-42F2-9A9D-B4DD24A1AF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4566" y="5566430"/>
                      <a:ext cx="178360" cy="178368"/>
                    </a:xfrm>
                    <a:custGeom>
                      <a:avLst/>
                      <a:gdLst>
                        <a:gd name="connsiteX0" fmla="*/ 0 w 178360"/>
                        <a:gd name="connsiteY0" fmla="*/ 89188 h 178368"/>
                        <a:gd name="connsiteX1" fmla="*/ 89180 w 178360"/>
                        <a:gd name="connsiteY1" fmla="*/ 178368 h 178368"/>
                        <a:gd name="connsiteX2" fmla="*/ 178361 w 178360"/>
                        <a:gd name="connsiteY2" fmla="*/ 89188 h 178368"/>
                        <a:gd name="connsiteX3" fmla="*/ 89180 w 178360"/>
                        <a:gd name="connsiteY3" fmla="*/ 7 h 178368"/>
                        <a:gd name="connsiteX4" fmla="*/ 0 w 178360"/>
                        <a:gd name="connsiteY4" fmla="*/ 89188 h 17836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78360" h="178368">
                          <a:moveTo>
                            <a:pt x="0" y="89188"/>
                          </a:moveTo>
                          <a:cubicBezTo>
                            <a:pt x="0" y="138237"/>
                            <a:pt x="40131" y="178368"/>
                            <a:pt x="89180" y="178368"/>
                          </a:cubicBezTo>
                          <a:cubicBezTo>
                            <a:pt x="138867" y="178368"/>
                            <a:pt x="178361" y="138237"/>
                            <a:pt x="178361" y="89188"/>
                          </a:cubicBezTo>
                          <a:cubicBezTo>
                            <a:pt x="178361" y="39501"/>
                            <a:pt x="138230" y="7"/>
                            <a:pt x="89180" y="7"/>
                          </a:cubicBezTo>
                          <a:cubicBezTo>
                            <a:pt x="40131" y="-630"/>
                            <a:pt x="0" y="39501"/>
                            <a:pt x="0" y="89188"/>
                          </a:cubicBezTo>
                          <a:close/>
                        </a:path>
                      </a:pathLst>
                    </a:custGeom>
                    <a:solidFill>
                      <a:srgbClr val="3B3B3B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76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1442" y="5532676"/>
                      <a:ext cx="245245" cy="245245"/>
                      <a:chOff x="441442" y="5532676"/>
                      <a:chExt cx="245245" cy="245245"/>
                    </a:xfrm>
                    <a:solidFill>
                      <a:srgbClr val="3B3B3B"/>
                    </a:solidFill>
                  </p:grpSpPr>
                  <p:grpSp>
                    <p:nvGrpSpPr>
                      <p:cNvPr id="1768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1442" y="5532676"/>
                        <a:ext cx="245245" cy="245245"/>
                        <a:chOff x="441442" y="5532676"/>
                        <a:chExt cx="245245" cy="245245"/>
                      </a:xfrm>
                      <a:solidFill>
                        <a:srgbClr val="3B3B3B"/>
                      </a:solidFill>
                    </p:grpSpPr>
                    <p:sp>
                      <p:nvSpPr>
                        <p:cNvPr id="1769" name="Freeform: Shape 1768">
                          <a:extLst>
                            <a:ext uri="{FF2B5EF4-FFF2-40B4-BE49-F238E27FC236}">
                              <a16:creationId xmlns:a16="http://schemas.microsoft.com/office/drawing/2014/main" id="{9535B837-9470-46D9-8E57-063CD2C89B4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55466" y="5532676"/>
                          <a:ext cx="16562" cy="16562"/>
                        </a:xfrm>
                        <a:custGeom>
                          <a:avLst/>
                          <a:gdLst>
                            <a:gd name="connsiteX0" fmla="*/ 0 w 16562"/>
                            <a:gd name="connsiteY0" fmla="*/ 8281 h 16562"/>
                            <a:gd name="connsiteX1" fmla="*/ 8281 w 16562"/>
                            <a:gd name="connsiteY1" fmla="*/ 16562 h 16562"/>
                            <a:gd name="connsiteX2" fmla="*/ 16562 w 16562"/>
                            <a:gd name="connsiteY2" fmla="*/ 8281 h 16562"/>
                            <a:gd name="connsiteX3" fmla="*/ 8281 w 16562"/>
                            <a:gd name="connsiteY3" fmla="*/ 0 h 16562"/>
                            <a:gd name="connsiteX4" fmla="*/ 0 w 16562"/>
                            <a:gd name="connsiteY4" fmla="*/ 8281 h 1656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562" h="16562">
                              <a:moveTo>
                                <a:pt x="0" y="8281"/>
                              </a:moveTo>
                              <a:cubicBezTo>
                                <a:pt x="0" y="12740"/>
                                <a:pt x="3822" y="16562"/>
                                <a:pt x="8281" y="16562"/>
                              </a:cubicBezTo>
                              <a:cubicBezTo>
                                <a:pt x="13377" y="16562"/>
                                <a:pt x="16562" y="12740"/>
                                <a:pt x="16562" y="8281"/>
                              </a:cubicBezTo>
                              <a:cubicBezTo>
                                <a:pt x="16562" y="3822"/>
                                <a:pt x="12740" y="0"/>
                                <a:pt x="8281" y="0"/>
                              </a:cubicBezTo>
                              <a:cubicBezTo>
                                <a:pt x="3822" y="0"/>
                                <a:pt x="0" y="3822"/>
                                <a:pt x="0" y="828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B3B3B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70" name="Freeform: Shape 1769">
                          <a:extLst>
                            <a:ext uri="{FF2B5EF4-FFF2-40B4-BE49-F238E27FC236}">
                              <a16:creationId xmlns:a16="http://schemas.microsoft.com/office/drawing/2014/main" id="{491087BE-E153-487F-A7D4-9C43B32C5E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56103" y="5761360"/>
                          <a:ext cx="16562" cy="16561"/>
                        </a:xfrm>
                        <a:custGeom>
                          <a:avLst/>
                          <a:gdLst>
                            <a:gd name="connsiteX0" fmla="*/ 0 w 16562"/>
                            <a:gd name="connsiteY0" fmla="*/ 8281 h 16561"/>
                            <a:gd name="connsiteX1" fmla="*/ 8281 w 16562"/>
                            <a:gd name="connsiteY1" fmla="*/ 16562 h 16561"/>
                            <a:gd name="connsiteX2" fmla="*/ 16562 w 16562"/>
                            <a:gd name="connsiteY2" fmla="*/ 8281 h 16561"/>
                            <a:gd name="connsiteX3" fmla="*/ 8281 w 16562"/>
                            <a:gd name="connsiteY3" fmla="*/ 0 h 16561"/>
                            <a:gd name="connsiteX4" fmla="*/ 0 w 16562"/>
                            <a:gd name="connsiteY4" fmla="*/ 8281 h 1656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562" h="16561">
                              <a:moveTo>
                                <a:pt x="0" y="8281"/>
                              </a:moveTo>
                              <a:cubicBezTo>
                                <a:pt x="0" y="12740"/>
                                <a:pt x="3822" y="16562"/>
                                <a:pt x="8281" y="16562"/>
                              </a:cubicBezTo>
                              <a:cubicBezTo>
                                <a:pt x="13377" y="16562"/>
                                <a:pt x="16562" y="12740"/>
                                <a:pt x="16562" y="8281"/>
                              </a:cubicBezTo>
                              <a:cubicBezTo>
                                <a:pt x="16562" y="3822"/>
                                <a:pt x="12740" y="0"/>
                                <a:pt x="8281" y="0"/>
                              </a:cubicBezTo>
                              <a:cubicBezTo>
                                <a:pt x="3822" y="0"/>
                                <a:pt x="0" y="3822"/>
                                <a:pt x="0" y="828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B3B3B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71" name="Freeform: Shape 1770">
                          <a:extLst>
                            <a:ext uri="{FF2B5EF4-FFF2-40B4-BE49-F238E27FC236}">
                              <a16:creationId xmlns:a16="http://schemas.microsoft.com/office/drawing/2014/main" id="{BF18DA8D-D308-4862-9FBE-F3657C78CC0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1442" y="5647337"/>
                          <a:ext cx="16562" cy="16562"/>
                        </a:xfrm>
                        <a:custGeom>
                          <a:avLst/>
                          <a:gdLst>
                            <a:gd name="connsiteX0" fmla="*/ 8281 w 16562"/>
                            <a:gd name="connsiteY0" fmla="*/ 16562 h 16562"/>
                            <a:gd name="connsiteX1" fmla="*/ 16562 w 16562"/>
                            <a:gd name="connsiteY1" fmla="*/ 8281 h 16562"/>
                            <a:gd name="connsiteX2" fmla="*/ 8281 w 16562"/>
                            <a:gd name="connsiteY2" fmla="*/ 0 h 16562"/>
                            <a:gd name="connsiteX3" fmla="*/ 0 w 16562"/>
                            <a:gd name="connsiteY3" fmla="*/ 8281 h 16562"/>
                            <a:gd name="connsiteX4" fmla="*/ 8281 w 16562"/>
                            <a:gd name="connsiteY4" fmla="*/ 16562 h 1656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562" h="16562">
                              <a:moveTo>
                                <a:pt x="8281" y="16562"/>
                              </a:moveTo>
                              <a:cubicBezTo>
                                <a:pt x="13377" y="16562"/>
                                <a:pt x="16562" y="12740"/>
                                <a:pt x="16562" y="8281"/>
                              </a:cubicBezTo>
                              <a:cubicBezTo>
                                <a:pt x="16562" y="3822"/>
                                <a:pt x="12740" y="0"/>
                                <a:pt x="8281" y="0"/>
                              </a:cubicBezTo>
                              <a:cubicBezTo>
                                <a:pt x="3822" y="0"/>
                                <a:pt x="0" y="3822"/>
                                <a:pt x="0" y="8281"/>
                              </a:cubicBezTo>
                              <a:cubicBezTo>
                                <a:pt x="0" y="12740"/>
                                <a:pt x="3822" y="16562"/>
                                <a:pt x="8281" y="1656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B3B3B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72" name="Freeform: Shape 1771">
                          <a:extLst>
                            <a:ext uri="{FF2B5EF4-FFF2-40B4-BE49-F238E27FC236}">
                              <a16:creationId xmlns:a16="http://schemas.microsoft.com/office/drawing/2014/main" id="{9D63B7C8-023E-404D-BF36-BA6833F1A82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70126" y="5647337"/>
                          <a:ext cx="16562" cy="16562"/>
                        </a:xfrm>
                        <a:custGeom>
                          <a:avLst/>
                          <a:gdLst>
                            <a:gd name="connsiteX0" fmla="*/ 8281 w 16562"/>
                            <a:gd name="connsiteY0" fmla="*/ 16562 h 16562"/>
                            <a:gd name="connsiteX1" fmla="*/ 16562 w 16562"/>
                            <a:gd name="connsiteY1" fmla="*/ 8281 h 16562"/>
                            <a:gd name="connsiteX2" fmla="*/ 8281 w 16562"/>
                            <a:gd name="connsiteY2" fmla="*/ 0 h 16562"/>
                            <a:gd name="connsiteX3" fmla="*/ 0 w 16562"/>
                            <a:gd name="connsiteY3" fmla="*/ 8281 h 16562"/>
                            <a:gd name="connsiteX4" fmla="*/ 8281 w 16562"/>
                            <a:gd name="connsiteY4" fmla="*/ 16562 h 1656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562" h="16562">
                              <a:moveTo>
                                <a:pt x="8281" y="16562"/>
                              </a:moveTo>
                              <a:cubicBezTo>
                                <a:pt x="12740" y="16562"/>
                                <a:pt x="16562" y="12740"/>
                                <a:pt x="16562" y="8281"/>
                              </a:cubicBezTo>
                              <a:cubicBezTo>
                                <a:pt x="16562" y="3822"/>
                                <a:pt x="12740" y="0"/>
                                <a:pt x="8281" y="0"/>
                              </a:cubicBezTo>
                              <a:cubicBezTo>
                                <a:pt x="3822" y="0"/>
                                <a:pt x="0" y="3822"/>
                                <a:pt x="0" y="8281"/>
                              </a:cubicBezTo>
                              <a:cubicBezTo>
                                <a:pt x="0" y="12740"/>
                                <a:pt x="3822" y="16562"/>
                                <a:pt x="8281" y="1656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B3B3B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773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74726" y="5565960"/>
                        <a:ext cx="179316" cy="179156"/>
                        <a:chOff x="474726" y="5565960"/>
                        <a:chExt cx="179316" cy="179156"/>
                      </a:xfrm>
                      <a:solidFill>
                        <a:srgbClr val="3B3B3B"/>
                      </a:solidFill>
                    </p:grpSpPr>
                    <p:sp>
                      <p:nvSpPr>
                        <p:cNvPr id="1774" name="Freeform: Shape 1773">
                          <a:extLst>
                            <a:ext uri="{FF2B5EF4-FFF2-40B4-BE49-F238E27FC236}">
                              <a16:creationId xmlns:a16="http://schemas.microsoft.com/office/drawing/2014/main" id="{E7C074B7-F60B-42A7-A142-B5DDE9BCA55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4726" y="5565960"/>
                          <a:ext cx="16880" cy="16880"/>
                        </a:xfrm>
                        <a:custGeom>
                          <a:avLst/>
                          <a:gdLst>
                            <a:gd name="connsiteX0" fmla="*/ 2389 w 16880"/>
                            <a:gd name="connsiteY0" fmla="*/ 14492 h 16880"/>
                            <a:gd name="connsiteX1" fmla="*/ 14492 w 16880"/>
                            <a:gd name="connsiteY1" fmla="*/ 14492 h 16880"/>
                            <a:gd name="connsiteX2" fmla="*/ 14492 w 16880"/>
                            <a:gd name="connsiteY2" fmla="*/ 2389 h 16880"/>
                            <a:gd name="connsiteX3" fmla="*/ 2389 w 16880"/>
                            <a:gd name="connsiteY3" fmla="*/ 2389 h 16880"/>
                            <a:gd name="connsiteX4" fmla="*/ 2389 w 16880"/>
                            <a:gd name="connsiteY4" fmla="*/ 14492 h 1688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880" h="16880">
                              <a:moveTo>
                                <a:pt x="2389" y="14492"/>
                              </a:moveTo>
                              <a:cubicBezTo>
                                <a:pt x="5574" y="17677"/>
                                <a:pt x="11307" y="17677"/>
                                <a:pt x="14492" y="14492"/>
                              </a:cubicBezTo>
                              <a:cubicBezTo>
                                <a:pt x="17677" y="11307"/>
                                <a:pt x="17677" y="5574"/>
                                <a:pt x="14492" y="2389"/>
                              </a:cubicBezTo>
                              <a:cubicBezTo>
                                <a:pt x="11307" y="-796"/>
                                <a:pt x="5574" y="-796"/>
                                <a:pt x="2389" y="2389"/>
                              </a:cubicBezTo>
                              <a:cubicBezTo>
                                <a:pt x="-796" y="6211"/>
                                <a:pt x="-796" y="11307"/>
                                <a:pt x="2389" y="1449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B3B3B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75" name="Freeform: Shape 1774">
                          <a:extLst>
                            <a:ext uri="{FF2B5EF4-FFF2-40B4-BE49-F238E27FC236}">
                              <a16:creationId xmlns:a16="http://schemas.microsoft.com/office/drawing/2014/main" id="{4BD67334-0836-4CC4-AEE0-5CC283A69C8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36683" y="5727758"/>
                          <a:ext cx="17358" cy="16880"/>
                        </a:xfrm>
                        <a:custGeom>
                          <a:avLst/>
                          <a:gdLst>
                            <a:gd name="connsiteX0" fmla="*/ 2867 w 17358"/>
                            <a:gd name="connsiteY0" fmla="*/ 14492 h 16880"/>
                            <a:gd name="connsiteX1" fmla="*/ 14970 w 17358"/>
                            <a:gd name="connsiteY1" fmla="*/ 14492 h 16880"/>
                            <a:gd name="connsiteX2" fmla="*/ 14970 w 17358"/>
                            <a:gd name="connsiteY2" fmla="*/ 2389 h 16880"/>
                            <a:gd name="connsiteX3" fmla="*/ 2867 w 17358"/>
                            <a:gd name="connsiteY3" fmla="*/ 2389 h 16880"/>
                            <a:gd name="connsiteX4" fmla="*/ 2867 w 17358"/>
                            <a:gd name="connsiteY4" fmla="*/ 14492 h 1688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7358" h="16880">
                              <a:moveTo>
                                <a:pt x="2867" y="14492"/>
                              </a:moveTo>
                              <a:cubicBezTo>
                                <a:pt x="6052" y="17677"/>
                                <a:pt x="11785" y="17677"/>
                                <a:pt x="14970" y="14492"/>
                              </a:cubicBezTo>
                              <a:cubicBezTo>
                                <a:pt x="18155" y="11307"/>
                                <a:pt x="18155" y="5574"/>
                                <a:pt x="14970" y="2389"/>
                              </a:cubicBezTo>
                              <a:cubicBezTo>
                                <a:pt x="11785" y="-796"/>
                                <a:pt x="6052" y="-796"/>
                                <a:pt x="2867" y="2389"/>
                              </a:cubicBezTo>
                              <a:cubicBezTo>
                                <a:pt x="-956" y="5574"/>
                                <a:pt x="-956" y="11307"/>
                                <a:pt x="2867" y="1449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B3B3B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76" name="Freeform: Shape 1775">
                          <a:extLst>
                            <a:ext uri="{FF2B5EF4-FFF2-40B4-BE49-F238E27FC236}">
                              <a16:creationId xmlns:a16="http://schemas.microsoft.com/office/drawing/2014/main" id="{15ACB16A-1014-4C82-AEEF-A1BAE0A668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4726" y="5727758"/>
                          <a:ext cx="16880" cy="17358"/>
                        </a:xfrm>
                        <a:custGeom>
                          <a:avLst/>
                          <a:gdLst>
                            <a:gd name="connsiteX0" fmla="*/ 14492 w 16880"/>
                            <a:gd name="connsiteY0" fmla="*/ 14492 h 17358"/>
                            <a:gd name="connsiteX1" fmla="*/ 14492 w 16880"/>
                            <a:gd name="connsiteY1" fmla="*/ 2389 h 17358"/>
                            <a:gd name="connsiteX2" fmla="*/ 2389 w 16880"/>
                            <a:gd name="connsiteY2" fmla="*/ 2389 h 17358"/>
                            <a:gd name="connsiteX3" fmla="*/ 2389 w 16880"/>
                            <a:gd name="connsiteY3" fmla="*/ 14492 h 17358"/>
                            <a:gd name="connsiteX4" fmla="*/ 14492 w 16880"/>
                            <a:gd name="connsiteY4" fmla="*/ 14492 h 1735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880" h="17358">
                              <a:moveTo>
                                <a:pt x="14492" y="14492"/>
                              </a:moveTo>
                              <a:cubicBezTo>
                                <a:pt x="17677" y="11307"/>
                                <a:pt x="17677" y="5574"/>
                                <a:pt x="14492" y="2389"/>
                              </a:cubicBezTo>
                              <a:cubicBezTo>
                                <a:pt x="11307" y="-796"/>
                                <a:pt x="5574" y="-796"/>
                                <a:pt x="2389" y="2389"/>
                              </a:cubicBezTo>
                              <a:cubicBezTo>
                                <a:pt x="-796" y="5574"/>
                                <a:pt x="-796" y="11307"/>
                                <a:pt x="2389" y="14492"/>
                              </a:cubicBezTo>
                              <a:cubicBezTo>
                                <a:pt x="6211" y="18314"/>
                                <a:pt x="11307" y="18314"/>
                                <a:pt x="14492" y="1449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B3B3B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77" name="Freeform: Shape 1776">
                          <a:extLst>
                            <a:ext uri="{FF2B5EF4-FFF2-40B4-BE49-F238E27FC236}">
                              <a16:creationId xmlns:a16="http://schemas.microsoft.com/office/drawing/2014/main" id="{8EB0007E-D12C-43EA-ACAF-44B666128A3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36524" y="5565960"/>
                          <a:ext cx="16880" cy="16880"/>
                        </a:xfrm>
                        <a:custGeom>
                          <a:avLst/>
                          <a:gdLst>
                            <a:gd name="connsiteX0" fmla="*/ 14492 w 16880"/>
                            <a:gd name="connsiteY0" fmla="*/ 14492 h 16880"/>
                            <a:gd name="connsiteX1" fmla="*/ 14492 w 16880"/>
                            <a:gd name="connsiteY1" fmla="*/ 2389 h 16880"/>
                            <a:gd name="connsiteX2" fmla="*/ 2389 w 16880"/>
                            <a:gd name="connsiteY2" fmla="*/ 2389 h 16880"/>
                            <a:gd name="connsiteX3" fmla="*/ 2389 w 16880"/>
                            <a:gd name="connsiteY3" fmla="*/ 14492 h 16880"/>
                            <a:gd name="connsiteX4" fmla="*/ 14492 w 16880"/>
                            <a:gd name="connsiteY4" fmla="*/ 14492 h 1688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6880" h="16880">
                              <a:moveTo>
                                <a:pt x="14492" y="14492"/>
                              </a:moveTo>
                              <a:cubicBezTo>
                                <a:pt x="17677" y="11307"/>
                                <a:pt x="17677" y="6211"/>
                                <a:pt x="14492" y="2389"/>
                              </a:cubicBezTo>
                              <a:cubicBezTo>
                                <a:pt x="11307" y="-796"/>
                                <a:pt x="5574" y="-796"/>
                                <a:pt x="2389" y="2389"/>
                              </a:cubicBezTo>
                              <a:cubicBezTo>
                                <a:pt x="-796" y="5574"/>
                                <a:pt x="-796" y="11307"/>
                                <a:pt x="2389" y="14492"/>
                              </a:cubicBezTo>
                              <a:cubicBezTo>
                                <a:pt x="5574" y="17677"/>
                                <a:pt x="11307" y="17677"/>
                                <a:pt x="14492" y="14492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3B3B3B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</p:grpSp>
            <p:sp>
              <p:nvSpPr>
                <p:cNvPr id="1778" name="Freeform: Shape 1777">
                  <a:extLst>
                    <a:ext uri="{FF2B5EF4-FFF2-40B4-BE49-F238E27FC236}">
                      <a16:creationId xmlns:a16="http://schemas.microsoft.com/office/drawing/2014/main" id="{F7367144-7AA4-4001-9739-3319CC6AC781}"/>
                    </a:ext>
                  </a:extLst>
                </p:cNvPr>
                <p:cNvSpPr/>
                <p:nvPr/>
              </p:nvSpPr>
              <p:spPr>
                <a:xfrm>
                  <a:off x="242697" y="5367693"/>
                  <a:ext cx="2216768" cy="586679"/>
                </a:xfrm>
                <a:custGeom>
                  <a:avLst/>
                  <a:gdLst>
                    <a:gd name="connsiteX0" fmla="*/ 293658 w 2216768"/>
                    <a:gd name="connsiteY0" fmla="*/ 0 h 586679"/>
                    <a:gd name="connsiteX1" fmla="*/ 1923111 w 2216768"/>
                    <a:gd name="connsiteY1" fmla="*/ 0 h 586679"/>
                    <a:gd name="connsiteX2" fmla="*/ 2216769 w 2216768"/>
                    <a:gd name="connsiteY2" fmla="*/ 293021 h 586679"/>
                    <a:gd name="connsiteX3" fmla="*/ 1923111 w 2216768"/>
                    <a:gd name="connsiteY3" fmla="*/ 586679 h 586679"/>
                    <a:gd name="connsiteX4" fmla="*/ 293658 w 2216768"/>
                    <a:gd name="connsiteY4" fmla="*/ 586679 h 586679"/>
                    <a:gd name="connsiteX5" fmla="*/ 0 w 2216768"/>
                    <a:gd name="connsiteY5" fmla="*/ 293021 h 586679"/>
                    <a:gd name="connsiteX6" fmla="*/ 293658 w 2216768"/>
                    <a:gd name="connsiteY6" fmla="*/ 0 h 586679"/>
                    <a:gd name="connsiteX7" fmla="*/ 307035 w 2216768"/>
                    <a:gd name="connsiteY7" fmla="*/ 531260 h 586679"/>
                    <a:gd name="connsiteX8" fmla="*/ 1902090 w 2216768"/>
                    <a:gd name="connsiteY8" fmla="*/ 531260 h 586679"/>
                    <a:gd name="connsiteX9" fmla="*/ 2147336 w 2216768"/>
                    <a:gd name="connsiteY9" fmla="*/ 286014 h 586679"/>
                    <a:gd name="connsiteX10" fmla="*/ 1902090 w 2216768"/>
                    <a:gd name="connsiteY10" fmla="*/ 40768 h 586679"/>
                    <a:gd name="connsiteX11" fmla="*/ 307035 w 2216768"/>
                    <a:gd name="connsiteY11" fmla="*/ 40768 h 586679"/>
                    <a:gd name="connsiteX12" fmla="*/ 61789 w 2216768"/>
                    <a:gd name="connsiteY12" fmla="*/ 286014 h 586679"/>
                    <a:gd name="connsiteX13" fmla="*/ 307035 w 2216768"/>
                    <a:gd name="connsiteY13" fmla="*/ 531260 h 586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216768" h="586679">
                      <a:moveTo>
                        <a:pt x="293658" y="0"/>
                      </a:moveTo>
                      <a:lnTo>
                        <a:pt x="1923111" y="0"/>
                      </a:lnTo>
                      <a:cubicBezTo>
                        <a:pt x="2084909" y="0"/>
                        <a:pt x="2216769" y="131222"/>
                        <a:pt x="2216769" y="293021"/>
                      </a:cubicBezTo>
                      <a:cubicBezTo>
                        <a:pt x="2216769" y="455457"/>
                        <a:pt x="2085546" y="586679"/>
                        <a:pt x="1923111" y="586679"/>
                      </a:cubicBezTo>
                      <a:lnTo>
                        <a:pt x="293658" y="586679"/>
                      </a:lnTo>
                      <a:cubicBezTo>
                        <a:pt x="131860" y="586679"/>
                        <a:pt x="0" y="455457"/>
                        <a:pt x="0" y="293021"/>
                      </a:cubicBezTo>
                      <a:cubicBezTo>
                        <a:pt x="637" y="131222"/>
                        <a:pt x="131860" y="0"/>
                        <a:pt x="293658" y="0"/>
                      </a:cubicBezTo>
                      <a:close/>
                      <a:moveTo>
                        <a:pt x="307035" y="531260"/>
                      </a:moveTo>
                      <a:lnTo>
                        <a:pt x="1902090" y="531260"/>
                      </a:lnTo>
                      <a:cubicBezTo>
                        <a:pt x="2037771" y="531260"/>
                        <a:pt x="2147336" y="421696"/>
                        <a:pt x="2147336" y="286014"/>
                      </a:cubicBezTo>
                      <a:cubicBezTo>
                        <a:pt x="2147336" y="150332"/>
                        <a:pt x="2037771" y="40768"/>
                        <a:pt x="1902090" y="40768"/>
                      </a:cubicBezTo>
                      <a:lnTo>
                        <a:pt x="307035" y="40768"/>
                      </a:lnTo>
                      <a:cubicBezTo>
                        <a:pt x="171354" y="40768"/>
                        <a:pt x="61789" y="150332"/>
                        <a:pt x="61789" y="286014"/>
                      </a:cubicBezTo>
                      <a:cubicBezTo>
                        <a:pt x="61789" y="421696"/>
                        <a:pt x="171991" y="531260"/>
                        <a:pt x="307035" y="531260"/>
                      </a:cubicBezTo>
                      <a:close/>
                    </a:path>
                  </a:pathLst>
                </a:custGeom>
                <a:solidFill>
                  <a:srgbClr val="030400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779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207662" y="5330747"/>
                  <a:ext cx="2286201" cy="659934"/>
                  <a:chOff x="207662" y="5330747"/>
                  <a:chExt cx="2286201" cy="659934"/>
                </a:xfrm>
                <a:solidFill>
                  <a:schemeClr val="accent1"/>
                </a:solidFill>
              </p:grpSpPr>
              <p:grpSp>
                <p:nvGrpSpPr>
                  <p:cNvPr id="178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927569" y="5330747"/>
                    <a:ext cx="566295" cy="659934"/>
                    <a:chOff x="1927569" y="5330747"/>
                    <a:chExt cx="566295" cy="659934"/>
                  </a:xfrm>
                  <a:solidFill>
                    <a:schemeClr val="accent1"/>
                  </a:solidFill>
                </p:grpSpPr>
                <p:grpSp>
                  <p:nvGrpSpPr>
                    <p:cNvPr id="1781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27569" y="5330747"/>
                      <a:ext cx="235690" cy="73255"/>
                      <a:chOff x="1927569" y="5330747"/>
                      <a:chExt cx="235690" cy="73255"/>
                    </a:xfrm>
                    <a:solidFill>
                      <a:schemeClr val="accent1"/>
                    </a:solidFill>
                  </p:grpSpPr>
                  <p:grpSp>
                    <p:nvGrpSpPr>
                      <p:cNvPr id="1782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42220" y="5330747"/>
                        <a:ext cx="108290" cy="73255"/>
                        <a:chOff x="1942220" y="5330747"/>
                        <a:chExt cx="108290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783" name="Freeform: Shape 1782">
                          <a:extLst>
                            <a:ext uri="{FF2B5EF4-FFF2-40B4-BE49-F238E27FC236}">
                              <a16:creationId xmlns:a16="http://schemas.microsoft.com/office/drawing/2014/main" id="{9E511984-6F36-40BE-AA22-70E2DF85565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42220" y="5348583"/>
                          <a:ext cx="108290" cy="55419"/>
                        </a:xfrm>
                        <a:custGeom>
                          <a:avLst/>
                          <a:gdLst>
                            <a:gd name="connsiteX0" fmla="*/ 108290 w 108290"/>
                            <a:gd name="connsiteY0" fmla="*/ 55419 h 55419"/>
                            <a:gd name="connsiteX1" fmla="*/ 0 w 108290"/>
                            <a:gd name="connsiteY1" fmla="*/ 55419 h 55419"/>
                            <a:gd name="connsiteX2" fmla="*/ 0 w 108290"/>
                            <a:gd name="connsiteY2" fmla="*/ 0 h 55419"/>
                            <a:gd name="connsiteX3" fmla="*/ 108290 w 108290"/>
                            <a:gd name="connsiteY3" fmla="*/ 0 h 55419"/>
                            <a:gd name="connsiteX4" fmla="*/ 108290 w 108290"/>
                            <a:gd name="connsiteY4" fmla="*/ 12103 h 55419"/>
                            <a:gd name="connsiteX5" fmla="*/ 59241 w 108290"/>
                            <a:gd name="connsiteY5" fmla="*/ 16562 h 55419"/>
                            <a:gd name="connsiteX6" fmla="*/ 59241 w 108290"/>
                            <a:gd name="connsiteY6" fmla="*/ 41405 h 55419"/>
                            <a:gd name="connsiteX7" fmla="*/ 108290 w 108290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8290" h="55419">
                              <a:moveTo>
                                <a:pt x="108290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8290" y="0"/>
                              </a:lnTo>
                              <a:lnTo>
                                <a:pt x="108290" y="12103"/>
                              </a:lnTo>
                              <a:lnTo>
                                <a:pt x="59241" y="16562"/>
                              </a:lnTo>
                              <a:lnTo>
                                <a:pt x="59241" y="41405"/>
                              </a:lnTo>
                              <a:lnTo>
                                <a:pt x="108290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84" name="Freeform: Shape 1783">
                          <a:extLst>
                            <a:ext uri="{FF2B5EF4-FFF2-40B4-BE49-F238E27FC236}">
                              <a16:creationId xmlns:a16="http://schemas.microsoft.com/office/drawing/2014/main" id="{199C47B7-4284-4EAB-8894-BDA35D10466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28215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85" name="Freeform: Shape 1784">
                          <a:extLst>
                            <a:ext uri="{FF2B5EF4-FFF2-40B4-BE49-F238E27FC236}">
                              <a16:creationId xmlns:a16="http://schemas.microsoft.com/office/drawing/2014/main" id="{D8BF6EB0-1493-4B19-A5C3-0BFAA144F9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42857" y="5330747"/>
                          <a:ext cx="85995" cy="31850"/>
                        </a:xfrm>
                        <a:custGeom>
                          <a:avLst/>
                          <a:gdLst>
                            <a:gd name="connsiteX0" fmla="*/ 12103 w 85995"/>
                            <a:gd name="connsiteY0" fmla="*/ 0 h 31850"/>
                            <a:gd name="connsiteX1" fmla="*/ 42042 w 85995"/>
                            <a:gd name="connsiteY1" fmla="*/ 0 h 31850"/>
                            <a:gd name="connsiteX2" fmla="*/ 42679 w 85995"/>
                            <a:gd name="connsiteY2" fmla="*/ 13377 h 31850"/>
                            <a:gd name="connsiteX3" fmla="*/ 85995 w 85995"/>
                            <a:gd name="connsiteY3" fmla="*/ 21658 h 31850"/>
                            <a:gd name="connsiteX4" fmla="*/ 15925 w 85995"/>
                            <a:gd name="connsiteY4" fmla="*/ 31850 h 31850"/>
                            <a:gd name="connsiteX5" fmla="*/ 0 w 85995"/>
                            <a:gd name="connsiteY5" fmla="*/ 21658 h 31850"/>
                            <a:gd name="connsiteX6" fmla="*/ 10192 w 85995"/>
                            <a:gd name="connsiteY6" fmla="*/ 14651 h 31850"/>
                            <a:gd name="connsiteX7" fmla="*/ 12103 w 85995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5995" h="31850">
                              <a:moveTo>
                                <a:pt x="12103" y="0"/>
                              </a:moveTo>
                              <a:lnTo>
                                <a:pt x="42042" y="0"/>
                              </a:lnTo>
                              <a:cubicBezTo>
                                <a:pt x="42679" y="5096"/>
                                <a:pt x="42679" y="10192"/>
                                <a:pt x="42679" y="13377"/>
                              </a:cubicBezTo>
                              <a:cubicBezTo>
                                <a:pt x="43316" y="24206"/>
                                <a:pt x="85995" y="21658"/>
                                <a:pt x="85995" y="21658"/>
                              </a:cubicBezTo>
                              <a:lnTo>
                                <a:pt x="15925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2103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86" name="Freeform: Shape 1785">
                          <a:extLst>
                            <a:ext uri="{FF2B5EF4-FFF2-40B4-BE49-F238E27FC236}">
                              <a16:creationId xmlns:a16="http://schemas.microsoft.com/office/drawing/2014/main" id="{BD0F22C0-1DAF-4FF6-BEDD-762F503E2CB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50501" y="5351768"/>
                          <a:ext cx="45227" cy="47137"/>
                        </a:xfrm>
                        <a:custGeom>
                          <a:avLst/>
                          <a:gdLst>
                            <a:gd name="connsiteX0" fmla="*/ 45227 w 45227"/>
                            <a:gd name="connsiteY0" fmla="*/ 23569 h 47137"/>
                            <a:gd name="connsiteX1" fmla="*/ 22932 w 45227"/>
                            <a:gd name="connsiteY1" fmla="*/ 47138 h 47137"/>
                            <a:gd name="connsiteX2" fmla="*/ 0 w 45227"/>
                            <a:gd name="connsiteY2" fmla="*/ 23569 h 47137"/>
                            <a:gd name="connsiteX3" fmla="*/ 22932 w 45227"/>
                            <a:gd name="connsiteY3" fmla="*/ 0 h 47137"/>
                            <a:gd name="connsiteX4" fmla="*/ 45227 w 45227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227" h="47137">
                              <a:moveTo>
                                <a:pt x="45227" y="23569"/>
                              </a:moveTo>
                              <a:cubicBezTo>
                                <a:pt x="45227" y="36309"/>
                                <a:pt x="35035" y="47138"/>
                                <a:pt x="22932" y="47138"/>
                              </a:cubicBezTo>
                              <a:cubicBezTo>
                                <a:pt x="10829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932" y="0"/>
                              </a:cubicBezTo>
                              <a:cubicBezTo>
                                <a:pt x="35035" y="637"/>
                                <a:pt x="45227" y="10829"/>
                                <a:pt x="45227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787" name="Freeform: Shape 1786">
                        <a:extLst>
                          <a:ext uri="{FF2B5EF4-FFF2-40B4-BE49-F238E27FC236}">
                            <a16:creationId xmlns:a16="http://schemas.microsoft.com/office/drawing/2014/main" id="{C8BCD293-AAFF-4A16-BE56-0DA126A0DA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27569" y="5350494"/>
                        <a:ext cx="22932" cy="31850"/>
                      </a:xfrm>
                      <a:custGeom>
                        <a:avLst/>
                        <a:gdLst>
                          <a:gd name="connsiteX0" fmla="*/ 0 w 22932"/>
                          <a:gd name="connsiteY0" fmla="*/ 27391 h 31850"/>
                          <a:gd name="connsiteX1" fmla="*/ 17836 w 22932"/>
                          <a:gd name="connsiteY1" fmla="*/ 0 h 31850"/>
                          <a:gd name="connsiteX2" fmla="*/ 22932 w 22932"/>
                          <a:gd name="connsiteY2" fmla="*/ 7644 h 31850"/>
                          <a:gd name="connsiteX3" fmla="*/ 19747 w 22932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0" y="27391"/>
                            </a:moveTo>
                            <a:lnTo>
                              <a:pt x="17836" y="0"/>
                            </a:lnTo>
                            <a:lnTo>
                              <a:pt x="22932" y="7644"/>
                            </a:lnTo>
                            <a:lnTo>
                              <a:pt x="19747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788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054970" y="5330747"/>
                        <a:ext cx="108290" cy="73255"/>
                        <a:chOff x="2054970" y="5330747"/>
                        <a:chExt cx="108290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789" name="Freeform: Shape 1788">
                          <a:extLst>
                            <a:ext uri="{FF2B5EF4-FFF2-40B4-BE49-F238E27FC236}">
                              <a16:creationId xmlns:a16="http://schemas.microsoft.com/office/drawing/2014/main" id="{75AC7E0C-F1C7-4232-87A6-6415ED20068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54970" y="5348583"/>
                          <a:ext cx="108290" cy="55419"/>
                        </a:xfrm>
                        <a:custGeom>
                          <a:avLst/>
                          <a:gdLst>
                            <a:gd name="connsiteX0" fmla="*/ 108290 w 108290"/>
                            <a:gd name="connsiteY0" fmla="*/ 55419 h 55419"/>
                            <a:gd name="connsiteX1" fmla="*/ 0 w 108290"/>
                            <a:gd name="connsiteY1" fmla="*/ 55419 h 55419"/>
                            <a:gd name="connsiteX2" fmla="*/ 0 w 108290"/>
                            <a:gd name="connsiteY2" fmla="*/ 0 h 55419"/>
                            <a:gd name="connsiteX3" fmla="*/ 108290 w 108290"/>
                            <a:gd name="connsiteY3" fmla="*/ 0 h 55419"/>
                            <a:gd name="connsiteX4" fmla="*/ 108290 w 108290"/>
                            <a:gd name="connsiteY4" fmla="*/ 12103 h 55419"/>
                            <a:gd name="connsiteX5" fmla="*/ 59878 w 108290"/>
                            <a:gd name="connsiteY5" fmla="*/ 16562 h 55419"/>
                            <a:gd name="connsiteX6" fmla="*/ 59878 w 108290"/>
                            <a:gd name="connsiteY6" fmla="*/ 41405 h 55419"/>
                            <a:gd name="connsiteX7" fmla="*/ 108290 w 108290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8290" h="55419">
                              <a:moveTo>
                                <a:pt x="108290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8290" y="0"/>
                              </a:lnTo>
                              <a:lnTo>
                                <a:pt x="108290" y="12103"/>
                              </a:lnTo>
                              <a:lnTo>
                                <a:pt x="59878" y="16562"/>
                              </a:lnTo>
                              <a:lnTo>
                                <a:pt x="59878" y="41405"/>
                              </a:lnTo>
                              <a:lnTo>
                                <a:pt x="108290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90" name="Freeform: Shape 1789">
                          <a:extLst>
                            <a:ext uri="{FF2B5EF4-FFF2-40B4-BE49-F238E27FC236}">
                              <a16:creationId xmlns:a16="http://schemas.microsoft.com/office/drawing/2014/main" id="{2034C968-2249-430E-AE02-465894809F4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141602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91" name="Freeform: Shape 1790">
                          <a:extLst>
                            <a:ext uri="{FF2B5EF4-FFF2-40B4-BE49-F238E27FC236}">
                              <a16:creationId xmlns:a16="http://schemas.microsoft.com/office/drawing/2014/main" id="{D2AD04A8-85B3-4DAA-86DE-882B2936C3A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55607" y="5330747"/>
                          <a:ext cx="85995" cy="31850"/>
                        </a:xfrm>
                        <a:custGeom>
                          <a:avLst/>
                          <a:gdLst>
                            <a:gd name="connsiteX0" fmla="*/ 12103 w 85995"/>
                            <a:gd name="connsiteY0" fmla="*/ 0 h 31850"/>
                            <a:gd name="connsiteX1" fmla="*/ 42042 w 85995"/>
                            <a:gd name="connsiteY1" fmla="*/ 0 h 31850"/>
                            <a:gd name="connsiteX2" fmla="*/ 42679 w 85995"/>
                            <a:gd name="connsiteY2" fmla="*/ 13377 h 31850"/>
                            <a:gd name="connsiteX3" fmla="*/ 85995 w 85995"/>
                            <a:gd name="connsiteY3" fmla="*/ 21658 h 31850"/>
                            <a:gd name="connsiteX4" fmla="*/ 15925 w 85995"/>
                            <a:gd name="connsiteY4" fmla="*/ 31850 h 31850"/>
                            <a:gd name="connsiteX5" fmla="*/ 0 w 85995"/>
                            <a:gd name="connsiteY5" fmla="*/ 21658 h 31850"/>
                            <a:gd name="connsiteX6" fmla="*/ 10192 w 85995"/>
                            <a:gd name="connsiteY6" fmla="*/ 14651 h 31850"/>
                            <a:gd name="connsiteX7" fmla="*/ 12103 w 85995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5995" h="31850">
                              <a:moveTo>
                                <a:pt x="12103" y="0"/>
                              </a:moveTo>
                              <a:lnTo>
                                <a:pt x="42042" y="0"/>
                              </a:lnTo>
                              <a:cubicBezTo>
                                <a:pt x="42679" y="5096"/>
                                <a:pt x="42679" y="10192"/>
                                <a:pt x="42679" y="13377"/>
                              </a:cubicBezTo>
                              <a:cubicBezTo>
                                <a:pt x="43316" y="24206"/>
                                <a:pt x="85995" y="21658"/>
                                <a:pt x="85995" y="21658"/>
                              </a:cubicBezTo>
                              <a:lnTo>
                                <a:pt x="15925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2103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92" name="Freeform: Shape 1791">
                          <a:extLst>
                            <a:ext uri="{FF2B5EF4-FFF2-40B4-BE49-F238E27FC236}">
                              <a16:creationId xmlns:a16="http://schemas.microsoft.com/office/drawing/2014/main" id="{2D66A413-97A5-4866-BAD3-63D7A616CF0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63888" y="5351768"/>
                          <a:ext cx="44590" cy="47137"/>
                        </a:xfrm>
                        <a:custGeom>
                          <a:avLst/>
                          <a:gdLst>
                            <a:gd name="connsiteX0" fmla="*/ 44590 w 44590"/>
                            <a:gd name="connsiteY0" fmla="*/ 23569 h 47137"/>
                            <a:gd name="connsiteX1" fmla="*/ 22295 w 44590"/>
                            <a:gd name="connsiteY1" fmla="*/ 47138 h 47137"/>
                            <a:gd name="connsiteX2" fmla="*/ 0 w 44590"/>
                            <a:gd name="connsiteY2" fmla="*/ 23569 h 47137"/>
                            <a:gd name="connsiteX3" fmla="*/ 22295 w 44590"/>
                            <a:gd name="connsiteY3" fmla="*/ 0 h 47137"/>
                            <a:gd name="connsiteX4" fmla="*/ 44590 w 44590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4590" h="47137">
                              <a:moveTo>
                                <a:pt x="44590" y="23569"/>
                              </a:moveTo>
                              <a:cubicBezTo>
                                <a:pt x="44590" y="36309"/>
                                <a:pt x="34398" y="47138"/>
                                <a:pt x="22295" y="47138"/>
                              </a:cubicBezTo>
                              <a:cubicBezTo>
                                <a:pt x="9555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295" y="0"/>
                              </a:cubicBezTo>
                              <a:cubicBezTo>
                                <a:pt x="35035" y="637"/>
                                <a:pt x="44590" y="10829"/>
                                <a:pt x="44590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793" name="Freeform: Shape 1792">
                        <a:extLst>
                          <a:ext uri="{FF2B5EF4-FFF2-40B4-BE49-F238E27FC236}">
                            <a16:creationId xmlns:a16="http://schemas.microsoft.com/office/drawing/2014/main" id="{DD8B3984-DCF6-4002-B770-1CA7C77795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40318" y="5350494"/>
                        <a:ext cx="23569" cy="31850"/>
                      </a:xfrm>
                      <a:custGeom>
                        <a:avLst/>
                        <a:gdLst>
                          <a:gd name="connsiteX0" fmla="*/ 0 w 23569"/>
                          <a:gd name="connsiteY0" fmla="*/ 27391 h 31850"/>
                          <a:gd name="connsiteX1" fmla="*/ 17836 w 23569"/>
                          <a:gd name="connsiteY1" fmla="*/ 0 h 31850"/>
                          <a:gd name="connsiteX2" fmla="*/ 23569 w 23569"/>
                          <a:gd name="connsiteY2" fmla="*/ 7644 h 31850"/>
                          <a:gd name="connsiteX3" fmla="*/ 19747 w 23569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3569" h="31850">
                            <a:moveTo>
                              <a:pt x="0" y="27391"/>
                            </a:moveTo>
                            <a:lnTo>
                              <a:pt x="17836" y="0"/>
                            </a:lnTo>
                            <a:lnTo>
                              <a:pt x="23569" y="7644"/>
                            </a:lnTo>
                            <a:lnTo>
                              <a:pt x="19747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794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60712" y="5332658"/>
                      <a:ext cx="226135" cy="147147"/>
                      <a:chOff x="2160712" y="5332658"/>
                      <a:chExt cx="226135" cy="147147"/>
                    </a:xfrm>
                    <a:solidFill>
                      <a:schemeClr val="accent1"/>
                    </a:solidFill>
                  </p:grpSpPr>
                  <p:grpSp>
                    <p:nvGrpSpPr>
                      <p:cNvPr id="1795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74089" y="5332658"/>
                        <a:ext cx="113386" cy="91728"/>
                        <a:chOff x="2174089" y="5332658"/>
                        <a:chExt cx="113386" cy="91728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796" name="Freeform: Shape 1795">
                          <a:extLst>
                            <a:ext uri="{FF2B5EF4-FFF2-40B4-BE49-F238E27FC236}">
                              <a16:creationId xmlns:a16="http://schemas.microsoft.com/office/drawing/2014/main" id="{E1BA4B02-FAD7-4212-90D4-05730677D47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174089" y="5349220"/>
                          <a:ext cx="113386" cy="75166"/>
                        </a:xfrm>
                        <a:custGeom>
                          <a:avLst/>
                          <a:gdLst>
                            <a:gd name="connsiteX0" fmla="*/ 91729 w 113386"/>
                            <a:gd name="connsiteY0" fmla="*/ 75166 h 75166"/>
                            <a:gd name="connsiteX1" fmla="*/ 87906 w 113386"/>
                            <a:gd name="connsiteY1" fmla="*/ 73893 h 75166"/>
                            <a:gd name="connsiteX2" fmla="*/ 77714 w 113386"/>
                            <a:gd name="connsiteY2" fmla="*/ 70070 h 75166"/>
                            <a:gd name="connsiteX3" fmla="*/ 46501 w 113386"/>
                            <a:gd name="connsiteY3" fmla="*/ 61152 h 75166"/>
                            <a:gd name="connsiteX4" fmla="*/ 29302 w 113386"/>
                            <a:gd name="connsiteY4" fmla="*/ 57967 h 75166"/>
                            <a:gd name="connsiteX5" fmla="*/ 14651 w 113386"/>
                            <a:gd name="connsiteY5" fmla="*/ 56056 h 75166"/>
                            <a:gd name="connsiteX6" fmla="*/ 0 w 113386"/>
                            <a:gd name="connsiteY6" fmla="*/ 55419 h 75166"/>
                            <a:gd name="connsiteX7" fmla="*/ 1911 w 113386"/>
                            <a:gd name="connsiteY7" fmla="*/ 0 h 75166"/>
                            <a:gd name="connsiteX8" fmla="*/ 19747 w 113386"/>
                            <a:gd name="connsiteY8" fmla="*/ 637 h 75166"/>
                            <a:gd name="connsiteX9" fmla="*/ 38220 w 113386"/>
                            <a:gd name="connsiteY9" fmla="*/ 3185 h 75166"/>
                            <a:gd name="connsiteX10" fmla="*/ 59241 w 113386"/>
                            <a:gd name="connsiteY10" fmla="*/ 7007 h 75166"/>
                            <a:gd name="connsiteX11" fmla="*/ 96824 w 113386"/>
                            <a:gd name="connsiteY11" fmla="*/ 17836 h 75166"/>
                            <a:gd name="connsiteX12" fmla="*/ 108927 w 113386"/>
                            <a:gd name="connsiteY12" fmla="*/ 22295 h 75166"/>
                            <a:gd name="connsiteX13" fmla="*/ 113387 w 113386"/>
                            <a:gd name="connsiteY13" fmla="*/ 24206 h 75166"/>
                            <a:gd name="connsiteX14" fmla="*/ 108927 w 113386"/>
                            <a:gd name="connsiteY14" fmla="*/ 35035 h 75166"/>
                            <a:gd name="connsiteX15" fmla="*/ 107017 w 113386"/>
                            <a:gd name="connsiteY15" fmla="*/ 34398 h 75166"/>
                            <a:gd name="connsiteX16" fmla="*/ 101284 w 113386"/>
                            <a:gd name="connsiteY16" fmla="*/ 32487 h 75166"/>
                            <a:gd name="connsiteX17" fmla="*/ 84721 w 113386"/>
                            <a:gd name="connsiteY17" fmla="*/ 28028 h 75166"/>
                            <a:gd name="connsiteX18" fmla="*/ 68159 w 113386"/>
                            <a:gd name="connsiteY18" fmla="*/ 24843 h 75166"/>
                            <a:gd name="connsiteX19" fmla="*/ 60515 w 113386"/>
                            <a:gd name="connsiteY19" fmla="*/ 23569 h 75166"/>
                            <a:gd name="connsiteX20" fmla="*/ 54782 w 113386"/>
                            <a:gd name="connsiteY20" fmla="*/ 48412 h 75166"/>
                            <a:gd name="connsiteX21" fmla="*/ 61789 w 113386"/>
                            <a:gd name="connsiteY21" fmla="*/ 50960 h 75166"/>
                            <a:gd name="connsiteX22" fmla="*/ 76440 w 113386"/>
                            <a:gd name="connsiteY22" fmla="*/ 56056 h 75166"/>
                            <a:gd name="connsiteX23" fmla="*/ 90454 w 113386"/>
                            <a:gd name="connsiteY23" fmla="*/ 62426 h 75166"/>
                            <a:gd name="connsiteX24" fmla="*/ 94914 w 113386"/>
                            <a:gd name="connsiteY24" fmla="*/ 64337 h 75166"/>
                            <a:gd name="connsiteX25" fmla="*/ 96824 w 113386"/>
                            <a:gd name="connsiteY25" fmla="*/ 64974 h 75166"/>
                            <a:gd name="connsiteX26" fmla="*/ 91729 w 113386"/>
                            <a:gd name="connsiteY26" fmla="*/ 75166 h 7516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</a:cxnLst>
                          <a:rect l="l" t="t" r="r" b="b"/>
                          <a:pathLst>
                            <a:path w="113386" h="75166">
                              <a:moveTo>
                                <a:pt x="91729" y="75166"/>
                              </a:moveTo>
                              <a:cubicBezTo>
                                <a:pt x="91729" y="75166"/>
                                <a:pt x="90454" y="74529"/>
                                <a:pt x="87906" y="73893"/>
                              </a:cubicBezTo>
                              <a:cubicBezTo>
                                <a:pt x="85358" y="73255"/>
                                <a:pt x="82173" y="71344"/>
                                <a:pt x="77714" y="70070"/>
                              </a:cubicBezTo>
                              <a:cubicBezTo>
                                <a:pt x="69433" y="66248"/>
                                <a:pt x="57967" y="63700"/>
                                <a:pt x="46501" y="61152"/>
                              </a:cubicBezTo>
                              <a:cubicBezTo>
                                <a:pt x="40768" y="59878"/>
                                <a:pt x="35035" y="59241"/>
                                <a:pt x="29302" y="57967"/>
                              </a:cubicBezTo>
                              <a:cubicBezTo>
                                <a:pt x="24206" y="57330"/>
                                <a:pt x="19110" y="56056"/>
                                <a:pt x="14651" y="56056"/>
                              </a:cubicBezTo>
                              <a:cubicBezTo>
                                <a:pt x="5733" y="55419"/>
                                <a:pt x="0" y="55419"/>
                                <a:pt x="0" y="55419"/>
                              </a:cubicBezTo>
                              <a:lnTo>
                                <a:pt x="1911" y="0"/>
                              </a:lnTo>
                              <a:cubicBezTo>
                                <a:pt x="1911" y="0"/>
                                <a:pt x="8918" y="637"/>
                                <a:pt x="19747" y="637"/>
                              </a:cubicBezTo>
                              <a:cubicBezTo>
                                <a:pt x="25480" y="637"/>
                                <a:pt x="31213" y="1911"/>
                                <a:pt x="38220" y="3185"/>
                              </a:cubicBezTo>
                              <a:cubicBezTo>
                                <a:pt x="44590" y="4459"/>
                                <a:pt x="52234" y="5096"/>
                                <a:pt x="59241" y="7007"/>
                              </a:cubicBezTo>
                              <a:cubicBezTo>
                                <a:pt x="73255" y="10192"/>
                                <a:pt x="87269" y="14014"/>
                                <a:pt x="96824" y="17836"/>
                              </a:cubicBezTo>
                              <a:cubicBezTo>
                                <a:pt x="101920" y="19747"/>
                                <a:pt x="106379" y="21021"/>
                                <a:pt x="108927" y="22295"/>
                              </a:cubicBezTo>
                              <a:cubicBezTo>
                                <a:pt x="112112" y="22932"/>
                                <a:pt x="113387" y="24206"/>
                                <a:pt x="113387" y="24206"/>
                              </a:cubicBezTo>
                              <a:lnTo>
                                <a:pt x="108927" y="35035"/>
                              </a:lnTo>
                              <a:cubicBezTo>
                                <a:pt x="108927" y="35035"/>
                                <a:pt x="108290" y="34398"/>
                                <a:pt x="107017" y="34398"/>
                              </a:cubicBezTo>
                              <a:cubicBezTo>
                                <a:pt x="105742" y="33761"/>
                                <a:pt x="103832" y="33761"/>
                                <a:pt x="101284" y="32487"/>
                              </a:cubicBezTo>
                              <a:cubicBezTo>
                                <a:pt x="96824" y="31213"/>
                                <a:pt x="91091" y="29939"/>
                                <a:pt x="84721" y="28028"/>
                              </a:cubicBezTo>
                              <a:cubicBezTo>
                                <a:pt x="78988" y="26117"/>
                                <a:pt x="72618" y="25480"/>
                                <a:pt x="68159" y="24843"/>
                              </a:cubicBezTo>
                              <a:cubicBezTo>
                                <a:pt x="63700" y="24206"/>
                                <a:pt x="60515" y="23569"/>
                                <a:pt x="60515" y="23569"/>
                              </a:cubicBezTo>
                              <a:lnTo>
                                <a:pt x="54782" y="48412"/>
                              </a:lnTo>
                              <a:cubicBezTo>
                                <a:pt x="54782" y="48412"/>
                                <a:pt x="57330" y="49049"/>
                                <a:pt x="61789" y="50960"/>
                              </a:cubicBezTo>
                              <a:cubicBezTo>
                                <a:pt x="65611" y="52234"/>
                                <a:pt x="71344" y="53508"/>
                                <a:pt x="76440" y="56056"/>
                              </a:cubicBezTo>
                              <a:cubicBezTo>
                                <a:pt x="81536" y="58604"/>
                                <a:pt x="86632" y="60515"/>
                                <a:pt x="90454" y="62426"/>
                              </a:cubicBezTo>
                              <a:cubicBezTo>
                                <a:pt x="92365" y="63063"/>
                                <a:pt x="93639" y="63700"/>
                                <a:pt x="94914" y="64337"/>
                              </a:cubicBezTo>
                              <a:cubicBezTo>
                                <a:pt x="96187" y="64974"/>
                                <a:pt x="96824" y="64974"/>
                                <a:pt x="96824" y="64974"/>
                              </a:cubicBezTo>
                              <a:lnTo>
                                <a:pt x="91729" y="7516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97" name="Freeform: Shape 1796">
                          <a:extLst>
                            <a:ext uri="{FF2B5EF4-FFF2-40B4-BE49-F238E27FC236}">
                              <a16:creationId xmlns:a16="http://schemas.microsoft.com/office/drawing/2014/main" id="{6D6E9BDF-8095-49FC-BC2B-4688261A79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49892" y="5373426"/>
                          <a:ext cx="25480" cy="43316"/>
                        </a:xfrm>
                        <a:custGeom>
                          <a:avLst/>
                          <a:gdLst>
                            <a:gd name="connsiteX0" fmla="*/ 10192 w 25480"/>
                            <a:gd name="connsiteY0" fmla="*/ 43316 h 43316"/>
                            <a:gd name="connsiteX1" fmla="*/ 0 w 25480"/>
                            <a:gd name="connsiteY1" fmla="*/ 40131 h 43316"/>
                            <a:gd name="connsiteX2" fmla="*/ 13377 w 25480"/>
                            <a:gd name="connsiteY2" fmla="*/ 0 h 43316"/>
                            <a:gd name="connsiteX3" fmla="*/ 25480 w 25480"/>
                            <a:gd name="connsiteY3" fmla="*/ 3822 h 4331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5480" h="43316">
                              <a:moveTo>
                                <a:pt x="10192" y="43316"/>
                              </a:moveTo>
                              <a:lnTo>
                                <a:pt x="0" y="40131"/>
                              </a:lnTo>
                              <a:lnTo>
                                <a:pt x="13377" y="0"/>
                              </a:lnTo>
                              <a:lnTo>
                                <a:pt x="25480" y="382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98" name="Freeform: Shape 1797">
                          <a:extLst>
                            <a:ext uri="{FF2B5EF4-FFF2-40B4-BE49-F238E27FC236}">
                              <a16:creationId xmlns:a16="http://schemas.microsoft.com/office/drawing/2014/main" id="{6956F348-8F22-4D58-9A1A-47E0869A5E0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176000" y="5332658"/>
                          <a:ext cx="88543" cy="37582"/>
                        </a:xfrm>
                        <a:custGeom>
                          <a:avLst/>
                          <a:gdLst>
                            <a:gd name="connsiteX0" fmla="*/ 14651 w 88543"/>
                            <a:gd name="connsiteY0" fmla="*/ 0 h 37582"/>
                            <a:gd name="connsiteX1" fmla="*/ 31213 w 88543"/>
                            <a:gd name="connsiteY1" fmla="*/ 1274 h 37582"/>
                            <a:gd name="connsiteX2" fmla="*/ 47775 w 88543"/>
                            <a:gd name="connsiteY2" fmla="*/ 3822 h 37582"/>
                            <a:gd name="connsiteX3" fmla="*/ 46501 w 88543"/>
                            <a:gd name="connsiteY3" fmla="*/ 17199 h 37582"/>
                            <a:gd name="connsiteX4" fmla="*/ 52871 w 88543"/>
                            <a:gd name="connsiteY4" fmla="*/ 24206 h 37582"/>
                            <a:gd name="connsiteX5" fmla="*/ 67522 w 88543"/>
                            <a:gd name="connsiteY5" fmla="*/ 30576 h 37582"/>
                            <a:gd name="connsiteX6" fmla="*/ 82173 w 88543"/>
                            <a:gd name="connsiteY6" fmla="*/ 35035 h 37582"/>
                            <a:gd name="connsiteX7" fmla="*/ 88543 w 88543"/>
                            <a:gd name="connsiteY7" fmla="*/ 37583 h 37582"/>
                            <a:gd name="connsiteX8" fmla="*/ 85358 w 88543"/>
                            <a:gd name="connsiteY8" fmla="*/ 36946 h 37582"/>
                            <a:gd name="connsiteX9" fmla="*/ 77077 w 88543"/>
                            <a:gd name="connsiteY9" fmla="*/ 35672 h 37582"/>
                            <a:gd name="connsiteX10" fmla="*/ 52234 w 88543"/>
                            <a:gd name="connsiteY10" fmla="*/ 33124 h 37582"/>
                            <a:gd name="connsiteX11" fmla="*/ 27391 w 88543"/>
                            <a:gd name="connsiteY11" fmla="*/ 32487 h 37582"/>
                            <a:gd name="connsiteX12" fmla="*/ 16562 w 88543"/>
                            <a:gd name="connsiteY12" fmla="*/ 33124 h 37582"/>
                            <a:gd name="connsiteX13" fmla="*/ 8281 w 88543"/>
                            <a:gd name="connsiteY13" fmla="*/ 27391 h 37582"/>
                            <a:gd name="connsiteX14" fmla="*/ 0 w 88543"/>
                            <a:gd name="connsiteY14" fmla="*/ 21658 h 37582"/>
                            <a:gd name="connsiteX15" fmla="*/ 11466 w 88543"/>
                            <a:gd name="connsiteY15" fmla="*/ 15288 h 37582"/>
                            <a:gd name="connsiteX16" fmla="*/ 14651 w 88543"/>
                            <a:gd name="connsiteY16" fmla="*/ 0 h 3758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</a:cxnLst>
                          <a:rect l="l" t="t" r="r" b="b"/>
                          <a:pathLst>
                            <a:path w="88543" h="37582">
                              <a:moveTo>
                                <a:pt x="14651" y="0"/>
                              </a:moveTo>
                              <a:cubicBezTo>
                                <a:pt x="14651" y="0"/>
                                <a:pt x="22932" y="0"/>
                                <a:pt x="31213" y="1274"/>
                              </a:cubicBezTo>
                              <a:cubicBezTo>
                                <a:pt x="39494" y="2548"/>
                                <a:pt x="47775" y="3822"/>
                                <a:pt x="47775" y="3822"/>
                              </a:cubicBezTo>
                              <a:cubicBezTo>
                                <a:pt x="47138" y="8918"/>
                                <a:pt x="46501" y="13377"/>
                                <a:pt x="46501" y="17199"/>
                              </a:cubicBezTo>
                              <a:cubicBezTo>
                                <a:pt x="45864" y="19747"/>
                                <a:pt x="48412" y="22295"/>
                                <a:pt x="52871" y="24206"/>
                              </a:cubicBezTo>
                              <a:cubicBezTo>
                                <a:pt x="56693" y="26754"/>
                                <a:pt x="62426" y="28665"/>
                                <a:pt x="67522" y="30576"/>
                              </a:cubicBezTo>
                              <a:cubicBezTo>
                                <a:pt x="73255" y="32487"/>
                                <a:pt x="78351" y="33761"/>
                                <a:pt x="82173" y="35035"/>
                              </a:cubicBezTo>
                              <a:cubicBezTo>
                                <a:pt x="85995" y="36309"/>
                                <a:pt x="88543" y="37583"/>
                                <a:pt x="88543" y="37583"/>
                              </a:cubicBezTo>
                              <a:cubicBezTo>
                                <a:pt x="88543" y="37583"/>
                                <a:pt x="87269" y="37583"/>
                                <a:pt x="85358" y="36946"/>
                              </a:cubicBezTo>
                              <a:cubicBezTo>
                                <a:pt x="83447" y="36309"/>
                                <a:pt x="80262" y="35672"/>
                                <a:pt x="77077" y="35672"/>
                              </a:cubicBezTo>
                              <a:cubicBezTo>
                                <a:pt x="70070" y="35035"/>
                                <a:pt x="61152" y="33761"/>
                                <a:pt x="52234" y="33124"/>
                              </a:cubicBezTo>
                              <a:cubicBezTo>
                                <a:pt x="43316" y="32487"/>
                                <a:pt x="34398" y="33124"/>
                                <a:pt x="27391" y="32487"/>
                              </a:cubicBezTo>
                              <a:cubicBezTo>
                                <a:pt x="20384" y="32487"/>
                                <a:pt x="16562" y="33124"/>
                                <a:pt x="16562" y="33124"/>
                              </a:cubicBezTo>
                              <a:cubicBezTo>
                                <a:pt x="16562" y="33124"/>
                                <a:pt x="12740" y="30576"/>
                                <a:pt x="8281" y="27391"/>
                              </a:cubicBezTo>
                              <a:cubicBezTo>
                                <a:pt x="4459" y="24843"/>
                                <a:pt x="0" y="21658"/>
                                <a:pt x="0" y="21658"/>
                              </a:cubicBezTo>
                              <a:lnTo>
                                <a:pt x="11466" y="15288"/>
                              </a:lnTo>
                              <a:lnTo>
                                <a:pt x="14651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799" name="Freeform: Shape 1798">
                          <a:extLst>
                            <a:ext uri="{FF2B5EF4-FFF2-40B4-BE49-F238E27FC236}">
                              <a16:creationId xmlns:a16="http://schemas.microsoft.com/office/drawing/2014/main" id="{BC326560-5727-4AC1-8DD1-7FE64DDF00D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183610" y="5354578"/>
                          <a:ext cx="43850" cy="47210"/>
                        </a:xfrm>
                        <a:custGeom>
                          <a:avLst/>
                          <a:gdLst>
                            <a:gd name="connsiteX0" fmla="*/ 43351 w 43850"/>
                            <a:gd name="connsiteY0" fmla="*/ 27766 h 47210"/>
                            <a:gd name="connsiteX1" fmla="*/ 33796 w 43850"/>
                            <a:gd name="connsiteY1" fmla="*/ 42417 h 47210"/>
                            <a:gd name="connsiteX2" fmla="*/ 18508 w 43850"/>
                            <a:gd name="connsiteY2" fmla="*/ 46876 h 47210"/>
                            <a:gd name="connsiteX3" fmla="*/ 34 w 43850"/>
                            <a:gd name="connsiteY3" fmla="*/ 21396 h 47210"/>
                            <a:gd name="connsiteX4" fmla="*/ 25515 w 43850"/>
                            <a:gd name="connsiteY4" fmla="*/ 375 h 47210"/>
                            <a:gd name="connsiteX5" fmla="*/ 40803 w 43850"/>
                            <a:gd name="connsiteY5" fmla="*/ 9930 h 47210"/>
                            <a:gd name="connsiteX6" fmla="*/ 43351 w 43850"/>
                            <a:gd name="connsiteY6" fmla="*/ 27766 h 4721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43850" h="47210">
                              <a:moveTo>
                                <a:pt x="43351" y="27766"/>
                              </a:moveTo>
                              <a:cubicBezTo>
                                <a:pt x="42077" y="34136"/>
                                <a:pt x="38255" y="39232"/>
                                <a:pt x="33796" y="42417"/>
                              </a:cubicBezTo>
                              <a:cubicBezTo>
                                <a:pt x="29337" y="45602"/>
                                <a:pt x="23604" y="48150"/>
                                <a:pt x="18508" y="46876"/>
                              </a:cubicBezTo>
                              <a:cubicBezTo>
                                <a:pt x="7679" y="44328"/>
                                <a:pt x="-602" y="34773"/>
                                <a:pt x="34" y="21396"/>
                              </a:cubicBezTo>
                              <a:cubicBezTo>
                                <a:pt x="671" y="8656"/>
                                <a:pt x="12138" y="-2174"/>
                                <a:pt x="25515" y="375"/>
                              </a:cubicBezTo>
                              <a:cubicBezTo>
                                <a:pt x="31885" y="1011"/>
                                <a:pt x="37618" y="4834"/>
                                <a:pt x="40803" y="9930"/>
                              </a:cubicBezTo>
                              <a:cubicBezTo>
                                <a:pt x="43351" y="15026"/>
                                <a:pt x="44625" y="21396"/>
                                <a:pt x="43351" y="2776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00" name="Freeform: Shape 1799">
                        <a:extLst>
                          <a:ext uri="{FF2B5EF4-FFF2-40B4-BE49-F238E27FC236}">
                            <a16:creationId xmlns:a16="http://schemas.microsoft.com/office/drawing/2014/main" id="{AD5051EC-DAD1-467B-A35F-E169C9F1E1C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60712" y="5351130"/>
                        <a:ext cx="24206" cy="31850"/>
                      </a:xfrm>
                      <a:custGeom>
                        <a:avLst/>
                        <a:gdLst>
                          <a:gd name="connsiteX0" fmla="*/ 0 w 24206"/>
                          <a:gd name="connsiteY0" fmla="*/ 26754 h 31850"/>
                          <a:gd name="connsiteX1" fmla="*/ 8918 w 24206"/>
                          <a:gd name="connsiteY1" fmla="*/ 13377 h 31850"/>
                          <a:gd name="connsiteX2" fmla="*/ 18473 w 24206"/>
                          <a:gd name="connsiteY2" fmla="*/ 0 h 31850"/>
                          <a:gd name="connsiteX3" fmla="*/ 24206 w 24206"/>
                          <a:gd name="connsiteY3" fmla="*/ 7644 h 31850"/>
                          <a:gd name="connsiteX4" fmla="*/ 19747 w 24206"/>
                          <a:gd name="connsiteY4" fmla="*/ 31850 h 31850"/>
                          <a:gd name="connsiteX5" fmla="*/ 10192 w 24206"/>
                          <a:gd name="connsiteY5" fmla="*/ 29302 h 31850"/>
                          <a:gd name="connsiteX6" fmla="*/ 0 w 24206"/>
                          <a:gd name="connsiteY6" fmla="*/ 26754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4206" h="31850">
                            <a:moveTo>
                              <a:pt x="0" y="26754"/>
                            </a:moveTo>
                            <a:cubicBezTo>
                              <a:pt x="0" y="26754"/>
                              <a:pt x="4459" y="19747"/>
                              <a:pt x="8918" y="13377"/>
                            </a:cubicBezTo>
                            <a:cubicBezTo>
                              <a:pt x="13377" y="7007"/>
                              <a:pt x="18473" y="0"/>
                              <a:pt x="18473" y="0"/>
                            </a:cubicBezTo>
                            <a:lnTo>
                              <a:pt x="24206" y="7644"/>
                            </a:lnTo>
                            <a:lnTo>
                              <a:pt x="19747" y="31850"/>
                            </a:lnTo>
                            <a:cubicBezTo>
                              <a:pt x="19747" y="31850"/>
                              <a:pt x="15288" y="30576"/>
                              <a:pt x="10192" y="29302"/>
                            </a:cubicBezTo>
                            <a:cubicBezTo>
                              <a:pt x="5096" y="28028"/>
                              <a:pt x="0" y="26754"/>
                              <a:pt x="0" y="26754"/>
                            </a:cubicBez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801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269639" y="5365782"/>
                        <a:ext cx="117208" cy="114023"/>
                        <a:chOff x="2269639" y="5365782"/>
                        <a:chExt cx="117208" cy="114023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02" name="Freeform: Shape 1801">
                          <a:extLst>
                            <a:ext uri="{FF2B5EF4-FFF2-40B4-BE49-F238E27FC236}">
                              <a16:creationId xmlns:a16="http://schemas.microsoft.com/office/drawing/2014/main" id="{A94676F8-A92B-430A-8071-B31788BDCC5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69639" y="5375974"/>
                          <a:ext cx="117208" cy="103831"/>
                        </a:xfrm>
                        <a:custGeom>
                          <a:avLst/>
                          <a:gdLst>
                            <a:gd name="connsiteX0" fmla="*/ 77714 w 117208"/>
                            <a:gd name="connsiteY0" fmla="*/ 103831 h 103831"/>
                            <a:gd name="connsiteX1" fmla="*/ 66885 w 117208"/>
                            <a:gd name="connsiteY1" fmla="*/ 93639 h 103831"/>
                            <a:gd name="connsiteX2" fmla="*/ 41405 w 117208"/>
                            <a:gd name="connsiteY2" fmla="*/ 73255 h 103831"/>
                            <a:gd name="connsiteX3" fmla="*/ 26754 w 117208"/>
                            <a:gd name="connsiteY3" fmla="*/ 64337 h 103831"/>
                            <a:gd name="connsiteX4" fmla="*/ 13377 w 117208"/>
                            <a:gd name="connsiteY4" fmla="*/ 56693 h 103831"/>
                            <a:gd name="connsiteX5" fmla="*/ 0 w 117208"/>
                            <a:gd name="connsiteY5" fmla="*/ 50323 h 103831"/>
                            <a:gd name="connsiteX6" fmla="*/ 22295 w 117208"/>
                            <a:gd name="connsiteY6" fmla="*/ 0 h 103831"/>
                            <a:gd name="connsiteX7" fmla="*/ 38857 w 117208"/>
                            <a:gd name="connsiteY7" fmla="*/ 7644 h 103831"/>
                            <a:gd name="connsiteX8" fmla="*/ 54782 w 117208"/>
                            <a:gd name="connsiteY8" fmla="*/ 16562 h 103831"/>
                            <a:gd name="connsiteX9" fmla="*/ 72618 w 117208"/>
                            <a:gd name="connsiteY9" fmla="*/ 28028 h 103831"/>
                            <a:gd name="connsiteX10" fmla="*/ 103832 w 117208"/>
                            <a:gd name="connsiteY10" fmla="*/ 52234 h 103831"/>
                            <a:gd name="connsiteX11" fmla="*/ 117209 w 117208"/>
                            <a:gd name="connsiteY11" fmla="*/ 64337 h 103831"/>
                            <a:gd name="connsiteX12" fmla="*/ 108927 w 117208"/>
                            <a:gd name="connsiteY12" fmla="*/ 72618 h 103831"/>
                            <a:gd name="connsiteX13" fmla="*/ 89180 w 117208"/>
                            <a:gd name="connsiteY13" fmla="*/ 57330 h 103831"/>
                            <a:gd name="connsiteX14" fmla="*/ 75166 w 117208"/>
                            <a:gd name="connsiteY14" fmla="*/ 47775 h 103831"/>
                            <a:gd name="connsiteX15" fmla="*/ 68796 w 117208"/>
                            <a:gd name="connsiteY15" fmla="*/ 43316 h 103831"/>
                            <a:gd name="connsiteX16" fmla="*/ 54145 w 117208"/>
                            <a:gd name="connsiteY16" fmla="*/ 63700 h 103831"/>
                            <a:gd name="connsiteX17" fmla="*/ 59878 w 117208"/>
                            <a:gd name="connsiteY17" fmla="*/ 68159 h 103831"/>
                            <a:gd name="connsiteX18" fmla="*/ 71344 w 117208"/>
                            <a:gd name="connsiteY18" fmla="*/ 78351 h 103831"/>
                            <a:gd name="connsiteX19" fmla="*/ 86632 w 117208"/>
                            <a:gd name="connsiteY19" fmla="*/ 94276 h 103831"/>
                            <a:gd name="connsiteX20" fmla="*/ 77714 w 117208"/>
                            <a:gd name="connsiteY20" fmla="*/ 103831 h 10383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</a:cxnLst>
                          <a:rect l="l" t="t" r="r" b="b"/>
                          <a:pathLst>
                            <a:path w="117208" h="103831">
                              <a:moveTo>
                                <a:pt x="77714" y="103831"/>
                              </a:moveTo>
                              <a:cubicBezTo>
                                <a:pt x="77714" y="103831"/>
                                <a:pt x="73255" y="100009"/>
                                <a:pt x="66885" y="93639"/>
                              </a:cubicBezTo>
                              <a:cubicBezTo>
                                <a:pt x="60515" y="87269"/>
                                <a:pt x="50960" y="80262"/>
                                <a:pt x="41405" y="73255"/>
                              </a:cubicBezTo>
                              <a:cubicBezTo>
                                <a:pt x="36946" y="70070"/>
                                <a:pt x="31213" y="66885"/>
                                <a:pt x="26754" y="64337"/>
                              </a:cubicBezTo>
                              <a:cubicBezTo>
                                <a:pt x="22295" y="61152"/>
                                <a:pt x="17836" y="58604"/>
                                <a:pt x="13377" y="56693"/>
                              </a:cubicBezTo>
                              <a:cubicBezTo>
                                <a:pt x="5733" y="52871"/>
                                <a:pt x="0" y="50323"/>
                                <a:pt x="0" y="50323"/>
                              </a:cubicBezTo>
                              <a:lnTo>
                                <a:pt x="22295" y="0"/>
                              </a:lnTo>
                              <a:cubicBezTo>
                                <a:pt x="22295" y="0"/>
                                <a:pt x="28665" y="3185"/>
                                <a:pt x="38857" y="7644"/>
                              </a:cubicBezTo>
                              <a:cubicBezTo>
                                <a:pt x="43953" y="9555"/>
                                <a:pt x="49049" y="13377"/>
                                <a:pt x="54782" y="16562"/>
                              </a:cubicBezTo>
                              <a:cubicBezTo>
                                <a:pt x="60515" y="20384"/>
                                <a:pt x="66885" y="23569"/>
                                <a:pt x="72618" y="28028"/>
                              </a:cubicBezTo>
                              <a:cubicBezTo>
                                <a:pt x="84084" y="36309"/>
                                <a:pt x="95550" y="44590"/>
                                <a:pt x="103832" y="52234"/>
                              </a:cubicBezTo>
                              <a:cubicBezTo>
                                <a:pt x="111475" y="59241"/>
                                <a:pt x="117209" y="64337"/>
                                <a:pt x="117209" y="64337"/>
                              </a:cubicBezTo>
                              <a:lnTo>
                                <a:pt x="108927" y="72618"/>
                              </a:lnTo>
                              <a:cubicBezTo>
                                <a:pt x="108927" y="72618"/>
                                <a:pt x="99372" y="64974"/>
                                <a:pt x="89180" y="57330"/>
                              </a:cubicBezTo>
                              <a:cubicBezTo>
                                <a:pt x="84721" y="53508"/>
                                <a:pt x="78988" y="50323"/>
                                <a:pt x="75166" y="47775"/>
                              </a:cubicBezTo>
                              <a:cubicBezTo>
                                <a:pt x="71344" y="45227"/>
                                <a:pt x="68796" y="43316"/>
                                <a:pt x="68796" y="43316"/>
                              </a:cubicBezTo>
                              <a:lnTo>
                                <a:pt x="54145" y="63700"/>
                              </a:lnTo>
                              <a:cubicBezTo>
                                <a:pt x="54145" y="63700"/>
                                <a:pt x="56056" y="65611"/>
                                <a:pt x="59878" y="68159"/>
                              </a:cubicBezTo>
                              <a:cubicBezTo>
                                <a:pt x="63063" y="71344"/>
                                <a:pt x="67522" y="74529"/>
                                <a:pt x="71344" y="78351"/>
                              </a:cubicBezTo>
                              <a:cubicBezTo>
                                <a:pt x="78988" y="86632"/>
                                <a:pt x="86632" y="94276"/>
                                <a:pt x="86632" y="94276"/>
                              </a:cubicBezTo>
                              <a:lnTo>
                                <a:pt x="77714" y="10383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03" name="Freeform: Shape 1802">
                          <a:extLst>
                            <a:ext uri="{FF2B5EF4-FFF2-40B4-BE49-F238E27FC236}">
                              <a16:creationId xmlns:a16="http://schemas.microsoft.com/office/drawing/2014/main" id="{B71233BD-CE15-4310-BAF9-75745978C40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36525" y="5431393"/>
                          <a:ext cx="36946" cy="38856"/>
                        </a:xfrm>
                        <a:custGeom>
                          <a:avLst/>
                          <a:gdLst>
                            <a:gd name="connsiteX0" fmla="*/ 8281 w 36946"/>
                            <a:gd name="connsiteY0" fmla="*/ 38857 h 38856"/>
                            <a:gd name="connsiteX1" fmla="*/ 0 w 36946"/>
                            <a:gd name="connsiteY1" fmla="*/ 31850 h 38856"/>
                            <a:gd name="connsiteX2" fmla="*/ 28028 w 36946"/>
                            <a:gd name="connsiteY2" fmla="*/ 0 h 38856"/>
                            <a:gd name="connsiteX3" fmla="*/ 36946 w 36946"/>
                            <a:gd name="connsiteY3" fmla="*/ 8281 h 388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6946" h="38856">
                              <a:moveTo>
                                <a:pt x="8281" y="38857"/>
                              </a:moveTo>
                              <a:lnTo>
                                <a:pt x="0" y="31850"/>
                              </a:lnTo>
                              <a:lnTo>
                                <a:pt x="28028" y="0"/>
                              </a:lnTo>
                              <a:lnTo>
                                <a:pt x="36946" y="828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04" name="Freeform: Shape 1803">
                          <a:extLst>
                            <a:ext uri="{FF2B5EF4-FFF2-40B4-BE49-F238E27FC236}">
                              <a16:creationId xmlns:a16="http://schemas.microsoft.com/office/drawing/2014/main" id="{1130B8C6-0732-4201-8DFE-FC2E221279A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89386" y="5365782"/>
                          <a:ext cx="76440" cy="61788"/>
                        </a:xfrm>
                        <a:custGeom>
                          <a:avLst/>
                          <a:gdLst>
                            <a:gd name="connsiteX0" fmla="*/ 22932 w 76440"/>
                            <a:gd name="connsiteY0" fmla="*/ 0 h 61788"/>
                            <a:gd name="connsiteX1" fmla="*/ 27391 w 76440"/>
                            <a:gd name="connsiteY1" fmla="*/ 1911 h 61788"/>
                            <a:gd name="connsiteX2" fmla="*/ 37583 w 76440"/>
                            <a:gd name="connsiteY2" fmla="*/ 7644 h 61788"/>
                            <a:gd name="connsiteX3" fmla="*/ 51597 w 76440"/>
                            <a:gd name="connsiteY3" fmla="*/ 16562 h 61788"/>
                            <a:gd name="connsiteX4" fmla="*/ 45227 w 76440"/>
                            <a:gd name="connsiteY4" fmla="*/ 28028 h 61788"/>
                            <a:gd name="connsiteX5" fmla="*/ 48412 w 76440"/>
                            <a:gd name="connsiteY5" fmla="*/ 36946 h 61788"/>
                            <a:gd name="connsiteX6" fmla="*/ 59241 w 76440"/>
                            <a:gd name="connsiteY6" fmla="*/ 47775 h 61788"/>
                            <a:gd name="connsiteX7" fmla="*/ 71344 w 76440"/>
                            <a:gd name="connsiteY7" fmla="*/ 57330 h 61788"/>
                            <a:gd name="connsiteX8" fmla="*/ 76440 w 76440"/>
                            <a:gd name="connsiteY8" fmla="*/ 61789 h 61788"/>
                            <a:gd name="connsiteX9" fmla="*/ 73892 w 76440"/>
                            <a:gd name="connsiteY9" fmla="*/ 59878 h 61788"/>
                            <a:gd name="connsiteX10" fmla="*/ 66885 w 76440"/>
                            <a:gd name="connsiteY10" fmla="*/ 55419 h 61788"/>
                            <a:gd name="connsiteX11" fmla="*/ 44590 w 76440"/>
                            <a:gd name="connsiteY11" fmla="*/ 43316 h 61788"/>
                            <a:gd name="connsiteX12" fmla="*/ 21658 w 76440"/>
                            <a:gd name="connsiteY12" fmla="*/ 33761 h 61788"/>
                            <a:gd name="connsiteX13" fmla="*/ 14014 w 76440"/>
                            <a:gd name="connsiteY13" fmla="*/ 31213 h 61788"/>
                            <a:gd name="connsiteX14" fmla="*/ 10829 w 76440"/>
                            <a:gd name="connsiteY14" fmla="*/ 30576 h 61788"/>
                            <a:gd name="connsiteX15" fmla="*/ 5733 w 76440"/>
                            <a:gd name="connsiteY15" fmla="*/ 22295 h 61788"/>
                            <a:gd name="connsiteX16" fmla="*/ 0 w 76440"/>
                            <a:gd name="connsiteY16" fmla="*/ 14014 h 61788"/>
                            <a:gd name="connsiteX17" fmla="*/ 12740 w 76440"/>
                            <a:gd name="connsiteY17" fmla="*/ 12103 h 61788"/>
                            <a:gd name="connsiteX18" fmla="*/ 22932 w 76440"/>
                            <a:gd name="connsiteY18" fmla="*/ 0 h 6178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</a:cxnLst>
                          <a:rect l="l" t="t" r="r" b="b"/>
                          <a:pathLst>
                            <a:path w="76440" h="61788">
                              <a:moveTo>
                                <a:pt x="22932" y="0"/>
                              </a:moveTo>
                              <a:cubicBezTo>
                                <a:pt x="22932" y="0"/>
                                <a:pt x="24843" y="637"/>
                                <a:pt x="27391" y="1911"/>
                              </a:cubicBezTo>
                              <a:cubicBezTo>
                                <a:pt x="29939" y="3185"/>
                                <a:pt x="33761" y="5096"/>
                                <a:pt x="37583" y="7644"/>
                              </a:cubicBezTo>
                              <a:cubicBezTo>
                                <a:pt x="44590" y="12103"/>
                                <a:pt x="51597" y="16562"/>
                                <a:pt x="51597" y="16562"/>
                              </a:cubicBezTo>
                              <a:cubicBezTo>
                                <a:pt x="49049" y="21021"/>
                                <a:pt x="47138" y="25480"/>
                                <a:pt x="45227" y="28028"/>
                              </a:cubicBezTo>
                              <a:cubicBezTo>
                                <a:pt x="43953" y="30576"/>
                                <a:pt x="45227" y="33761"/>
                                <a:pt x="48412" y="36946"/>
                              </a:cubicBezTo>
                              <a:cubicBezTo>
                                <a:pt x="50960" y="40131"/>
                                <a:pt x="55419" y="44590"/>
                                <a:pt x="59241" y="47775"/>
                              </a:cubicBezTo>
                              <a:cubicBezTo>
                                <a:pt x="63700" y="51597"/>
                                <a:pt x="68159" y="54782"/>
                                <a:pt x="71344" y="57330"/>
                              </a:cubicBezTo>
                              <a:cubicBezTo>
                                <a:pt x="74529" y="59878"/>
                                <a:pt x="76440" y="61789"/>
                                <a:pt x="76440" y="61789"/>
                              </a:cubicBezTo>
                              <a:cubicBezTo>
                                <a:pt x="76440" y="61789"/>
                                <a:pt x="75803" y="61152"/>
                                <a:pt x="73892" y="59878"/>
                              </a:cubicBezTo>
                              <a:cubicBezTo>
                                <a:pt x="72618" y="58604"/>
                                <a:pt x="70070" y="57330"/>
                                <a:pt x="66885" y="55419"/>
                              </a:cubicBezTo>
                              <a:cubicBezTo>
                                <a:pt x="61152" y="52234"/>
                                <a:pt x="52871" y="47775"/>
                                <a:pt x="44590" y="43316"/>
                              </a:cubicBezTo>
                              <a:cubicBezTo>
                                <a:pt x="36309" y="39494"/>
                                <a:pt x="28028" y="36309"/>
                                <a:pt x="21658" y="33761"/>
                              </a:cubicBezTo>
                              <a:cubicBezTo>
                                <a:pt x="18473" y="32487"/>
                                <a:pt x="15925" y="31213"/>
                                <a:pt x="14014" y="31213"/>
                              </a:cubicBezTo>
                              <a:cubicBezTo>
                                <a:pt x="12103" y="30576"/>
                                <a:pt x="10829" y="30576"/>
                                <a:pt x="10829" y="30576"/>
                              </a:cubicBezTo>
                              <a:cubicBezTo>
                                <a:pt x="10829" y="30576"/>
                                <a:pt x="8281" y="26754"/>
                                <a:pt x="5733" y="22295"/>
                              </a:cubicBezTo>
                              <a:cubicBezTo>
                                <a:pt x="3185" y="17836"/>
                                <a:pt x="0" y="14014"/>
                                <a:pt x="0" y="14014"/>
                              </a:cubicBezTo>
                              <a:lnTo>
                                <a:pt x="12740" y="12103"/>
                              </a:lnTo>
                              <a:lnTo>
                                <a:pt x="22932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05" name="Freeform: Shape 1804">
                          <a:extLst>
                            <a:ext uri="{FF2B5EF4-FFF2-40B4-BE49-F238E27FC236}">
                              <a16:creationId xmlns:a16="http://schemas.microsoft.com/office/drawing/2014/main" id="{66663EB1-0873-4C08-9CC2-7B6B93B4B9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86201" y="5390625"/>
                          <a:ext cx="44934" cy="46481"/>
                        </a:xfrm>
                        <a:custGeom>
                          <a:avLst/>
                          <a:gdLst>
                            <a:gd name="connsiteX0" fmla="*/ 40768 w 44934"/>
                            <a:gd name="connsiteY0" fmla="*/ 35035 h 46481"/>
                            <a:gd name="connsiteX1" fmla="*/ 10192 w 44934"/>
                            <a:gd name="connsiteY1" fmla="*/ 43953 h 46481"/>
                            <a:gd name="connsiteX2" fmla="*/ 4459 w 44934"/>
                            <a:gd name="connsiteY2" fmla="*/ 38220 h 46481"/>
                            <a:gd name="connsiteX3" fmla="*/ 637 w 44934"/>
                            <a:gd name="connsiteY3" fmla="*/ 31213 h 46481"/>
                            <a:gd name="connsiteX4" fmla="*/ 2548 w 44934"/>
                            <a:gd name="connsiteY4" fmla="*/ 13377 h 46481"/>
                            <a:gd name="connsiteX5" fmla="*/ 15925 w 44934"/>
                            <a:gd name="connsiteY5" fmla="*/ 1274 h 46481"/>
                            <a:gd name="connsiteX6" fmla="*/ 24843 w 44934"/>
                            <a:gd name="connsiteY6" fmla="*/ 0 h 46481"/>
                            <a:gd name="connsiteX7" fmla="*/ 33761 w 44934"/>
                            <a:gd name="connsiteY7" fmla="*/ 3185 h 46481"/>
                            <a:gd name="connsiteX8" fmla="*/ 40768 w 44934"/>
                            <a:gd name="connsiteY8" fmla="*/ 35035 h 4648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44934" h="46481">
                              <a:moveTo>
                                <a:pt x="40768" y="35035"/>
                              </a:moveTo>
                              <a:cubicBezTo>
                                <a:pt x="33761" y="45227"/>
                                <a:pt x="19747" y="49686"/>
                                <a:pt x="10192" y="43953"/>
                              </a:cubicBezTo>
                              <a:cubicBezTo>
                                <a:pt x="7644" y="42679"/>
                                <a:pt x="5733" y="40768"/>
                                <a:pt x="4459" y="38220"/>
                              </a:cubicBezTo>
                              <a:cubicBezTo>
                                <a:pt x="2548" y="35672"/>
                                <a:pt x="1911" y="33761"/>
                                <a:pt x="637" y="31213"/>
                              </a:cubicBezTo>
                              <a:cubicBezTo>
                                <a:pt x="-637" y="26117"/>
                                <a:pt x="0" y="19747"/>
                                <a:pt x="2548" y="13377"/>
                              </a:cubicBezTo>
                              <a:cubicBezTo>
                                <a:pt x="5096" y="7644"/>
                                <a:pt x="10192" y="3185"/>
                                <a:pt x="15925" y="1274"/>
                              </a:cubicBezTo>
                              <a:cubicBezTo>
                                <a:pt x="18473" y="0"/>
                                <a:pt x="21658" y="0"/>
                                <a:pt x="24843" y="0"/>
                              </a:cubicBezTo>
                              <a:cubicBezTo>
                                <a:pt x="28028" y="0"/>
                                <a:pt x="30576" y="1274"/>
                                <a:pt x="33761" y="3185"/>
                              </a:cubicBezTo>
                              <a:cubicBezTo>
                                <a:pt x="45227" y="10192"/>
                                <a:pt x="48412" y="24206"/>
                                <a:pt x="40768" y="35035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06" name="Freeform: Shape 1805">
                        <a:extLst>
                          <a:ext uri="{FF2B5EF4-FFF2-40B4-BE49-F238E27FC236}">
                            <a16:creationId xmlns:a16="http://schemas.microsoft.com/office/drawing/2014/main" id="{55E2BBF7-0B50-429B-AFAE-B68CB308025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67728" y="5379159"/>
                        <a:ext cx="28665" cy="29939"/>
                      </a:xfrm>
                      <a:custGeom>
                        <a:avLst/>
                        <a:gdLst>
                          <a:gd name="connsiteX0" fmla="*/ 0 w 28665"/>
                          <a:gd name="connsiteY0" fmla="*/ 17836 h 29939"/>
                          <a:gd name="connsiteX1" fmla="*/ 13377 w 28665"/>
                          <a:gd name="connsiteY1" fmla="*/ 8281 h 29939"/>
                          <a:gd name="connsiteX2" fmla="*/ 26754 w 28665"/>
                          <a:gd name="connsiteY2" fmla="*/ 0 h 29939"/>
                          <a:gd name="connsiteX3" fmla="*/ 28665 w 28665"/>
                          <a:gd name="connsiteY3" fmla="*/ 9555 h 29939"/>
                          <a:gd name="connsiteX4" fmla="*/ 15288 w 28665"/>
                          <a:gd name="connsiteY4" fmla="*/ 29939 h 29939"/>
                          <a:gd name="connsiteX5" fmla="*/ 7644 w 28665"/>
                          <a:gd name="connsiteY5" fmla="*/ 23569 h 29939"/>
                          <a:gd name="connsiteX6" fmla="*/ 0 w 28665"/>
                          <a:gd name="connsiteY6" fmla="*/ 17836 h 299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28665" h="29939">
                            <a:moveTo>
                              <a:pt x="0" y="17836"/>
                            </a:moveTo>
                            <a:cubicBezTo>
                              <a:pt x="0" y="17836"/>
                              <a:pt x="6370" y="12740"/>
                              <a:pt x="13377" y="8281"/>
                            </a:cubicBezTo>
                            <a:cubicBezTo>
                              <a:pt x="19747" y="3822"/>
                              <a:pt x="26754" y="0"/>
                              <a:pt x="26754" y="0"/>
                            </a:cubicBezTo>
                            <a:lnTo>
                              <a:pt x="28665" y="9555"/>
                            </a:lnTo>
                            <a:lnTo>
                              <a:pt x="15288" y="29939"/>
                            </a:lnTo>
                            <a:cubicBezTo>
                              <a:pt x="15288" y="29939"/>
                              <a:pt x="11466" y="26754"/>
                              <a:pt x="7644" y="23569"/>
                            </a:cubicBezTo>
                            <a:cubicBezTo>
                              <a:pt x="3822" y="20384"/>
                              <a:pt x="0" y="17836"/>
                              <a:pt x="0" y="17836"/>
                            </a:cubicBez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80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3724" y="5446670"/>
                      <a:ext cx="133133" cy="214681"/>
                      <a:chOff x="2353724" y="5446670"/>
                      <a:chExt cx="133133" cy="214681"/>
                    </a:xfrm>
                    <a:solidFill>
                      <a:schemeClr val="accent1"/>
                    </a:solidFill>
                  </p:grpSpPr>
                  <p:grpSp>
                    <p:nvGrpSpPr>
                      <p:cNvPr id="1808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353724" y="5446670"/>
                        <a:ext cx="102557" cy="118493"/>
                        <a:chOff x="2353724" y="5446670"/>
                        <a:chExt cx="102557" cy="118493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09" name="Freeform: Shape 1808">
                          <a:extLst>
                            <a:ext uri="{FF2B5EF4-FFF2-40B4-BE49-F238E27FC236}">
                              <a16:creationId xmlns:a16="http://schemas.microsoft.com/office/drawing/2014/main" id="{46BC67FA-6C3A-4866-976B-4E2B5269252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53724" y="5448592"/>
                          <a:ext cx="102557" cy="116571"/>
                        </a:xfrm>
                        <a:custGeom>
                          <a:avLst/>
                          <a:gdLst>
                            <a:gd name="connsiteX0" fmla="*/ 50323 w 102557"/>
                            <a:gd name="connsiteY0" fmla="*/ 116571 h 116571"/>
                            <a:gd name="connsiteX1" fmla="*/ 49049 w 102557"/>
                            <a:gd name="connsiteY1" fmla="*/ 112749 h 116571"/>
                            <a:gd name="connsiteX2" fmla="*/ 44590 w 102557"/>
                            <a:gd name="connsiteY2" fmla="*/ 103194 h 116571"/>
                            <a:gd name="connsiteX3" fmla="*/ 38220 w 102557"/>
                            <a:gd name="connsiteY3" fmla="*/ 89180 h 116571"/>
                            <a:gd name="connsiteX4" fmla="*/ 29302 w 102557"/>
                            <a:gd name="connsiteY4" fmla="*/ 74529 h 116571"/>
                            <a:gd name="connsiteX5" fmla="*/ 19110 w 102557"/>
                            <a:gd name="connsiteY5" fmla="*/ 60515 h 116571"/>
                            <a:gd name="connsiteX6" fmla="*/ 10192 w 102557"/>
                            <a:gd name="connsiteY6" fmla="*/ 48412 h 116571"/>
                            <a:gd name="connsiteX7" fmla="*/ 0 w 102557"/>
                            <a:gd name="connsiteY7" fmla="*/ 37583 h 116571"/>
                            <a:gd name="connsiteX8" fmla="*/ 40131 w 102557"/>
                            <a:gd name="connsiteY8" fmla="*/ 0 h 116571"/>
                            <a:gd name="connsiteX9" fmla="*/ 52234 w 102557"/>
                            <a:gd name="connsiteY9" fmla="*/ 13377 h 116571"/>
                            <a:gd name="connsiteX10" fmla="*/ 63700 w 102557"/>
                            <a:gd name="connsiteY10" fmla="*/ 28028 h 116571"/>
                            <a:gd name="connsiteX11" fmla="*/ 75803 w 102557"/>
                            <a:gd name="connsiteY11" fmla="*/ 45227 h 116571"/>
                            <a:gd name="connsiteX12" fmla="*/ 86632 w 102557"/>
                            <a:gd name="connsiteY12" fmla="*/ 63063 h 116571"/>
                            <a:gd name="connsiteX13" fmla="*/ 94913 w 102557"/>
                            <a:gd name="connsiteY13" fmla="*/ 79625 h 116571"/>
                            <a:gd name="connsiteX14" fmla="*/ 100646 w 102557"/>
                            <a:gd name="connsiteY14" fmla="*/ 91091 h 116571"/>
                            <a:gd name="connsiteX15" fmla="*/ 102557 w 102557"/>
                            <a:gd name="connsiteY15" fmla="*/ 95550 h 116571"/>
                            <a:gd name="connsiteX16" fmla="*/ 91728 w 102557"/>
                            <a:gd name="connsiteY16" fmla="*/ 100009 h 116571"/>
                            <a:gd name="connsiteX17" fmla="*/ 90454 w 102557"/>
                            <a:gd name="connsiteY17" fmla="*/ 98098 h 116571"/>
                            <a:gd name="connsiteX18" fmla="*/ 87906 w 102557"/>
                            <a:gd name="connsiteY18" fmla="*/ 93002 h 116571"/>
                            <a:gd name="connsiteX19" fmla="*/ 78988 w 102557"/>
                            <a:gd name="connsiteY19" fmla="*/ 78351 h 116571"/>
                            <a:gd name="connsiteX20" fmla="*/ 74529 w 102557"/>
                            <a:gd name="connsiteY20" fmla="*/ 70707 h 116571"/>
                            <a:gd name="connsiteX21" fmla="*/ 70070 w 102557"/>
                            <a:gd name="connsiteY21" fmla="*/ 64337 h 116571"/>
                            <a:gd name="connsiteX22" fmla="*/ 65611 w 102557"/>
                            <a:gd name="connsiteY22" fmla="*/ 57967 h 116571"/>
                            <a:gd name="connsiteX23" fmla="*/ 43953 w 102557"/>
                            <a:gd name="connsiteY23" fmla="*/ 71344 h 116571"/>
                            <a:gd name="connsiteX24" fmla="*/ 47138 w 102557"/>
                            <a:gd name="connsiteY24" fmla="*/ 77714 h 116571"/>
                            <a:gd name="connsiteX25" fmla="*/ 50323 w 102557"/>
                            <a:gd name="connsiteY25" fmla="*/ 84084 h 116571"/>
                            <a:gd name="connsiteX26" fmla="*/ 53508 w 102557"/>
                            <a:gd name="connsiteY26" fmla="*/ 91728 h 116571"/>
                            <a:gd name="connsiteX27" fmla="*/ 59241 w 102557"/>
                            <a:gd name="connsiteY27" fmla="*/ 106379 h 116571"/>
                            <a:gd name="connsiteX28" fmla="*/ 60515 w 102557"/>
                            <a:gd name="connsiteY28" fmla="*/ 110838 h 116571"/>
                            <a:gd name="connsiteX29" fmla="*/ 61152 w 102557"/>
                            <a:gd name="connsiteY29" fmla="*/ 112749 h 116571"/>
                            <a:gd name="connsiteX30" fmla="*/ 50323 w 102557"/>
                            <a:gd name="connsiteY30" fmla="*/ 116571 h 11657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</a:cxnLst>
                          <a:rect l="l" t="t" r="r" b="b"/>
                          <a:pathLst>
                            <a:path w="102557" h="116571">
                              <a:moveTo>
                                <a:pt x="50323" y="116571"/>
                              </a:moveTo>
                              <a:cubicBezTo>
                                <a:pt x="50323" y="116571"/>
                                <a:pt x="49686" y="115297"/>
                                <a:pt x="49049" y="112749"/>
                              </a:cubicBezTo>
                              <a:cubicBezTo>
                                <a:pt x="47775" y="110201"/>
                                <a:pt x="46501" y="107016"/>
                                <a:pt x="44590" y="103194"/>
                              </a:cubicBezTo>
                              <a:cubicBezTo>
                                <a:pt x="42679" y="99372"/>
                                <a:pt x="40768" y="94276"/>
                                <a:pt x="38220" y="89180"/>
                              </a:cubicBezTo>
                              <a:cubicBezTo>
                                <a:pt x="35672" y="84721"/>
                                <a:pt x="32487" y="79625"/>
                                <a:pt x="29302" y="74529"/>
                              </a:cubicBezTo>
                              <a:cubicBezTo>
                                <a:pt x="26754" y="69433"/>
                                <a:pt x="22932" y="64974"/>
                                <a:pt x="19110" y="60515"/>
                              </a:cubicBezTo>
                              <a:cubicBezTo>
                                <a:pt x="15925" y="56056"/>
                                <a:pt x="12740" y="51597"/>
                                <a:pt x="10192" y="48412"/>
                              </a:cubicBezTo>
                              <a:cubicBezTo>
                                <a:pt x="4459" y="42042"/>
                                <a:pt x="0" y="37583"/>
                                <a:pt x="0" y="37583"/>
                              </a:cubicBezTo>
                              <a:lnTo>
                                <a:pt x="40131" y="0"/>
                              </a:lnTo>
                              <a:cubicBezTo>
                                <a:pt x="40131" y="0"/>
                                <a:pt x="45227" y="5096"/>
                                <a:pt x="52234" y="13377"/>
                              </a:cubicBezTo>
                              <a:cubicBezTo>
                                <a:pt x="56056" y="17199"/>
                                <a:pt x="59241" y="22932"/>
                                <a:pt x="63700" y="28028"/>
                              </a:cubicBezTo>
                              <a:cubicBezTo>
                                <a:pt x="67522" y="33761"/>
                                <a:pt x="71981" y="38857"/>
                                <a:pt x="75803" y="45227"/>
                              </a:cubicBezTo>
                              <a:cubicBezTo>
                                <a:pt x="79625" y="51597"/>
                                <a:pt x="83447" y="57330"/>
                                <a:pt x="86632" y="63063"/>
                              </a:cubicBezTo>
                              <a:cubicBezTo>
                                <a:pt x="89817" y="68796"/>
                                <a:pt x="92365" y="74529"/>
                                <a:pt x="94913" y="79625"/>
                              </a:cubicBezTo>
                              <a:cubicBezTo>
                                <a:pt x="97461" y="84084"/>
                                <a:pt x="99372" y="88543"/>
                                <a:pt x="100646" y="91091"/>
                              </a:cubicBezTo>
                              <a:cubicBezTo>
                                <a:pt x="101920" y="94276"/>
                                <a:pt x="102557" y="95550"/>
                                <a:pt x="102557" y="95550"/>
                              </a:cubicBezTo>
                              <a:lnTo>
                                <a:pt x="91728" y="100009"/>
                              </a:lnTo>
                              <a:cubicBezTo>
                                <a:pt x="91728" y="100009"/>
                                <a:pt x="91091" y="99372"/>
                                <a:pt x="90454" y="98098"/>
                              </a:cubicBezTo>
                              <a:cubicBezTo>
                                <a:pt x="89817" y="96824"/>
                                <a:pt x="89180" y="94913"/>
                                <a:pt x="87906" y="93002"/>
                              </a:cubicBezTo>
                              <a:cubicBezTo>
                                <a:pt x="85358" y="89180"/>
                                <a:pt x="82173" y="83447"/>
                                <a:pt x="78988" y="78351"/>
                              </a:cubicBezTo>
                              <a:cubicBezTo>
                                <a:pt x="77714" y="75803"/>
                                <a:pt x="75803" y="73255"/>
                                <a:pt x="74529" y="70707"/>
                              </a:cubicBezTo>
                              <a:cubicBezTo>
                                <a:pt x="72618" y="68796"/>
                                <a:pt x="71344" y="66248"/>
                                <a:pt x="70070" y="64337"/>
                              </a:cubicBezTo>
                              <a:cubicBezTo>
                                <a:pt x="67522" y="60515"/>
                                <a:pt x="65611" y="57967"/>
                                <a:pt x="65611" y="57967"/>
                              </a:cubicBezTo>
                              <a:lnTo>
                                <a:pt x="43953" y="71344"/>
                              </a:lnTo>
                              <a:cubicBezTo>
                                <a:pt x="43953" y="71344"/>
                                <a:pt x="45227" y="73892"/>
                                <a:pt x="47138" y="77714"/>
                              </a:cubicBezTo>
                              <a:cubicBezTo>
                                <a:pt x="48412" y="79625"/>
                                <a:pt x="49049" y="81536"/>
                                <a:pt x="50323" y="84084"/>
                              </a:cubicBezTo>
                              <a:cubicBezTo>
                                <a:pt x="51597" y="86632"/>
                                <a:pt x="52234" y="89180"/>
                                <a:pt x="53508" y="91728"/>
                              </a:cubicBezTo>
                              <a:cubicBezTo>
                                <a:pt x="55419" y="96824"/>
                                <a:pt x="57330" y="101920"/>
                                <a:pt x="59241" y="106379"/>
                              </a:cubicBezTo>
                              <a:cubicBezTo>
                                <a:pt x="59878" y="108290"/>
                                <a:pt x="60515" y="109564"/>
                                <a:pt x="60515" y="110838"/>
                              </a:cubicBezTo>
                              <a:cubicBezTo>
                                <a:pt x="61152" y="112112"/>
                                <a:pt x="61152" y="112749"/>
                                <a:pt x="61152" y="112749"/>
                              </a:cubicBezTo>
                              <a:lnTo>
                                <a:pt x="50323" y="11657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10" name="Freeform: Shape 1809">
                          <a:extLst>
                            <a:ext uri="{FF2B5EF4-FFF2-40B4-BE49-F238E27FC236}">
                              <a16:creationId xmlns:a16="http://schemas.microsoft.com/office/drawing/2014/main" id="{BCA499A8-F91C-477F-A0F2-B691126269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00225" y="5526943"/>
                          <a:ext cx="43316" cy="28027"/>
                        </a:xfrm>
                        <a:custGeom>
                          <a:avLst/>
                          <a:gdLst>
                            <a:gd name="connsiteX0" fmla="*/ 4459 w 43316"/>
                            <a:gd name="connsiteY0" fmla="*/ 28028 h 28027"/>
                            <a:gd name="connsiteX1" fmla="*/ 0 w 43316"/>
                            <a:gd name="connsiteY1" fmla="*/ 18473 h 28027"/>
                            <a:gd name="connsiteX2" fmla="*/ 38220 w 43316"/>
                            <a:gd name="connsiteY2" fmla="*/ 0 h 28027"/>
                            <a:gd name="connsiteX3" fmla="*/ 43316 w 43316"/>
                            <a:gd name="connsiteY3" fmla="*/ 11466 h 2802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43316" h="28027">
                              <a:moveTo>
                                <a:pt x="4459" y="28028"/>
                              </a:moveTo>
                              <a:lnTo>
                                <a:pt x="0" y="18473"/>
                              </a:lnTo>
                              <a:lnTo>
                                <a:pt x="38220" y="0"/>
                              </a:lnTo>
                              <a:lnTo>
                                <a:pt x="43316" y="1146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11" name="Freeform: Shape 1810">
                          <a:extLst>
                            <a:ext uri="{FF2B5EF4-FFF2-40B4-BE49-F238E27FC236}">
                              <a16:creationId xmlns:a16="http://schemas.microsoft.com/office/drawing/2014/main" id="{4CA406BB-8130-4853-9019-FB8C5323B0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90670" y="5446670"/>
                          <a:ext cx="51597" cy="78362"/>
                        </a:xfrm>
                        <a:custGeom>
                          <a:avLst/>
                          <a:gdLst>
                            <a:gd name="connsiteX0" fmla="*/ 25480 w 51597"/>
                            <a:gd name="connsiteY0" fmla="*/ 11 h 78362"/>
                            <a:gd name="connsiteX1" fmla="*/ 45864 w 51597"/>
                            <a:gd name="connsiteY1" fmla="*/ 26129 h 78362"/>
                            <a:gd name="connsiteX2" fmla="*/ 35672 w 51597"/>
                            <a:gd name="connsiteY2" fmla="*/ 34409 h 78362"/>
                            <a:gd name="connsiteX3" fmla="*/ 41405 w 51597"/>
                            <a:gd name="connsiteY3" fmla="*/ 58615 h 78362"/>
                            <a:gd name="connsiteX4" fmla="*/ 48412 w 51597"/>
                            <a:gd name="connsiteY4" fmla="*/ 71993 h 78362"/>
                            <a:gd name="connsiteX5" fmla="*/ 51597 w 51597"/>
                            <a:gd name="connsiteY5" fmla="*/ 78363 h 78362"/>
                            <a:gd name="connsiteX6" fmla="*/ 45227 w 51597"/>
                            <a:gd name="connsiteY6" fmla="*/ 68808 h 78362"/>
                            <a:gd name="connsiteX7" fmla="*/ 29302 w 51597"/>
                            <a:gd name="connsiteY7" fmla="*/ 49060 h 78362"/>
                            <a:gd name="connsiteX8" fmla="*/ 12103 w 51597"/>
                            <a:gd name="connsiteY8" fmla="*/ 31224 h 78362"/>
                            <a:gd name="connsiteX9" fmla="*/ 6370 w 51597"/>
                            <a:gd name="connsiteY9" fmla="*/ 25491 h 78362"/>
                            <a:gd name="connsiteX10" fmla="*/ 3822 w 51597"/>
                            <a:gd name="connsiteY10" fmla="*/ 23580 h 78362"/>
                            <a:gd name="connsiteX11" fmla="*/ 1911 w 51597"/>
                            <a:gd name="connsiteY11" fmla="*/ 14025 h 78362"/>
                            <a:gd name="connsiteX12" fmla="*/ 0 w 51597"/>
                            <a:gd name="connsiteY12" fmla="*/ 4470 h 78362"/>
                            <a:gd name="connsiteX13" fmla="*/ 12740 w 51597"/>
                            <a:gd name="connsiteY13" fmla="*/ 7655 h 78362"/>
                            <a:gd name="connsiteX14" fmla="*/ 25480 w 51597"/>
                            <a:gd name="connsiteY14" fmla="*/ 11 h 7836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51597" h="78362">
                              <a:moveTo>
                                <a:pt x="25480" y="11"/>
                              </a:moveTo>
                              <a:cubicBezTo>
                                <a:pt x="26117" y="-626"/>
                                <a:pt x="45864" y="26129"/>
                                <a:pt x="45864" y="26129"/>
                              </a:cubicBezTo>
                              <a:cubicBezTo>
                                <a:pt x="42042" y="29314"/>
                                <a:pt x="38220" y="32499"/>
                                <a:pt x="35672" y="34409"/>
                              </a:cubicBezTo>
                              <a:cubicBezTo>
                                <a:pt x="31850" y="37594"/>
                                <a:pt x="36309" y="48424"/>
                                <a:pt x="41405" y="58615"/>
                              </a:cubicBezTo>
                              <a:cubicBezTo>
                                <a:pt x="43953" y="63711"/>
                                <a:pt x="47138" y="68171"/>
                                <a:pt x="48412" y="71993"/>
                              </a:cubicBezTo>
                              <a:cubicBezTo>
                                <a:pt x="50323" y="75815"/>
                                <a:pt x="51597" y="78363"/>
                                <a:pt x="51597" y="78363"/>
                              </a:cubicBezTo>
                              <a:cubicBezTo>
                                <a:pt x="51597" y="78363"/>
                                <a:pt x="49049" y="74541"/>
                                <a:pt x="45227" y="68808"/>
                              </a:cubicBezTo>
                              <a:cubicBezTo>
                                <a:pt x="40768" y="63075"/>
                                <a:pt x="35035" y="56068"/>
                                <a:pt x="29302" y="49060"/>
                              </a:cubicBezTo>
                              <a:cubicBezTo>
                                <a:pt x="23569" y="42054"/>
                                <a:pt x="16562" y="35684"/>
                                <a:pt x="12103" y="31224"/>
                              </a:cubicBezTo>
                              <a:cubicBezTo>
                                <a:pt x="9555" y="28676"/>
                                <a:pt x="7644" y="26765"/>
                                <a:pt x="6370" y="25491"/>
                              </a:cubicBezTo>
                              <a:cubicBezTo>
                                <a:pt x="5096" y="24218"/>
                                <a:pt x="3822" y="23580"/>
                                <a:pt x="3822" y="23580"/>
                              </a:cubicBezTo>
                              <a:cubicBezTo>
                                <a:pt x="3822" y="23580"/>
                                <a:pt x="3185" y="19121"/>
                                <a:pt x="1911" y="14025"/>
                              </a:cubicBezTo>
                              <a:cubicBezTo>
                                <a:pt x="1274" y="8929"/>
                                <a:pt x="0" y="4470"/>
                                <a:pt x="0" y="4470"/>
                              </a:cubicBezTo>
                              <a:lnTo>
                                <a:pt x="12740" y="7655"/>
                              </a:lnTo>
                              <a:lnTo>
                                <a:pt x="25480" y="11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12" name="Freeform: Shape 1811">
                          <a:extLst>
                            <a:ext uri="{FF2B5EF4-FFF2-40B4-BE49-F238E27FC236}">
                              <a16:creationId xmlns:a16="http://schemas.microsoft.com/office/drawing/2014/main" id="{EFAD6065-8B12-4796-BC46-F96D9B3C70F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70851" y="5465982"/>
                          <a:ext cx="46328" cy="45251"/>
                        </a:xfrm>
                        <a:custGeom>
                          <a:avLst/>
                          <a:gdLst>
                            <a:gd name="connsiteX0" fmla="*/ 35107 w 46328"/>
                            <a:gd name="connsiteY0" fmla="*/ 41214 h 45251"/>
                            <a:gd name="connsiteX1" fmla="*/ 17908 w 46328"/>
                            <a:gd name="connsiteY1" fmla="*/ 45037 h 45251"/>
                            <a:gd name="connsiteX2" fmla="*/ 3894 w 46328"/>
                            <a:gd name="connsiteY2" fmla="*/ 37392 h 45251"/>
                            <a:gd name="connsiteX3" fmla="*/ 8990 w 46328"/>
                            <a:gd name="connsiteY3" fmla="*/ 6179 h 45251"/>
                            <a:gd name="connsiteX4" fmla="*/ 41477 w 46328"/>
                            <a:gd name="connsiteY4" fmla="*/ 8727 h 45251"/>
                            <a:gd name="connsiteX5" fmla="*/ 45936 w 46328"/>
                            <a:gd name="connsiteY5" fmla="*/ 25927 h 45251"/>
                            <a:gd name="connsiteX6" fmla="*/ 35107 w 46328"/>
                            <a:gd name="connsiteY6" fmla="*/ 41214 h 4525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46328" h="45251">
                              <a:moveTo>
                                <a:pt x="35107" y="41214"/>
                              </a:moveTo>
                              <a:cubicBezTo>
                                <a:pt x="29374" y="45037"/>
                                <a:pt x="23641" y="45673"/>
                                <a:pt x="17908" y="45037"/>
                              </a:cubicBezTo>
                              <a:cubicBezTo>
                                <a:pt x="12175" y="44399"/>
                                <a:pt x="7079" y="41852"/>
                                <a:pt x="3894" y="37392"/>
                              </a:cubicBezTo>
                              <a:cubicBezTo>
                                <a:pt x="-2476" y="28474"/>
                                <a:pt x="-1202" y="15097"/>
                                <a:pt x="8990" y="6179"/>
                              </a:cubicBezTo>
                              <a:cubicBezTo>
                                <a:pt x="18545" y="-2739"/>
                                <a:pt x="33833" y="-2102"/>
                                <a:pt x="41477" y="8727"/>
                              </a:cubicBezTo>
                              <a:cubicBezTo>
                                <a:pt x="45299" y="13823"/>
                                <a:pt x="47210" y="20193"/>
                                <a:pt x="45936" y="25927"/>
                              </a:cubicBezTo>
                              <a:cubicBezTo>
                                <a:pt x="44025" y="32933"/>
                                <a:pt x="40203" y="38029"/>
                                <a:pt x="35107" y="4121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13" name="Freeform: Shape 1812">
                        <a:extLst>
                          <a:ext uri="{FF2B5EF4-FFF2-40B4-BE49-F238E27FC236}">
                            <a16:creationId xmlns:a16="http://schemas.microsoft.com/office/drawing/2014/main" id="{BD9ED026-ABB8-41DD-B831-8303ADB40D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62642" y="5452414"/>
                        <a:ext cx="31850" cy="23569"/>
                      </a:xfrm>
                      <a:custGeom>
                        <a:avLst/>
                        <a:gdLst>
                          <a:gd name="connsiteX0" fmla="*/ 0 w 31850"/>
                          <a:gd name="connsiteY0" fmla="*/ 5733 h 23569"/>
                          <a:gd name="connsiteX1" fmla="*/ 15925 w 31850"/>
                          <a:gd name="connsiteY1" fmla="*/ 2548 h 23569"/>
                          <a:gd name="connsiteX2" fmla="*/ 31850 w 31850"/>
                          <a:gd name="connsiteY2" fmla="*/ 0 h 23569"/>
                          <a:gd name="connsiteX3" fmla="*/ 29939 w 31850"/>
                          <a:gd name="connsiteY3" fmla="*/ 9555 h 23569"/>
                          <a:gd name="connsiteX4" fmla="*/ 9555 w 31850"/>
                          <a:gd name="connsiteY4" fmla="*/ 23569 h 23569"/>
                          <a:gd name="connsiteX5" fmla="*/ 5096 w 31850"/>
                          <a:gd name="connsiteY5" fmla="*/ 14651 h 23569"/>
                          <a:gd name="connsiteX6" fmla="*/ 0 w 31850"/>
                          <a:gd name="connsiteY6" fmla="*/ 5733 h 235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31850" h="23569">
                            <a:moveTo>
                              <a:pt x="0" y="5733"/>
                            </a:moveTo>
                            <a:cubicBezTo>
                              <a:pt x="0" y="5733"/>
                              <a:pt x="7644" y="3822"/>
                              <a:pt x="15925" y="2548"/>
                            </a:cubicBezTo>
                            <a:cubicBezTo>
                              <a:pt x="23569" y="1274"/>
                              <a:pt x="31850" y="0"/>
                              <a:pt x="31850" y="0"/>
                            </a:cubicBezTo>
                            <a:lnTo>
                              <a:pt x="29939" y="9555"/>
                            </a:lnTo>
                            <a:lnTo>
                              <a:pt x="9555" y="23569"/>
                            </a:lnTo>
                            <a:cubicBezTo>
                              <a:pt x="9555" y="23569"/>
                              <a:pt x="7007" y="19110"/>
                              <a:pt x="5096" y="14651"/>
                            </a:cubicBezTo>
                            <a:cubicBezTo>
                              <a:pt x="2548" y="9555"/>
                              <a:pt x="0" y="5733"/>
                              <a:pt x="0" y="5733"/>
                            </a:cubicBez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814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05321" y="5548601"/>
                        <a:ext cx="81536" cy="112749"/>
                        <a:chOff x="2405321" y="5548601"/>
                        <a:chExt cx="81536" cy="112749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15" name="Freeform: Shape 1814">
                          <a:extLst>
                            <a:ext uri="{FF2B5EF4-FFF2-40B4-BE49-F238E27FC236}">
                              <a16:creationId xmlns:a16="http://schemas.microsoft.com/office/drawing/2014/main" id="{9F2ECEA3-1DB1-4579-BE2C-7B6E2B0545A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05321" y="5548601"/>
                          <a:ext cx="72618" cy="112749"/>
                        </a:xfrm>
                        <a:custGeom>
                          <a:avLst/>
                          <a:gdLst>
                            <a:gd name="connsiteX0" fmla="*/ 17199 w 72618"/>
                            <a:gd name="connsiteY0" fmla="*/ 112750 h 112749"/>
                            <a:gd name="connsiteX1" fmla="*/ 16562 w 72618"/>
                            <a:gd name="connsiteY1" fmla="*/ 98099 h 112749"/>
                            <a:gd name="connsiteX2" fmla="*/ 15288 w 72618"/>
                            <a:gd name="connsiteY2" fmla="*/ 82810 h 112749"/>
                            <a:gd name="connsiteX3" fmla="*/ 12740 w 72618"/>
                            <a:gd name="connsiteY3" fmla="*/ 65612 h 112749"/>
                            <a:gd name="connsiteX4" fmla="*/ 8918 w 72618"/>
                            <a:gd name="connsiteY4" fmla="*/ 48412 h 112749"/>
                            <a:gd name="connsiteX5" fmla="*/ 5096 w 72618"/>
                            <a:gd name="connsiteY5" fmla="*/ 33761 h 112749"/>
                            <a:gd name="connsiteX6" fmla="*/ 0 w 72618"/>
                            <a:gd name="connsiteY6" fmla="*/ 19747 h 112749"/>
                            <a:gd name="connsiteX7" fmla="*/ 51597 w 72618"/>
                            <a:gd name="connsiteY7" fmla="*/ 0 h 112749"/>
                            <a:gd name="connsiteX8" fmla="*/ 57967 w 72618"/>
                            <a:gd name="connsiteY8" fmla="*/ 17199 h 112749"/>
                            <a:gd name="connsiteX9" fmla="*/ 63063 w 72618"/>
                            <a:gd name="connsiteY9" fmla="*/ 35035 h 112749"/>
                            <a:gd name="connsiteX10" fmla="*/ 67522 w 72618"/>
                            <a:gd name="connsiteY10" fmla="*/ 55419 h 112749"/>
                            <a:gd name="connsiteX11" fmla="*/ 70707 w 72618"/>
                            <a:gd name="connsiteY11" fmla="*/ 76440 h 112749"/>
                            <a:gd name="connsiteX12" fmla="*/ 71981 w 72618"/>
                            <a:gd name="connsiteY12" fmla="*/ 94914 h 112749"/>
                            <a:gd name="connsiteX13" fmla="*/ 72618 w 72618"/>
                            <a:gd name="connsiteY13" fmla="*/ 112750 h 112749"/>
                            <a:gd name="connsiteX14" fmla="*/ 60515 w 72618"/>
                            <a:gd name="connsiteY14" fmla="*/ 112750 h 112749"/>
                            <a:gd name="connsiteX15" fmla="*/ 57330 w 72618"/>
                            <a:gd name="connsiteY15" fmla="*/ 87907 h 112749"/>
                            <a:gd name="connsiteX16" fmla="*/ 54145 w 72618"/>
                            <a:gd name="connsiteY16" fmla="*/ 71344 h 112749"/>
                            <a:gd name="connsiteX17" fmla="*/ 52234 w 72618"/>
                            <a:gd name="connsiteY17" fmla="*/ 63700 h 112749"/>
                            <a:gd name="connsiteX18" fmla="*/ 27391 w 72618"/>
                            <a:gd name="connsiteY18" fmla="*/ 67522 h 112749"/>
                            <a:gd name="connsiteX19" fmla="*/ 28028 w 72618"/>
                            <a:gd name="connsiteY19" fmla="*/ 74529 h 112749"/>
                            <a:gd name="connsiteX20" fmla="*/ 28665 w 72618"/>
                            <a:gd name="connsiteY20" fmla="*/ 89818 h 112749"/>
                            <a:gd name="connsiteX21" fmla="*/ 28028 w 72618"/>
                            <a:gd name="connsiteY21" fmla="*/ 112113 h 112749"/>
                            <a:gd name="connsiteX22" fmla="*/ 17199 w 72618"/>
                            <a:gd name="connsiteY22" fmla="*/ 112113 h 11274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</a:cxnLst>
                          <a:rect l="l" t="t" r="r" b="b"/>
                          <a:pathLst>
                            <a:path w="72618" h="112749">
                              <a:moveTo>
                                <a:pt x="17199" y="112750"/>
                              </a:moveTo>
                              <a:cubicBezTo>
                                <a:pt x="17199" y="112750"/>
                                <a:pt x="17199" y="107017"/>
                                <a:pt x="16562" y="98099"/>
                              </a:cubicBezTo>
                              <a:cubicBezTo>
                                <a:pt x="15925" y="93639"/>
                                <a:pt x="16562" y="88543"/>
                                <a:pt x="15288" y="82810"/>
                              </a:cubicBezTo>
                              <a:cubicBezTo>
                                <a:pt x="14651" y="77714"/>
                                <a:pt x="13377" y="71344"/>
                                <a:pt x="12740" y="65612"/>
                              </a:cubicBezTo>
                              <a:cubicBezTo>
                                <a:pt x="12103" y="59878"/>
                                <a:pt x="10192" y="54145"/>
                                <a:pt x="8918" y="48412"/>
                              </a:cubicBezTo>
                              <a:cubicBezTo>
                                <a:pt x="7644" y="43316"/>
                                <a:pt x="6370" y="38220"/>
                                <a:pt x="5096" y="33761"/>
                              </a:cubicBezTo>
                              <a:cubicBezTo>
                                <a:pt x="1911" y="25480"/>
                                <a:pt x="0" y="19747"/>
                                <a:pt x="0" y="19747"/>
                              </a:cubicBezTo>
                              <a:lnTo>
                                <a:pt x="51597" y="0"/>
                              </a:lnTo>
                              <a:cubicBezTo>
                                <a:pt x="51597" y="0"/>
                                <a:pt x="54145" y="7007"/>
                                <a:pt x="57967" y="17199"/>
                              </a:cubicBezTo>
                              <a:cubicBezTo>
                                <a:pt x="59878" y="22295"/>
                                <a:pt x="61152" y="28028"/>
                                <a:pt x="63063" y="35035"/>
                              </a:cubicBezTo>
                              <a:cubicBezTo>
                                <a:pt x="64337" y="41405"/>
                                <a:pt x="66885" y="48412"/>
                                <a:pt x="67522" y="55419"/>
                              </a:cubicBezTo>
                              <a:cubicBezTo>
                                <a:pt x="68796" y="62427"/>
                                <a:pt x="69433" y="69433"/>
                                <a:pt x="70707" y="76440"/>
                              </a:cubicBezTo>
                              <a:cubicBezTo>
                                <a:pt x="71981" y="82810"/>
                                <a:pt x="71344" y="89180"/>
                                <a:pt x="71981" y="94914"/>
                              </a:cubicBezTo>
                              <a:cubicBezTo>
                                <a:pt x="72618" y="105743"/>
                                <a:pt x="72618" y="112750"/>
                                <a:pt x="72618" y="112750"/>
                              </a:cubicBezTo>
                              <a:lnTo>
                                <a:pt x="60515" y="112750"/>
                              </a:lnTo>
                              <a:cubicBezTo>
                                <a:pt x="60515" y="112750"/>
                                <a:pt x="58604" y="100647"/>
                                <a:pt x="57330" y="87907"/>
                              </a:cubicBezTo>
                              <a:cubicBezTo>
                                <a:pt x="56693" y="81537"/>
                                <a:pt x="54782" y="75803"/>
                                <a:pt x="54145" y="71344"/>
                              </a:cubicBezTo>
                              <a:cubicBezTo>
                                <a:pt x="52871" y="66885"/>
                                <a:pt x="52234" y="63700"/>
                                <a:pt x="52234" y="63700"/>
                              </a:cubicBezTo>
                              <a:lnTo>
                                <a:pt x="27391" y="67522"/>
                              </a:lnTo>
                              <a:cubicBezTo>
                                <a:pt x="27391" y="67522"/>
                                <a:pt x="27391" y="70070"/>
                                <a:pt x="28028" y="74529"/>
                              </a:cubicBezTo>
                              <a:cubicBezTo>
                                <a:pt x="28665" y="78352"/>
                                <a:pt x="29302" y="84084"/>
                                <a:pt x="28665" y="89818"/>
                              </a:cubicBezTo>
                              <a:cubicBezTo>
                                <a:pt x="28665" y="100647"/>
                                <a:pt x="28028" y="112113"/>
                                <a:pt x="28028" y="112113"/>
                              </a:cubicBezTo>
                              <a:lnTo>
                                <a:pt x="17199" y="11211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16" name="Freeform: Shape 1815">
                          <a:extLst>
                            <a:ext uri="{FF2B5EF4-FFF2-40B4-BE49-F238E27FC236}">
                              <a16:creationId xmlns:a16="http://schemas.microsoft.com/office/drawing/2014/main" id="{454B92D0-9A0B-411C-BDB4-AF9B58A5457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26342" y="5639056"/>
                          <a:ext cx="42679" cy="13377"/>
                        </a:xfrm>
                        <a:custGeom>
                          <a:avLst/>
                          <a:gdLst>
                            <a:gd name="connsiteX0" fmla="*/ 637 w 42679"/>
                            <a:gd name="connsiteY0" fmla="*/ 13377 h 13377"/>
                            <a:gd name="connsiteX1" fmla="*/ 0 w 42679"/>
                            <a:gd name="connsiteY1" fmla="*/ 3185 h 13377"/>
                            <a:gd name="connsiteX2" fmla="*/ 42042 w 42679"/>
                            <a:gd name="connsiteY2" fmla="*/ 0 h 13377"/>
                            <a:gd name="connsiteX3" fmla="*/ 42679 w 42679"/>
                            <a:gd name="connsiteY3" fmla="*/ 12103 h 1337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42679" h="13377">
                              <a:moveTo>
                                <a:pt x="637" y="13377"/>
                              </a:moveTo>
                              <a:lnTo>
                                <a:pt x="0" y="3185"/>
                              </a:lnTo>
                              <a:lnTo>
                                <a:pt x="42042" y="0"/>
                              </a:lnTo>
                              <a:lnTo>
                                <a:pt x="42679" y="1210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17" name="Freeform: Shape 1816">
                          <a:extLst>
                            <a:ext uri="{FF2B5EF4-FFF2-40B4-BE49-F238E27FC236}">
                              <a16:creationId xmlns:a16="http://schemas.microsoft.com/office/drawing/2014/main" id="{9D6EB6FE-8011-4B44-9E52-CB14398B8D5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48000" y="5550513"/>
                          <a:ext cx="38857" cy="87906"/>
                        </a:xfrm>
                        <a:custGeom>
                          <a:avLst/>
                          <a:gdLst>
                            <a:gd name="connsiteX0" fmla="*/ 29939 w 38857"/>
                            <a:gd name="connsiteY0" fmla="*/ 5733 h 87906"/>
                            <a:gd name="connsiteX1" fmla="*/ 38857 w 38857"/>
                            <a:gd name="connsiteY1" fmla="*/ 37583 h 87906"/>
                            <a:gd name="connsiteX2" fmla="*/ 26117 w 38857"/>
                            <a:gd name="connsiteY2" fmla="*/ 41405 h 87906"/>
                            <a:gd name="connsiteX3" fmla="*/ 24206 w 38857"/>
                            <a:gd name="connsiteY3" fmla="*/ 87906 h 87906"/>
                            <a:gd name="connsiteX4" fmla="*/ 23569 w 38857"/>
                            <a:gd name="connsiteY4" fmla="*/ 84721 h 87906"/>
                            <a:gd name="connsiteX5" fmla="*/ 21658 w 38857"/>
                            <a:gd name="connsiteY5" fmla="*/ 76440 h 87906"/>
                            <a:gd name="connsiteX6" fmla="*/ 14014 w 38857"/>
                            <a:gd name="connsiteY6" fmla="*/ 52234 h 87906"/>
                            <a:gd name="connsiteX7" fmla="*/ 4459 w 38857"/>
                            <a:gd name="connsiteY7" fmla="*/ 29302 h 87906"/>
                            <a:gd name="connsiteX8" fmla="*/ 1274 w 38857"/>
                            <a:gd name="connsiteY8" fmla="*/ 21658 h 87906"/>
                            <a:gd name="connsiteX9" fmla="*/ 0 w 38857"/>
                            <a:gd name="connsiteY9" fmla="*/ 19110 h 87906"/>
                            <a:gd name="connsiteX10" fmla="*/ 1911 w 38857"/>
                            <a:gd name="connsiteY10" fmla="*/ 9555 h 87906"/>
                            <a:gd name="connsiteX11" fmla="*/ 3822 w 38857"/>
                            <a:gd name="connsiteY11" fmla="*/ 0 h 87906"/>
                            <a:gd name="connsiteX12" fmla="*/ 14651 w 38857"/>
                            <a:gd name="connsiteY12" fmla="*/ 7644 h 87906"/>
                            <a:gd name="connsiteX13" fmla="*/ 29939 w 38857"/>
                            <a:gd name="connsiteY13" fmla="*/ 5733 h 8790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</a:cxnLst>
                          <a:rect l="l" t="t" r="r" b="b"/>
                          <a:pathLst>
                            <a:path w="38857" h="87906">
                              <a:moveTo>
                                <a:pt x="29939" y="5733"/>
                              </a:moveTo>
                              <a:cubicBezTo>
                                <a:pt x="30576" y="5096"/>
                                <a:pt x="38857" y="37583"/>
                                <a:pt x="38857" y="37583"/>
                              </a:cubicBezTo>
                              <a:cubicBezTo>
                                <a:pt x="33761" y="38857"/>
                                <a:pt x="29302" y="40768"/>
                                <a:pt x="26117" y="41405"/>
                              </a:cubicBezTo>
                              <a:cubicBezTo>
                                <a:pt x="16562" y="44590"/>
                                <a:pt x="25480" y="87906"/>
                                <a:pt x="24206" y="87906"/>
                              </a:cubicBezTo>
                              <a:cubicBezTo>
                                <a:pt x="24206" y="87906"/>
                                <a:pt x="24206" y="86632"/>
                                <a:pt x="23569" y="84721"/>
                              </a:cubicBezTo>
                              <a:cubicBezTo>
                                <a:pt x="22932" y="82810"/>
                                <a:pt x="22932" y="79625"/>
                                <a:pt x="21658" y="76440"/>
                              </a:cubicBezTo>
                              <a:cubicBezTo>
                                <a:pt x="19747" y="70070"/>
                                <a:pt x="17199" y="61152"/>
                                <a:pt x="14014" y="52234"/>
                              </a:cubicBezTo>
                              <a:cubicBezTo>
                                <a:pt x="11466" y="43316"/>
                                <a:pt x="7007" y="35035"/>
                                <a:pt x="4459" y="29302"/>
                              </a:cubicBezTo>
                              <a:cubicBezTo>
                                <a:pt x="3185" y="26117"/>
                                <a:pt x="1911" y="23569"/>
                                <a:pt x="1274" y="21658"/>
                              </a:cubicBezTo>
                              <a:cubicBezTo>
                                <a:pt x="0" y="19747"/>
                                <a:pt x="0" y="19110"/>
                                <a:pt x="0" y="19110"/>
                              </a:cubicBezTo>
                              <a:cubicBezTo>
                                <a:pt x="0" y="19110"/>
                                <a:pt x="1274" y="14651"/>
                                <a:pt x="1911" y="9555"/>
                              </a:cubicBezTo>
                              <a:cubicBezTo>
                                <a:pt x="2548" y="4459"/>
                                <a:pt x="3822" y="0"/>
                                <a:pt x="3822" y="0"/>
                              </a:cubicBezTo>
                              <a:lnTo>
                                <a:pt x="14651" y="7644"/>
                              </a:lnTo>
                              <a:lnTo>
                                <a:pt x="29939" y="573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18" name="Freeform: Shape 1817">
                          <a:extLst>
                            <a:ext uri="{FF2B5EF4-FFF2-40B4-BE49-F238E27FC236}">
                              <a16:creationId xmlns:a16="http://schemas.microsoft.com/office/drawing/2014/main" id="{7DEE2E25-9F5F-4225-BBEF-7B6B4220CAB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18144" y="5565656"/>
                          <a:ext cx="47033" cy="43948"/>
                        </a:xfrm>
                        <a:custGeom>
                          <a:avLst/>
                          <a:gdLst>
                            <a:gd name="connsiteX0" fmla="*/ 27945 w 47033"/>
                            <a:gd name="connsiteY0" fmla="*/ 43461 h 43948"/>
                            <a:gd name="connsiteX1" fmla="*/ 10746 w 47033"/>
                            <a:gd name="connsiteY1" fmla="*/ 40276 h 43948"/>
                            <a:gd name="connsiteX2" fmla="*/ 554 w 47033"/>
                            <a:gd name="connsiteY2" fmla="*/ 28173 h 43948"/>
                            <a:gd name="connsiteX3" fmla="*/ 17116 w 47033"/>
                            <a:gd name="connsiteY3" fmla="*/ 1419 h 43948"/>
                            <a:gd name="connsiteX4" fmla="*/ 46418 w 47033"/>
                            <a:gd name="connsiteY4" fmla="*/ 16070 h 43948"/>
                            <a:gd name="connsiteX5" fmla="*/ 43870 w 47033"/>
                            <a:gd name="connsiteY5" fmla="*/ 33906 h 43948"/>
                            <a:gd name="connsiteX6" fmla="*/ 27945 w 47033"/>
                            <a:gd name="connsiteY6" fmla="*/ 43461 h 439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47033" h="43948">
                              <a:moveTo>
                                <a:pt x="27945" y="43461"/>
                              </a:moveTo>
                              <a:cubicBezTo>
                                <a:pt x="21575" y="44735"/>
                                <a:pt x="15842" y="43461"/>
                                <a:pt x="10746" y="40276"/>
                              </a:cubicBezTo>
                              <a:cubicBezTo>
                                <a:pt x="5650" y="37728"/>
                                <a:pt x="1828" y="33269"/>
                                <a:pt x="554" y="28173"/>
                              </a:cubicBezTo>
                              <a:cubicBezTo>
                                <a:pt x="-1994" y="17344"/>
                                <a:pt x="4376" y="5878"/>
                                <a:pt x="17116" y="1419"/>
                              </a:cubicBezTo>
                              <a:cubicBezTo>
                                <a:pt x="29219" y="-3040"/>
                                <a:pt x="43233" y="3330"/>
                                <a:pt x="46418" y="16070"/>
                              </a:cubicBezTo>
                              <a:cubicBezTo>
                                <a:pt x="47692" y="22440"/>
                                <a:pt x="47055" y="28810"/>
                                <a:pt x="43870" y="33906"/>
                              </a:cubicBezTo>
                              <a:cubicBezTo>
                                <a:pt x="40048" y="38365"/>
                                <a:pt x="34315" y="42187"/>
                                <a:pt x="27945" y="4346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19" name="Freeform: Shape 1818">
                        <a:extLst>
                          <a:ext uri="{FF2B5EF4-FFF2-40B4-BE49-F238E27FC236}">
                            <a16:creationId xmlns:a16="http://schemas.microsoft.com/office/drawing/2014/main" id="{17661C9E-0084-4057-B2CA-CAF3EF76E1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24431" y="5546690"/>
                        <a:ext cx="31850" cy="19110"/>
                      </a:xfrm>
                      <a:custGeom>
                        <a:avLst/>
                        <a:gdLst>
                          <a:gd name="connsiteX0" fmla="*/ 0 w 31850"/>
                          <a:gd name="connsiteY0" fmla="*/ 0 h 19110"/>
                          <a:gd name="connsiteX1" fmla="*/ 15925 w 31850"/>
                          <a:gd name="connsiteY1" fmla="*/ 2548 h 19110"/>
                          <a:gd name="connsiteX2" fmla="*/ 31850 w 31850"/>
                          <a:gd name="connsiteY2" fmla="*/ 5733 h 19110"/>
                          <a:gd name="connsiteX3" fmla="*/ 26754 w 31850"/>
                          <a:gd name="connsiteY3" fmla="*/ 14014 h 19110"/>
                          <a:gd name="connsiteX4" fmla="*/ 2548 w 31850"/>
                          <a:gd name="connsiteY4" fmla="*/ 19110 h 19110"/>
                          <a:gd name="connsiteX5" fmla="*/ 1911 w 31850"/>
                          <a:gd name="connsiteY5" fmla="*/ 9555 h 19110"/>
                          <a:gd name="connsiteX6" fmla="*/ 0 w 31850"/>
                          <a:gd name="connsiteY6" fmla="*/ 0 h 191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31850" h="19110">
                            <a:moveTo>
                              <a:pt x="0" y="0"/>
                            </a:moveTo>
                            <a:cubicBezTo>
                              <a:pt x="0" y="0"/>
                              <a:pt x="8281" y="637"/>
                              <a:pt x="15925" y="2548"/>
                            </a:cubicBezTo>
                            <a:cubicBezTo>
                              <a:pt x="23569" y="3822"/>
                              <a:pt x="31850" y="5733"/>
                              <a:pt x="31850" y="5733"/>
                            </a:cubicBezTo>
                            <a:lnTo>
                              <a:pt x="26754" y="14014"/>
                            </a:lnTo>
                            <a:lnTo>
                              <a:pt x="2548" y="19110"/>
                            </a:lnTo>
                            <a:cubicBezTo>
                              <a:pt x="2548" y="19110"/>
                              <a:pt x="1911" y="14014"/>
                              <a:pt x="1911" y="9555"/>
                            </a:cubicBezTo>
                            <a:cubicBezTo>
                              <a:pt x="1274" y="4459"/>
                              <a:pt x="0" y="0"/>
                              <a:pt x="0" y="0"/>
                            </a:cubicBez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820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45443" y="5659440"/>
                      <a:ext cx="148421" cy="223587"/>
                      <a:chOff x="2345443" y="5659440"/>
                      <a:chExt cx="148421" cy="223587"/>
                    </a:xfrm>
                    <a:solidFill>
                      <a:schemeClr val="accent1"/>
                    </a:solidFill>
                  </p:grpSpPr>
                  <p:grpSp>
                    <p:nvGrpSpPr>
                      <p:cNvPr id="1821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00862" y="5672180"/>
                        <a:ext cx="93002" cy="113386"/>
                        <a:chOff x="2400862" y="5672180"/>
                        <a:chExt cx="93002" cy="113386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22" name="Freeform: Shape 1821">
                          <a:extLst>
                            <a:ext uri="{FF2B5EF4-FFF2-40B4-BE49-F238E27FC236}">
                              <a16:creationId xmlns:a16="http://schemas.microsoft.com/office/drawing/2014/main" id="{4D98A321-AE7D-4EE6-88D8-B680D2EDE99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00862" y="5672180"/>
                          <a:ext cx="77077" cy="113386"/>
                        </a:xfrm>
                        <a:custGeom>
                          <a:avLst/>
                          <a:gdLst>
                            <a:gd name="connsiteX0" fmla="*/ 0 w 77077"/>
                            <a:gd name="connsiteY0" fmla="*/ 91729 h 113386"/>
                            <a:gd name="connsiteX1" fmla="*/ 1911 w 77077"/>
                            <a:gd name="connsiteY1" fmla="*/ 87906 h 113386"/>
                            <a:gd name="connsiteX2" fmla="*/ 5733 w 77077"/>
                            <a:gd name="connsiteY2" fmla="*/ 77714 h 113386"/>
                            <a:gd name="connsiteX3" fmla="*/ 10829 w 77077"/>
                            <a:gd name="connsiteY3" fmla="*/ 63700 h 113386"/>
                            <a:gd name="connsiteX4" fmla="*/ 15288 w 77077"/>
                            <a:gd name="connsiteY4" fmla="*/ 47138 h 113386"/>
                            <a:gd name="connsiteX5" fmla="*/ 18473 w 77077"/>
                            <a:gd name="connsiteY5" fmla="*/ 29939 h 113386"/>
                            <a:gd name="connsiteX6" fmla="*/ 21021 w 77077"/>
                            <a:gd name="connsiteY6" fmla="*/ 14651 h 113386"/>
                            <a:gd name="connsiteX7" fmla="*/ 21658 w 77077"/>
                            <a:gd name="connsiteY7" fmla="*/ 0 h 113386"/>
                            <a:gd name="connsiteX8" fmla="*/ 77077 w 77077"/>
                            <a:gd name="connsiteY8" fmla="*/ 2548 h 113386"/>
                            <a:gd name="connsiteX9" fmla="*/ 76440 w 77077"/>
                            <a:gd name="connsiteY9" fmla="*/ 20384 h 113386"/>
                            <a:gd name="connsiteX10" fmla="*/ 73892 w 77077"/>
                            <a:gd name="connsiteY10" fmla="*/ 38220 h 113386"/>
                            <a:gd name="connsiteX11" fmla="*/ 70070 w 77077"/>
                            <a:gd name="connsiteY11" fmla="*/ 59241 h 113386"/>
                            <a:gd name="connsiteX12" fmla="*/ 64974 w 77077"/>
                            <a:gd name="connsiteY12" fmla="*/ 79625 h 113386"/>
                            <a:gd name="connsiteX13" fmla="*/ 58604 w 77077"/>
                            <a:gd name="connsiteY13" fmla="*/ 96824 h 113386"/>
                            <a:gd name="connsiteX14" fmla="*/ 54145 w 77077"/>
                            <a:gd name="connsiteY14" fmla="*/ 108927 h 113386"/>
                            <a:gd name="connsiteX15" fmla="*/ 52234 w 77077"/>
                            <a:gd name="connsiteY15" fmla="*/ 113386 h 113386"/>
                            <a:gd name="connsiteX16" fmla="*/ 41405 w 77077"/>
                            <a:gd name="connsiteY16" fmla="*/ 108290 h 113386"/>
                            <a:gd name="connsiteX17" fmla="*/ 43953 w 77077"/>
                            <a:gd name="connsiteY17" fmla="*/ 100646 h 113386"/>
                            <a:gd name="connsiteX18" fmla="*/ 48412 w 77077"/>
                            <a:gd name="connsiteY18" fmla="*/ 84084 h 113386"/>
                            <a:gd name="connsiteX19" fmla="*/ 50960 w 77077"/>
                            <a:gd name="connsiteY19" fmla="*/ 75166 h 113386"/>
                            <a:gd name="connsiteX20" fmla="*/ 52234 w 77077"/>
                            <a:gd name="connsiteY20" fmla="*/ 67522 h 113386"/>
                            <a:gd name="connsiteX21" fmla="*/ 53508 w 77077"/>
                            <a:gd name="connsiteY21" fmla="*/ 59878 h 113386"/>
                            <a:gd name="connsiteX22" fmla="*/ 29302 w 77077"/>
                            <a:gd name="connsiteY22" fmla="*/ 53508 h 113386"/>
                            <a:gd name="connsiteX23" fmla="*/ 27391 w 77077"/>
                            <a:gd name="connsiteY23" fmla="*/ 60515 h 113386"/>
                            <a:gd name="connsiteX24" fmla="*/ 25480 w 77077"/>
                            <a:gd name="connsiteY24" fmla="*/ 67522 h 113386"/>
                            <a:gd name="connsiteX25" fmla="*/ 22295 w 77077"/>
                            <a:gd name="connsiteY25" fmla="*/ 75166 h 113386"/>
                            <a:gd name="connsiteX26" fmla="*/ 15925 w 77077"/>
                            <a:gd name="connsiteY26" fmla="*/ 89180 h 113386"/>
                            <a:gd name="connsiteX27" fmla="*/ 12740 w 77077"/>
                            <a:gd name="connsiteY27" fmla="*/ 95550 h 113386"/>
                            <a:gd name="connsiteX28" fmla="*/ 0 w 77077"/>
                            <a:gd name="connsiteY28" fmla="*/ 91729 h 11338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</a:cxnLst>
                          <a:rect l="l" t="t" r="r" b="b"/>
                          <a:pathLst>
                            <a:path w="77077" h="113386">
                              <a:moveTo>
                                <a:pt x="0" y="91729"/>
                              </a:moveTo>
                              <a:cubicBezTo>
                                <a:pt x="0" y="91729"/>
                                <a:pt x="637" y="90454"/>
                                <a:pt x="1911" y="87906"/>
                              </a:cubicBezTo>
                              <a:cubicBezTo>
                                <a:pt x="2548" y="85358"/>
                                <a:pt x="3822" y="82173"/>
                                <a:pt x="5733" y="77714"/>
                              </a:cubicBezTo>
                              <a:cubicBezTo>
                                <a:pt x="7007" y="73892"/>
                                <a:pt x="8918" y="68796"/>
                                <a:pt x="10829" y="63700"/>
                              </a:cubicBezTo>
                              <a:cubicBezTo>
                                <a:pt x="12103" y="58604"/>
                                <a:pt x="13377" y="52234"/>
                                <a:pt x="15288" y="47138"/>
                              </a:cubicBezTo>
                              <a:cubicBezTo>
                                <a:pt x="17199" y="41405"/>
                                <a:pt x="17836" y="35672"/>
                                <a:pt x="18473" y="29939"/>
                              </a:cubicBezTo>
                              <a:cubicBezTo>
                                <a:pt x="19110" y="24206"/>
                                <a:pt x="20384" y="19110"/>
                                <a:pt x="21021" y="14651"/>
                              </a:cubicBezTo>
                              <a:cubicBezTo>
                                <a:pt x="21658" y="5733"/>
                                <a:pt x="21658" y="0"/>
                                <a:pt x="21658" y="0"/>
                              </a:cubicBezTo>
                              <a:lnTo>
                                <a:pt x="77077" y="2548"/>
                              </a:lnTo>
                              <a:cubicBezTo>
                                <a:pt x="77077" y="2548"/>
                                <a:pt x="76440" y="9555"/>
                                <a:pt x="76440" y="20384"/>
                              </a:cubicBezTo>
                              <a:cubicBezTo>
                                <a:pt x="75803" y="25480"/>
                                <a:pt x="74529" y="31850"/>
                                <a:pt x="73892" y="38220"/>
                              </a:cubicBezTo>
                              <a:cubicBezTo>
                                <a:pt x="72618" y="44590"/>
                                <a:pt x="71981" y="52234"/>
                                <a:pt x="70070" y="59241"/>
                              </a:cubicBezTo>
                              <a:cubicBezTo>
                                <a:pt x="68159" y="66248"/>
                                <a:pt x="66248" y="73255"/>
                                <a:pt x="64974" y="79625"/>
                              </a:cubicBezTo>
                              <a:cubicBezTo>
                                <a:pt x="63063" y="85995"/>
                                <a:pt x="60515" y="91729"/>
                                <a:pt x="58604" y="96824"/>
                              </a:cubicBezTo>
                              <a:cubicBezTo>
                                <a:pt x="56693" y="101920"/>
                                <a:pt x="54782" y="105742"/>
                                <a:pt x="54145" y="108927"/>
                              </a:cubicBezTo>
                              <a:cubicBezTo>
                                <a:pt x="52871" y="112112"/>
                                <a:pt x="52234" y="113386"/>
                                <a:pt x="52234" y="113386"/>
                              </a:cubicBezTo>
                              <a:lnTo>
                                <a:pt x="41405" y="108290"/>
                              </a:lnTo>
                              <a:cubicBezTo>
                                <a:pt x="41405" y="108290"/>
                                <a:pt x="42679" y="105742"/>
                                <a:pt x="43953" y="100646"/>
                              </a:cubicBezTo>
                              <a:cubicBezTo>
                                <a:pt x="45227" y="96187"/>
                                <a:pt x="46501" y="90454"/>
                                <a:pt x="48412" y="84084"/>
                              </a:cubicBezTo>
                              <a:cubicBezTo>
                                <a:pt x="49049" y="80899"/>
                                <a:pt x="50323" y="78351"/>
                                <a:pt x="50960" y="75166"/>
                              </a:cubicBezTo>
                              <a:cubicBezTo>
                                <a:pt x="51597" y="72618"/>
                                <a:pt x="51597" y="69433"/>
                                <a:pt x="52234" y="67522"/>
                              </a:cubicBezTo>
                              <a:cubicBezTo>
                                <a:pt x="52871" y="63063"/>
                                <a:pt x="53508" y="59878"/>
                                <a:pt x="53508" y="59878"/>
                              </a:cubicBezTo>
                              <a:lnTo>
                                <a:pt x="29302" y="53508"/>
                              </a:lnTo>
                              <a:cubicBezTo>
                                <a:pt x="29302" y="53508"/>
                                <a:pt x="28665" y="56056"/>
                                <a:pt x="27391" y="60515"/>
                              </a:cubicBezTo>
                              <a:cubicBezTo>
                                <a:pt x="26754" y="62426"/>
                                <a:pt x="26117" y="64974"/>
                                <a:pt x="25480" y="67522"/>
                              </a:cubicBezTo>
                              <a:cubicBezTo>
                                <a:pt x="24206" y="70070"/>
                                <a:pt x="23569" y="72618"/>
                                <a:pt x="22295" y="75166"/>
                              </a:cubicBezTo>
                              <a:cubicBezTo>
                                <a:pt x="19747" y="80262"/>
                                <a:pt x="17836" y="85358"/>
                                <a:pt x="15925" y="89180"/>
                              </a:cubicBezTo>
                              <a:cubicBezTo>
                                <a:pt x="14651" y="93002"/>
                                <a:pt x="12740" y="95550"/>
                                <a:pt x="12740" y="95550"/>
                              </a:cubicBezTo>
                              <a:lnTo>
                                <a:pt x="0" y="9172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23" name="Freeform: Shape 1822">
                          <a:extLst>
                            <a:ext uri="{FF2B5EF4-FFF2-40B4-BE49-F238E27FC236}">
                              <a16:creationId xmlns:a16="http://schemas.microsoft.com/office/drawing/2014/main" id="{771B3648-7EBB-4BCD-9EEF-9A5D4DE449E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08506" y="5747346"/>
                          <a:ext cx="43953" cy="26117"/>
                        </a:xfrm>
                        <a:custGeom>
                          <a:avLst/>
                          <a:gdLst>
                            <a:gd name="connsiteX0" fmla="*/ 0 w 43953"/>
                            <a:gd name="connsiteY0" fmla="*/ 10192 h 26117"/>
                            <a:gd name="connsiteX1" fmla="*/ 3822 w 43953"/>
                            <a:gd name="connsiteY1" fmla="*/ 0 h 26117"/>
                            <a:gd name="connsiteX2" fmla="*/ 43953 w 43953"/>
                            <a:gd name="connsiteY2" fmla="*/ 14651 h 26117"/>
                            <a:gd name="connsiteX3" fmla="*/ 39494 w 43953"/>
                            <a:gd name="connsiteY3" fmla="*/ 26117 h 2611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43953" h="26117">
                              <a:moveTo>
                                <a:pt x="0" y="10192"/>
                              </a:moveTo>
                              <a:lnTo>
                                <a:pt x="3822" y="0"/>
                              </a:lnTo>
                              <a:lnTo>
                                <a:pt x="43953" y="14651"/>
                              </a:lnTo>
                              <a:lnTo>
                                <a:pt x="39494" y="2611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24" name="Freeform: Shape 1823">
                          <a:extLst>
                            <a:ext uri="{FF2B5EF4-FFF2-40B4-BE49-F238E27FC236}">
                              <a16:creationId xmlns:a16="http://schemas.microsoft.com/office/drawing/2014/main" id="{AD64031E-E2F9-4059-AF79-0A46C825AF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56281" y="5674091"/>
                          <a:ext cx="37583" cy="89187"/>
                        </a:xfrm>
                        <a:custGeom>
                          <a:avLst/>
                          <a:gdLst>
                            <a:gd name="connsiteX0" fmla="*/ 37583 w 37583"/>
                            <a:gd name="connsiteY0" fmla="*/ 15288 h 89187"/>
                            <a:gd name="connsiteX1" fmla="*/ 37583 w 37583"/>
                            <a:gd name="connsiteY1" fmla="*/ 20384 h 89187"/>
                            <a:gd name="connsiteX2" fmla="*/ 35672 w 37583"/>
                            <a:gd name="connsiteY2" fmla="*/ 31850 h 89187"/>
                            <a:gd name="connsiteX3" fmla="*/ 33124 w 37583"/>
                            <a:gd name="connsiteY3" fmla="*/ 48412 h 89187"/>
                            <a:gd name="connsiteX4" fmla="*/ 20384 w 37583"/>
                            <a:gd name="connsiteY4" fmla="*/ 47138 h 89187"/>
                            <a:gd name="connsiteX5" fmla="*/ 0 w 37583"/>
                            <a:gd name="connsiteY5" fmla="*/ 89180 h 89187"/>
                            <a:gd name="connsiteX6" fmla="*/ 2548 w 37583"/>
                            <a:gd name="connsiteY6" fmla="*/ 77714 h 89187"/>
                            <a:gd name="connsiteX7" fmla="*/ 5096 w 37583"/>
                            <a:gd name="connsiteY7" fmla="*/ 52234 h 89187"/>
                            <a:gd name="connsiteX8" fmla="*/ 5733 w 37583"/>
                            <a:gd name="connsiteY8" fmla="*/ 27391 h 89187"/>
                            <a:gd name="connsiteX9" fmla="*/ 5733 w 37583"/>
                            <a:gd name="connsiteY9" fmla="*/ 19110 h 89187"/>
                            <a:gd name="connsiteX10" fmla="*/ 5733 w 37583"/>
                            <a:gd name="connsiteY10" fmla="*/ 15925 h 89187"/>
                            <a:gd name="connsiteX11" fmla="*/ 11466 w 37583"/>
                            <a:gd name="connsiteY11" fmla="*/ 8281 h 89187"/>
                            <a:gd name="connsiteX12" fmla="*/ 17199 w 37583"/>
                            <a:gd name="connsiteY12" fmla="*/ 0 h 89187"/>
                            <a:gd name="connsiteX13" fmla="*/ 23569 w 37583"/>
                            <a:gd name="connsiteY13" fmla="*/ 11466 h 89187"/>
                            <a:gd name="connsiteX14" fmla="*/ 37583 w 37583"/>
                            <a:gd name="connsiteY14" fmla="*/ 15288 h 8918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</a:cxnLst>
                          <a:rect l="l" t="t" r="r" b="b"/>
                          <a:pathLst>
                            <a:path w="37583" h="89187">
                              <a:moveTo>
                                <a:pt x="37583" y="15288"/>
                              </a:moveTo>
                              <a:cubicBezTo>
                                <a:pt x="37583" y="15288"/>
                                <a:pt x="37583" y="17199"/>
                                <a:pt x="37583" y="20384"/>
                              </a:cubicBezTo>
                              <a:cubicBezTo>
                                <a:pt x="36946" y="23569"/>
                                <a:pt x="36309" y="27391"/>
                                <a:pt x="35672" y="31850"/>
                              </a:cubicBezTo>
                              <a:cubicBezTo>
                                <a:pt x="34398" y="40131"/>
                                <a:pt x="33124" y="48412"/>
                                <a:pt x="33124" y="48412"/>
                              </a:cubicBezTo>
                              <a:cubicBezTo>
                                <a:pt x="28028" y="47775"/>
                                <a:pt x="23569" y="47138"/>
                                <a:pt x="20384" y="47138"/>
                              </a:cubicBezTo>
                              <a:cubicBezTo>
                                <a:pt x="10192" y="46501"/>
                                <a:pt x="1274" y="89818"/>
                                <a:pt x="0" y="89180"/>
                              </a:cubicBezTo>
                              <a:cubicBezTo>
                                <a:pt x="0" y="89180"/>
                                <a:pt x="637" y="84721"/>
                                <a:pt x="2548" y="77714"/>
                              </a:cubicBezTo>
                              <a:cubicBezTo>
                                <a:pt x="3185" y="70708"/>
                                <a:pt x="4459" y="61789"/>
                                <a:pt x="5096" y="52234"/>
                              </a:cubicBezTo>
                              <a:cubicBezTo>
                                <a:pt x="6370" y="43316"/>
                                <a:pt x="5733" y="33761"/>
                                <a:pt x="5733" y="27391"/>
                              </a:cubicBezTo>
                              <a:cubicBezTo>
                                <a:pt x="5733" y="23569"/>
                                <a:pt x="5733" y="21021"/>
                                <a:pt x="5733" y="19110"/>
                              </a:cubicBezTo>
                              <a:cubicBezTo>
                                <a:pt x="5733" y="17199"/>
                                <a:pt x="5733" y="15925"/>
                                <a:pt x="5733" y="15925"/>
                              </a:cubicBezTo>
                              <a:cubicBezTo>
                                <a:pt x="5733" y="15925"/>
                                <a:pt x="8281" y="12103"/>
                                <a:pt x="11466" y="8281"/>
                              </a:cubicBezTo>
                              <a:cubicBezTo>
                                <a:pt x="14014" y="4459"/>
                                <a:pt x="17199" y="0"/>
                                <a:pt x="17199" y="0"/>
                              </a:cubicBezTo>
                              <a:lnTo>
                                <a:pt x="23569" y="11466"/>
                              </a:lnTo>
                              <a:lnTo>
                                <a:pt x="37583" y="1528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25" name="Freeform: Shape 1824">
                          <a:extLst>
                            <a:ext uri="{FF2B5EF4-FFF2-40B4-BE49-F238E27FC236}">
                              <a16:creationId xmlns:a16="http://schemas.microsoft.com/office/drawing/2014/main" id="{CA80D270-B93B-4EF7-9516-F93C36C7B13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24309" y="5681637"/>
                          <a:ext cx="47653" cy="43914"/>
                        </a:xfrm>
                        <a:custGeom>
                          <a:avLst/>
                          <a:gdLst>
                            <a:gd name="connsiteX0" fmla="*/ 19232 w 47653"/>
                            <a:gd name="connsiteY0" fmla="*/ 43414 h 43914"/>
                            <a:gd name="connsiteX1" fmla="*/ 4581 w 47653"/>
                            <a:gd name="connsiteY1" fmla="*/ 33859 h 43914"/>
                            <a:gd name="connsiteX2" fmla="*/ 122 w 47653"/>
                            <a:gd name="connsiteY2" fmla="*/ 18571 h 43914"/>
                            <a:gd name="connsiteX3" fmla="*/ 9040 w 47653"/>
                            <a:gd name="connsiteY3" fmla="*/ 5194 h 43914"/>
                            <a:gd name="connsiteX4" fmla="*/ 26239 w 47653"/>
                            <a:gd name="connsiteY4" fmla="*/ 98 h 43914"/>
                            <a:gd name="connsiteX5" fmla="*/ 42801 w 47653"/>
                            <a:gd name="connsiteY5" fmla="*/ 8379 h 43914"/>
                            <a:gd name="connsiteX6" fmla="*/ 47260 w 47653"/>
                            <a:gd name="connsiteY6" fmla="*/ 25578 h 43914"/>
                            <a:gd name="connsiteX7" fmla="*/ 37705 w 47653"/>
                            <a:gd name="connsiteY7" fmla="*/ 40867 h 43914"/>
                            <a:gd name="connsiteX8" fmla="*/ 19232 w 47653"/>
                            <a:gd name="connsiteY8" fmla="*/ 43414 h 4391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47653" h="43914">
                              <a:moveTo>
                                <a:pt x="19232" y="43414"/>
                              </a:moveTo>
                              <a:cubicBezTo>
                                <a:pt x="12862" y="42140"/>
                                <a:pt x="7766" y="38318"/>
                                <a:pt x="4581" y="33859"/>
                              </a:cubicBezTo>
                              <a:cubicBezTo>
                                <a:pt x="1396" y="29400"/>
                                <a:pt x="-515" y="23667"/>
                                <a:pt x="122" y="18571"/>
                              </a:cubicBezTo>
                              <a:cubicBezTo>
                                <a:pt x="759" y="12838"/>
                                <a:pt x="4581" y="8379"/>
                                <a:pt x="9040" y="5194"/>
                              </a:cubicBezTo>
                              <a:cubicBezTo>
                                <a:pt x="13499" y="2009"/>
                                <a:pt x="19232" y="-539"/>
                                <a:pt x="26239" y="98"/>
                              </a:cubicBezTo>
                              <a:cubicBezTo>
                                <a:pt x="32609" y="735"/>
                                <a:pt x="38342" y="3283"/>
                                <a:pt x="42801" y="8379"/>
                              </a:cubicBezTo>
                              <a:cubicBezTo>
                                <a:pt x="46623" y="12838"/>
                                <a:pt x="48534" y="19208"/>
                                <a:pt x="47260" y="25578"/>
                              </a:cubicBezTo>
                              <a:cubicBezTo>
                                <a:pt x="46623" y="31948"/>
                                <a:pt x="42801" y="37682"/>
                                <a:pt x="37705" y="40867"/>
                              </a:cubicBezTo>
                              <a:cubicBezTo>
                                <a:pt x="31972" y="43414"/>
                                <a:pt x="25602" y="44688"/>
                                <a:pt x="19232" y="43414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26" name="Freeform: Shape 1825">
                        <a:extLst>
                          <a:ext uri="{FF2B5EF4-FFF2-40B4-BE49-F238E27FC236}">
                            <a16:creationId xmlns:a16="http://schemas.microsoft.com/office/drawing/2014/main" id="{C95DCEAC-EB1E-461A-AA3F-4102E270B3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43541" y="5659440"/>
                        <a:ext cx="31850" cy="23569"/>
                      </a:xfrm>
                      <a:custGeom>
                        <a:avLst/>
                        <a:gdLst>
                          <a:gd name="connsiteX0" fmla="*/ 5096 w 31850"/>
                          <a:gd name="connsiteY0" fmla="*/ 0 h 23569"/>
                          <a:gd name="connsiteX1" fmla="*/ 9555 w 31850"/>
                          <a:gd name="connsiteY1" fmla="*/ 2548 h 23569"/>
                          <a:gd name="connsiteX2" fmla="*/ 18473 w 31850"/>
                          <a:gd name="connsiteY2" fmla="*/ 8918 h 23569"/>
                          <a:gd name="connsiteX3" fmla="*/ 31850 w 31850"/>
                          <a:gd name="connsiteY3" fmla="*/ 18473 h 23569"/>
                          <a:gd name="connsiteX4" fmla="*/ 24206 w 31850"/>
                          <a:gd name="connsiteY4" fmla="*/ 23569 h 23569"/>
                          <a:gd name="connsiteX5" fmla="*/ 0 w 31850"/>
                          <a:gd name="connsiteY5" fmla="*/ 18473 h 23569"/>
                          <a:gd name="connsiteX6" fmla="*/ 2548 w 31850"/>
                          <a:gd name="connsiteY6" fmla="*/ 8918 h 23569"/>
                          <a:gd name="connsiteX7" fmla="*/ 4459 w 31850"/>
                          <a:gd name="connsiteY7" fmla="*/ 2548 h 23569"/>
                          <a:gd name="connsiteX8" fmla="*/ 5096 w 31850"/>
                          <a:gd name="connsiteY8" fmla="*/ 0 h 235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1850" h="23569">
                            <a:moveTo>
                              <a:pt x="5096" y="0"/>
                            </a:moveTo>
                            <a:cubicBezTo>
                              <a:pt x="5096" y="0"/>
                              <a:pt x="7007" y="1274"/>
                              <a:pt x="9555" y="2548"/>
                            </a:cubicBezTo>
                            <a:cubicBezTo>
                              <a:pt x="12103" y="4459"/>
                              <a:pt x="15288" y="6370"/>
                              <a:pt x="18473" y="8918"/>
                            </a:cubicBezTo>
                            <a:cubicBezTo>
                              <a:pt x="25480" y="13377"/>
                              <a:pt x="31850" y="18473"/>
                              <a:pt x="31850" y="18473"/>
                            </a:cubicBezTo>
                            <a:lnTo>
                              <a:pt x="24206" y="23569"/>
                            </a:lnTo>
                            <a:lnTo>
                              <a:pt x="0" y="18473"/>
                            </a:lnTo>
                            <a:cubicBezTo>
                              <a:pt x="0" y="18473"/>
                              <a:pt x="1274" y="14014"/>
                              <a:pt x="2548" y="8918"/>
                            </a:cubicBezTo>
                            <a:cubicBezTo>
                              <a:pt x="3185" y="6370"/>
                              <a:pt x="3822" y="4459"/>
                              <a:pt x="4459" y="2548"/>
                            </a:cubicBezTo>
                            <a:cubicBezTo>
                              <a:pt x="5096" y="1274"/>
                              <a:pt x="5096" y="0"/>
                              <a:pt x="5096" y="0"/>
                            </a:cubicBez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827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345443" y="5767093"/>
                        <a:ext cx="114023" cy="115934"/>
                        <a:chOff x="2345443" y="5767093"/>
                        <a:chExt cx="114023" cy="115934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28" name="Freeform: Shape 1827">
                          <a:extLst>
                            <a:ext uri="{FF2B5EF4-FFF2-40B4-BE49-F238E27FC236}">
                              <a16:creationId xmlns:a16="http://schemas.microsoft.com/office/drawing/2014/main" id="{19EA92B8-BD53-4C30-9A16-91815965B3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45443" y="5767093"/>
                          <a:ext cx="103831" cy="115934"/>
                        </a:xfrm>
                        <a:custGeom>
                          <a:avLst/>
                          <a:gdLst>
                            <a:gd name="connsiteX0" fmla="*/ 0 w 103831"/>
                            <a:gd name="connsiteY0" fmla="*/ 77714 h 115934"/>
                            <a:gd name="connsiteX1" fmla="*/ 2548 w 103831"/>
                            <a:gd name="connsiteY1" fmla="*/ 75166 h 115934"/>
                            <a:gd name="connsiteX2" fmla="*/ 9555 w 103831"/>
                            <a:gd name="connsiteY2" fmla="*/ 66885 h 115934"/>
                            <a:gd name="connsiteX3" fmla="*/ 19747 w 103831"/>
                            <a:gd name="connsiteY3" fmla="*/ 55419 h 115934"/>
                            <a:gd name="connsiteX4" fmla="*/ 29939 w 103831"/>
                            <a:gd name="connsiteY4" fmla="*/ 41405 h 115934"/>
                            <a:gd name="connsiteX5" fmla="*/ 39494 w 103831"/>
                            <a:gd name="connsiteY5" fmla="*/ 26754 h 115934"/>
                            <a:gd name="connsiteX6" fmla="*/ 47138 w 103831"/>
                            <a:gd name="connsiteY6" fmla="*/ 13377 h 115934"/>
                            <a:gd name="connsiteX7" fmla="*/ 53508 w 103831"/>
                            <a:gd name="connsiteY7" fmla="*/ 0 h 115934"/>
                            <a:gd name="connsiteX8" fmla="*/ 103831 w 103831"/>
                            <a:gd name="connsiteY8" fmla="*/ 22932 h 115934"/>
                            <a:gd name="connsiteX9" fmla="*/ 96187 w 103831"/>
                            <a:gd name="connsiteY9" fmla="*/ 38857 h 115934"/>
                            <a:gd name="connsiteX10" fmla="*/ 86632 w 103831"/>
                            <a:gd name="connsiteY10" fmla="*/ 54782 h 115934"/>
                            <a:gd name="connsiteX11" fmla="*/ 75166 w 103831"/>
                            <a:gd name="connsiteY11" fmla="*/ 72618 h 115934"/>
                            <a:gd name="connsiteX12" fmla="*/ 62426 w 103831"/>
                            <a:gd name="connsiteY12" fmla="*/ 89180 h 115934"/>
                            <a:gd name="connsiteX13" fmla="*/ 50323 w 103831"/>
                            <a:gd name="connsiteY13" fmla="*/ 103194 h 115934"/>
                            <a:gd name="connsiteX14" fmla="*/ 41405 w 103831"/>
                            <a:gd name="connsiteY14" fmla="*/ 112749 h 115934"/>
                            <a:gd name="connsiteX15" fmla="*/ 38220 w 103831"/>
                            <a:gd name="connsiteY15" fmla="*/ 115934 h 115934"/>
                            <a:gd name="connsiteX16" fmla="*/ 29939 w 103831"/>
                            <a:gd name="connsiteY16" fmla="*/ 107653 h 115934"/>
                            <a:gd name="connsiteX17" fmla="*/ 35035 w 103831"/>
                            <a:gd name="connsiteY17" fmla="*/ 101920 h 115934"/>
                            <a:gd name="connsiteX18" fmla="*/ 45227 w 103831"/>
                            <a:gd name="connsiteY18" fmla="*/ 88543 h 115934"/>
                            <a:gd name="connsiteX19" fmla="*/ 54782 w 103831"/>
                            <a:gd name="connsiteY19" fmla="*/ 74529 h 115934"/>
                            <a:gd name="connsiteX20" fmla="*/ 58604 w 103831"/>
                            <a:gd name="connsiteY20" fmla="*/ 68159 h 115934"/>
                            <a:gd name="connsiteX21" fmla="*/ 38220 w 103831"/>
                            <a:gd name="connsiteY21" fmla="*/ 53508 h 115934"/>
                            <a:gd name="connsiteX22" fmla="*/ 33761 w 103831"/>
                            <a:gd name="connsiteY22" fmla="*/ 58604 h 115934"/>
                            <a:gd name="connsiteX23" fmla="*/ 22932 w 103831"/>
                            <a:gd name="connsiteY23" fmla="*/ 69433 h 115934"/>
                            <a:gd name="connsiteX24" fmla="*/ 11466 w 103831"/>
                            <a:gd name="connsiteY24" fmla="*/ 79625 h 115934"/>
                            <a:gd name="connsiteX25" fmla="*/ 6370 w 103831"/>
                            <a:gd name="connsiteY25" fmla="*/ 84084 h 115934"/>
                            <a:gd name="connsiteX26" fmla="*/ 0 w 103831"/>
                            <a:gd name="connsiteY26" fmla="*/ 77714 h 11593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</a:cxnLst>
                          <a:rect l="l" t="t" r="r" b="b"/>
                          <a:pathLst>
                            <a:path w="103831" h="115934">
                              <a:moveTo>
                                <a:pt x="0" y="77714"/>
                              </a:moveTo>
                              <a:cubicBezTo>
                                <a:pt x="0" y="77714"/>
                                <a:pt x="1274" y="76440"/>
                                <a:pt x="2548" y="75166"/>
                              </a:cubicBezTo>
                              <a:cubicBezTo>
                                <a:pt x="4459" y="73255"/>
                                <a:pt x="7007" y="70707"/>
                                <a:pt x="9555" y="66885"/>
                              </a:cubicBezTo>
                              <a:cubicBezTo>
                                <a:pt x="12103" y="63700"/>
                                <a:pt x="16562" y="59878"/>
                                <a:pt x="19747" y="55419"/>
                              </a:cubicBezTo>
                              <a:cubicBezTo>
                                <a:pt x="22932" y="50960"/>
                                <a:pt x="26754" y="46501"/>
                                <a:pt x="29939" y="41405"/>
                              </a:cubicBezTo>
                              <a:cubicBezTo>
                                <a:pt x="33761" y="36946"/>
                                <a:pt x="36309" y="31213"/>
                                <a:pt x="39494" y="26754"/>
                              </a:cubicBezTo>
                              <a:cubicBezTo>
                                <a:pt x="42042" y="22295"/>
                                <a:pt x="45227" y="17836"/>
                                <a:pt x="47138" y="13377"/>
                              </a:cubicBezTo>
                              <a:cubicBezTo>
                                <a:pt x="50960" y="5733"/>
                                <a:pt x="53508" y="0"/>
                                <a:pt x="53508" y="0"/>
                              </a:cubicBezTo>
                              <a:lnTo>
                                <a:pt x="103831" y="22932"/>
                              </a:lnTo>
                              <a:cubicBezTo>
                                <a:pt x="103831" y="22932"/>
                                <a:pt x="100646" y="29302"/>
                                <a:pt x="96187" y="38857"/>
                              </a:cubicBezTo>
                              <a:cubicBezTo>
                                <a:pt x="93639" y="43953"/>
                                <a:pt x="90454" y="49049"/>
                                <a:pt x="86632" y="54782"/>
                              </a:cubicBezTo>
                              <a:cubicBezTo>
                                <a:pt x="83447" y="60515"/>
                                <a:pt x="79625" y="66885"/>
                                <a:pt x="75166" y="72618"/>
                              </a:cubicBezTo>
                              <a:cubicBezTo>
                                <a:pt x="70707" y="78351"/>
                                <a:pt x="66248" y="84084"/>
                                <a:pt x="62426" y="89180"/>
                              </a:cubicBezTo>
                              <a:cubicBezTo>
                                <a:pt x="58604" y="94913"/>
                                <a:pt x="54145" y="98735"/>
                                <a:pt x="50323" y="103194"/>
                              </a:cubicBezTo>
                              <a:cubicBezTo>
                                <a:pt x="46501" y="107016"/>
                                <a:pt x="43953" y="110838"/>
                                <a:pt x="41405" y="112749"/>
                              </a:cubicBezTo>
                              <a:cubicBezTo>
                                <a:pt x="39494" y="115297"/>
                                <a:pt x="38220" y="115934"/>
                                <a:pt x="38220" y="115934"/>
                              </a:cubicBezTo>
                              <a:lnTo>
                                <a:pt x="29939" y="107653"/>
                              </a:lnTo>
                              <a:cubicBezTo>
                                <a:pt x="29939" y="107653"/>
                                <a:pt x="32487" y="105742"/>
                                <a:pt x="35035" y="101920"/>
                              </a:cubicBezTo>
                              <a:cubicBezTo>
                                <a:pt x="37583" y="98098"/>
                                <a:pt x="41405" y="93639"/>
                                <a:pt x="45227" y="88543"/>
                              </a:cubicBezTo>
                              <a:cubicBezTo>
                                <a:pt x="49049" y="84084"/>
                                <a:pt x="52234" y="78351"/>
                                <a:pt x="54782" y="74529"/>
                              </a:cubicBezTo>
                              <a:cubicBezTo>
                                <a:pt x="57330" y="70707"/>
                                <a:pt x="58604" y="68159"/>
                                <a:pt x="58604" y="68159"/>
                              </a:cubicBezTo>
                              <a:lnTo>
                                <a:pt x="38220" y="53508"/>
                              </a:lnTo>
                              <a:cubicBezTo>
                                <a:pt x="38220" y="53508"/>
                                <a:pt x="36309" y="55419"/>
                                <a:pt x="33761" y="58604"/>
                              </a:cubicBezTo>
                              <a:cubicBezTo>
                                <a:pt x="31213" y="61789"/>
                                <a:pt x="27391" y="66248"/>
                                <a:pt x="22932" y="69433"/>
                              </a:cubicBezTo>
                              <a:cubicBezTo>
                                <a:pt x="19110" y="73255"/>
                                <a:pt x="14651" y="77077"/>
                                <a:pt x="11466" y="79625"/>
                              </a:cubicBezTo>
                              <a:cubicBezTo>
                                <a:pt x="8918" y="82810"/>
                                <a:pt x="6370" y="84084"/>
                                <a:pt x="6370" y="84084"/>
                              </a:cubicBezTo>
                              <a:lnTo>
                                <a:pt x="0" y="77714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29" name="Freeform: Shape 1828">
                          <a:extLst>
                            <a:ext uri="{FF2B5EF4-FFF2-40B4-BE49-F238E27FC236}">
                              <a16:creationId xmlns:a16="http://schemas.microsoft.com/office/drawing/2014/main" id="{DF7B7974-3487-4DE7-8432-0F63AB782A5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54361" y="5833979"/>
                          <a:ext cx="39494" cy="36946"/>
                        </a:xfrm>
                        <a:custGeom>
                          <a:avLst/>
                          <a:gdLst>
                            <a:gd name="connsiteX0" fmla="*/ 0 w 39494"/>
                            <a:gd name="connsiteY0" fmla="*/ 8281 h 36946"/>
                            <a:gd name="connsiteX1" fmla="*/ 7644 w 39494"/>
                            <a:gd name="connsiteY1" fmla="*/ 0 h 36946"/>
                            <a:gd name="connsiteX2" fmla="*/ 39494 w 39494"/>
                            <a:gd name="connsiteY2" fmla="*/ 28028 h 36946"/>
                            <a:gd name="connsiteX3" fmla="*/ 31213 w 39494"/>
                            <a:gd name="connsiteY3" fmla="*/ 36946 h 3694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39494" h="36946">
                              <a:moveTo>
                                <a:pt x="0" y="8281"/>
                              </a:moveTo>
                              <a:lnTo>
                                <a:pt x="7644" y="0"/>
                              </a:lnTo>
                              <a:lnTo>
                                <a:pt x="39494" y="28028"/>
                              </a:lnTo>
                              <a:lnTo>
                                <a:pt x="31213" y="3694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30" name="Freeform: Shape 1829">
                          <a:extLst>
                            <a:ext uri="{FF2B5EF4-FFF2-40B4-BE49-F238E27FC236}">
                              <a16:creationId xmlns:a16="http://schemas.microsoft.com/office/drawing/2014/main" id="{F3936F81-CA52-4209-A98A-D1761663DAA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97040" y="5788751"/>
                          <a:ext cx="62426" cy="75174"/>
                        </a:xfrm>
                        <a:custGeom>
                          <a:avLst/>
                          <a:gdLst>
                            <a:gd name="connsiteX0" fmla="*/ 62426 w 62426"/>
                            <a:gd name="connsiteY0" fmla="*/ 21658 h 75174"/>
                            <a:gd name="connsiteX1" fmla="*/ 54782 w 62426"/>
                            <a:gd name="connsiteY1" fmla="*/ 36309 h 75174"/>
                            <a:gd name="connsiteX2" fmla="*/ 45864 w 62426"/>
                            <a:gd name="connsiteY2" fmla="*/ 50323 h 75174"/>
                            <a:gd name="connsiteX3" fmla="*/ 34398 w 62426"/>
                            <a:gd name="connsiteY3" fmla="*/ 43953 h 75174"/>
                            <a:gd name="connsiteX4" fmla="*/ 0 w 62426"/>
                            <a:gd name="connsiteY4" fmla="*/ 75166 h 75174"/>
                            <a:gd name="connsiteX5" fmla="*/ 6370 w 62426"/>
                            <a:gd name="connsiteY5" fmla="*/ 65611 h 75174"/>
                            <a:gd name="connsiteX6" fmla="*/ 18473 w 62426"/>
                            <a:gd name="connsiteY6" fmla="*/ 43316 h 75174"/>
                            <a:gd name="connsiteX7" fmla="*/ 28665 w 62426"/>
                            <a:gd name="connsiteY7" fmla="*/ 20384 h 75174"/>
                            <a:gd name="connsiteX8" fmla="*/ 32487 w 62426"/>
                            <a:gd name="connsiteY8" fmla="*/ 10192 h 75174"/>
                            <a:gd name="connsiteX9" fmla="*/ 40768 w 62426"/>
                            <a:gd name="connsiteY9" fmla="*/ 5096 h 75174"/>
                            <a:gd name="connsiteX10" fmla="*/ 49049 w 62426"/>
                            <a:gd name="connsiteY10" fmla="*/ 0 h 75174"/>
                            <a:gd name="connsiteX11" fmla="*/ 50960 w 62426"/>
                            <a:gd name="connsiteY11" fmla="*/ 13377 h 75174"/>
                            <a:gd name="connsiteX12" fmla="*/ 62426 w 62426"/>
                            <a:gd name="connsiteY12" fmla="*/ 21658 h 7517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</a:cxnLst>
                          <a:rect l="l" t="t" r="r" b="b"/>
                          <a:pathLst>
                            <a:path w="62426" h="75174">
                              <a:moveTo>
                                <a:pt x="62426" y="21658"/>
                              </a:moveTo>
                              <a:cubicBezTo>
                                <a:pt x="62426" y="21658"/>
                                <a:pt x="59241" y="29302"/>
                                <a:pt x="54782" y="36309"/>
                              </a:cubicBezTo>
                              <a:cubicBezTo>
                                <a:pt x="50323" y="43316"/>
                                <a:pt x="45864" y="50323"/>
                                <a:pt x="45864" y="50323"/>
                              </a:cubicBezTo>
                              <a:cubicBezTo>
                                <a:pt x="41405" y="47775"/>
                                <a:pt x="36946" y="45864"/>
                                <a:pt x="34398" y="43953"/>
                              </a:cubicBezTo>
                              <a:cubicBezTo>
                                <a:pt x="25480" y="39494"/>
                                <a:pt x="637" y="75803"/>
                                <a:pt x="0" y="75166"/>
                              </a:cubicBezTo>
                              <a:cubicBezTo>
                                <a:pt x="0" y="75166"/>
                                <a:pt x="2548" y="71344"/>
                                <a:pt x="6370" y="65611"/>
                              </a:cubicBezTo>
                              <a:cubicBezTo>
                                <a:pt x="9555" y="59878"/>
                                <a:pt x="14014" y="51597"/>
                                <a:pt x="18473" y="43316"/>
                              </a:cubicBezTo>
                              <a:cubicBezTo>
                                <a:pt x="22932" y="35035"/>
                                <a:pt x="25480" y="26754"/>
                                <a:pt x="28665" y="20384"/>
                              </a:cubicBezTo>
                              <a:cubicBezTo>
                                <a:pt x="31213" y="14014"/>
                                <a:pt x="32487" y="10192"/>
                                <a:pt x="32487" y="10192"/>
                              </a:cubicBezTo>
                              <a:cubicBezTo>
                                <a:pt x="32487" y="10192"/>
                                <a:pt x="36946" y="7644"/>
                                <a:pt x="40768" y="5096"/>
                              </a:cubicBezTo>
                              <a:cubicBezTo>
                                <a:pt x="45227" y="2548"/>
                                <a:pt x="49049" y="0"/>
                                <a:pt x="49049" y="0"/>
                              </a:cubicBezTo>
                              <a:lnTo>
                                <a:pt x="50960" y="13377"/>
                              </a:lnTo>
                              <a:lnTo>
                                <a:pt x="62426" y="21658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31" name="Freeform: Shape 1830">
                          <a:extLst>
                            <a:ext uri="{FF2B5EF4-FFF2-40B4-BE49-F238E27FC236}">
                              <a16:creationId xmlns:a16="http://schemas.microsoft.com/office/drawing/2014/main" id="{E0F20DDC-E88D-4ABD-A4F4-791DF26931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87963" y="5783921"/>
                          <a:ext cx="46318" cy="45074"/>
                        </a:xfrm>
                        <a:custGeom>
                          <a:avLst/>
                          <a:gdLst>
                            <a:gd name="connsiteX0" fmla="*/ 10988 w 46318"/>
                            <a:gd name="connsiteY0" fmla="*/ 40503 h 45074"/>
                            <a:gd name="connsiteX1" fmla="*/ 796 w 46318"/>
                            <a:gd name="connsiteY1" fmla="*/ 25851 h 45074"/>
                            <a:gd name="connsiteX2" fmla="*/ 2707 w 46318"/>
                            <a:gd name="connsiteY2" fmla="*/ 9926 h 45074"/>
                            <a:gd name="connsiteX3" fmla="*/ 33283 w 46318"/>
                            <a:gd name="connsiteY3" fmla="*/ 2283 h 45074"/>
                            <a:gd name="connsiteX4" fmla="*/ 42838 w 46318"/>
                            <a:gd name="connsiteY4" fmla="*/ 33496 h 45074"/>
                            <a:gd name="connsiteX5" fmla="*/ 28187 w 46318"/>
                            <a:gd name="connsiteY5" fmla="*/ 44325 h 45074"/>
                            <a:gd name="connsiteX6" fmla="*/ 10988 w 46318"/>
                            <a:gd name="connsiteY6" fmla="*/ 40503 h 45074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46318" h="45074">
                              <a:moveTo>
                                <a:pt x="10988" y="40503"/>
                              </a:moveTo>
                              <a:cubicBezTo>
                                <a:pt x="5892" y="36681"/>
                                <a:pt x="2707" y="31585"/>
                                <a:pt x="796" y="25851"/>
                              </a:cubicBezTo>
                              <a:cubicBezTo>
                                <a:pt x="-478" y="20119"/>
                                <a:pt x="-478" y="14385"/>
                                <a:pt x="2707" y="9926"/>
                              </a:cubicBezTo>
                              <a:cubicBezTo>
                                <a:pt x="9077" y="1009"/>
                                <a:pt x="21817" y="-2814"/>
                                <a:pt x="33283" y="2283"/>
                              </a:cubicBezTo>
                              <a:cubicBezTo>
                                <a:pt x="44749" y="8015"/>
                                <a:pt x="50482" y="22666"/>
                                <a:pt x="42838" y="33496"/>
                              </a:cubicBezTo>
                              <a:cubicBezTo>
                                <a:pt x="39016" y="39229"/>
                                <a:pt x="33920" y="43051"/>
                                <a:pt x="28187" y="44325"/>
                              </a:cubicBezTo>
                              <a:cubicBezTo>
                                <a:pt x="23091" y="46236"/>
                                <a:pt x="16721" y="44325"/>
                                <a:pt x="10988" y="40503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32" name="Freeform: Shape 1831">
                        <a:extLst>
                          <a:ext uri="{FF2B5EF4-FFF2-40B4-BE49-F238E27FC236}">
                            <a16:creationId xmlns:a16="http://schemas.microsoft.com/office/drawing/2014/main" id="{8E0574EC-FFEA-46FF-8579-F0343A1326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16150" y="5765819"/>
                        <a:ext cx="29939" cy="29301"/>
                      </a:xfrm>
                      <a:custGeom>
                        <a:avLst/>
                        <a:gdLst>
                          <a:gd name="connsiteX0" fmla="*/ 12103 w 29939"/>
                          <a:gd name="connsiteY0" fmla="*/ 0 h 29301"/>
                          <a:gd name="connsiteX1" fmla="*/ 15288 w 29939"/>
                          <a:gd name="connsiteY1" fmla="*/ 4459 h 29301"/>
                          <a:gd name="connsiteX2" fmla="*/ 21658 w 29939"/>
                          <a:gd name="connsiteY2" fmla="*/ 13377 h 29301"/>
                          <a:gd name="connsiteX3" fmla="*/ 29939 w 29939"/>
                          <a:gd name="connsiteY3" fmla="*/ 27391 h 29301"/>
                          <a:gd name="connsiteX4" fmla="*/ 20384 w 29939"/>
                          <a:gd name="connsiteY4" fmla="*/ 29302 h 29301"/>
                          <a:gd name="connsiteX5" fmla="*/ 0 w 29939"/>
                          <a:gd name="connsiteY5" fmla="*/ 15925 h 29301"/>
                          <a:gd name="connsiteX6" fmla="*/ 6370 w 29939"/>
                          <a:gd name="connsiteY6" fmla="*/ 8281 h 29301"/>
                          <a:gd name="connsiteX7" fmla="*/ 10192 w 29939"/>
                          <a:gd name="connsiteY7" fmla="*/ 3185 h 29301"/>
                          <a:gd name="connsiteX8" fmla="*/ 12103 w 29939"/>
                          <a:gd name="connsiteY8" fmla="*/ 0 h 2930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9939" h="29301">
                            <a:moveTo>
                              <a:pt x="12103" y="0"/>
                            </a:moveTo>
                            <a:cubicBezTo>
                              <a:pt x="12103" y="0"/>
                              <a:pt x="13377" y="1911"/>
                              <a:pt x="15288" y="4459"/>
                            </a:cubicBezTo>
                            <a:cubicBezTo>
                              <a:pt x="17199" y="7007"/>
                              <a:pt x="19747" y="10192"/>
                              <a:pt x="21658" y="13377"/>
                            </a:cubicBezTo>
                            <a:cubicBezTo>
                              <a:pt x="26117" y="19747"/>
                              <a:pt x="29939" y="27391"/>
                              <a:pt x="29939" y="27391"/>
                            </a:cubicBezTo>
                            <a:lnTo>
                              <a:pt x="20384" y="29302"/>
                            </a:lnTo>
                            <a:lnTo>
                              <a:pt x="0" y="15925"/>
                            </a:lnTo>
                            <a:cubicBezTo>
                              <a:pt x="0" y="15925"/>
                              <a:pt x="3185" y="12103"/>
                              <a:pt x="6370" y="8281"/>
                            </a:cubicBezTo>
                            <a:cubicBezTo>
                              <a:pt x="8281" y="6370"/>
                              <a:pt x="9555" y="4459"/>
                              <a:pt x="10192" y="3185"/>
                            </a:cubicBezTo>
                            <a:cubicBezTo>
                              <a:pt x="11466" y="637"/>
                              <a:pt x="12103" y="0"/>
                              <a:pt x="12103" y="0"/>
                            </a:cubicBez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833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63260" y="5849904"/>
                      <a:ext cx="215306" cy="133133"/>
                      <a:chOff x="2163260" y="5849904"/>
                      <a:chExt cx="215306" cy="133133"/>
                    </a:xfrm>
                    <a:solidFill>
                      <a:schemeClr val="accent1"/>
                    </a:solidFill>
                  </p:grpSpPr>
                  <p:grpSp>
                    <p:nvGrpSpPr>
                      <p:cNvPr id="1834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260084" y="5849904"/>
                        <a:ext cx="118482" cy="101283"/>
                        <a:chOff x="2260084" y="5849904"/>
                        <a:chExt cx="118482" cy="101283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35" name="Freeform: Shape 1834">
                          <a:extLst>
                            <a:ext uri="{FF2B5EF4-FFF2-40B4-BE49-F238E27FC236}">
                              <a16:creationId xmlns:a16="http://schemas.microsoft.com/office/drawing/2014/main" id="{DA9A030C-25A0-4EC9-90F1-88B2F66ED8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60084" y="5849904"/>
                          <a:ext cx="116571" cy="101283"/>
                        </a:xfrm>
                        <a:custGeom>
                          <a:avLst/>
                          <a:gdLst>
                            <a:gd name="connsiteX0" fmla="*/ 0 w 116571"/>
                            <a:gd name="connsiteY0" fmla="*/ 49686 h 101283"/>
                            <a:gd name="connsiteX1" fmla="*/ 13377 w 116571"/>
                            <a:gd name="connsiteY1" fmla="*/ 43953 h 101283"/>
                            <a:gd name="connsiteX2" fmla="*/ 26754 w 116571"/>
                            <a:gd name="connsiteY2" fmla="*/ 37583 h 101283"/>
                            <a:gd name="connsiteX3" fmla="*/ 41405 w 116571"/>
                            <a:gd name="connsiteY3" fmla="*/ 28665 h 101283"/>
                            <a:gd name="connsiteX4" fmla="*/ 49049 w 116571"/>
                            <a:gd name="connsiteY4" fmla="*/ 24206 h 101283"/>
                            <a:gd name="connsiteX5" fmla="*/ 56056 w 116571"/>
                            <a:gd name="connsiteY5" fmla="*/ 19110 h 101283"/>
                            <a:gd name="connsiteX6" fmla="*/ 68159 w 116571"/>
                            <a:gd name="connsiteY6" fmla="*/ 10192 h 101283"/>
                            <a:gd name="connsiteX7" fmla="*/ 78988 w 116571"/>
                            <a:gd name="connsiteY7" fmla="*/ 0 h 101283"/>
                            <a:gd name="connsiteX8" fmla="*/ 116572 w 116571"/>
                            <a:gd name="connsiteY8" fmla="*/ 40768 h 101283"/>
                            <a:gd name="connsiteX9" fmla="*/ 103194 w 116571"/>
                            <a:gd name="connsiteY9" fmla="*/ 52871 h 101283"/>
                            <a:gd name="connsiteX10" fmla="*/ 88544 w 116571"/>
                            <a:gd name="connsiteY10" fmla="*/ 63700 h 101283"/>
                            <a:gd name="connsiteX11" fmla="*/ 80262 w 116571"/>
                            <a:gd name="connsiteY11" fmla="*/ 70070 h 101283"/>
                            <a:gd name="connsiteX12" fmla="*/ 71344 w 116571"/>
                            <a:gd name="connsiteY12" fmla="*/ 75803 h 101283"/>
                            <a:gd name="connsiteX13" fmla="*/ 53508 w 116571"/>
                            <a:gd name="connsiteY13" fmla="*/ 86632 h 101283"/>
                            <a:gd name="connsiteX14" fmla="*/ 36946 w 116571"/>
                            <a:gd name="connsiteY14" fmla="*/ 94276 h 101283"/>
                            <a:gd name="connsiteX15" fmla="*/ 20384 w 116571"/>
                            <a:gd name="connsiteY15" fmla="*/ 101283 h 101283"/>
                            <a:gd name="connsiteX16" fmla="*/ 15925 w 116571"/>
                            <a:gd name="connsiteY16" fmla="*/ 90454 h 101283"/>
                            <a:gd name="connsiteX17" fmla="*/ 57967 w 116571"/>
                            <a:gd name="connsiteY17" fmla="*/ 64974 h 101283"/>
                            <a:gd name="connsiteX18" fmla="*/ 44590 w 116571"/>
                            <a:gd name="connsiteY18" fmla="*/ 43316 h 101283"/>
                            <a:gd name="connsiteX19" fmla="*/ 3185 w 116571"/>
                            <a:gd name="connsiteY19" fmla="*/ 59878 h 101283"/>
                            <a:gd name="connsiteX20" fmla="*/ 0 w 116571"/>
                            <a:gd name="connsiteY20" fmla="*/ 49686 h 10128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</a:cxnLst>
                          <a:rect l="l" t="t" r="r" b="b"/>
                          <a:pathLst>
                            <a:path w="116571" h="101283">
                              <a:moveTo>
                                <a:pt x="0" y="49686"/>
                              </a:moveTo>
                              <a:cubicBezTo>
                                <a:pt x="0" y="49686"/>
                                <a:pt x="5733" y="47775"/>
                                <a:pt x="13377" y="43953"/>
                              </a:cubicBezTo>
                              <a:cubicBezTo>
                                <a:pt x="17199" y="42042"/>
                                <a:pt x="21658" y="40131"/>
                                <a:pt x="26754" y="37583"/>
                              </a:cubicBezTo>
                              <a:cubicBezTo>
                                <a:pt x="31850" y="35035"/>
                                <a:pt x="36309" y="31850"/>
                                <a:pt x="41405" y="28665"/>
                              </a:cubicBezTo>
                              <a:cubicBezTo>
                                <a:pt x="43953" y="27391"/>
                                <a:pt x="46501" y="25480"/>
                                <a:pt x="49049" y="24206"/>
                              </a:cubicBezTo>
                              <a:cubicBezTo>
                                <a:pt x="50960" y="22295"/>
                                <a:pt x="53508" y="21021"/>
                                <a:pt x="56056" y="19110"/>
                              </a:cubicBezTo>
                              <a:cubicBezTo>
                                <a:pt x="60515" y="15925"/>
                                <a:pt x="64337" y="12740"/>
                                <a:pt x="68159" y="10192"/>
                              </a:cubicBezTo>
                              <a:cubicBezTo>
                                <a:pt x="74529" y="4459"/>
                                <a:pt x="78988" y="0"/>
                                <a:pt x="78988" y="0"/>
                              </a:cubicBezTo>
                              <a:lnTo>
                                <a:pt x="116572" y="40768"/>
                              </a:lnTo>
                              <a:cubicBezTo>
                                <a:pt x="116572" y="40768"/>
                                <a:pt x="110839" y="45864"/>
                                <a:pt x="103194" y="52871"/>
                              </a:cubicBezTo>
                              <a:cubicBezTo>
                                <a:pt x="98735" y="56056"/>
                                <a:pt x="93639" y="59878"/>
                                <a:pt x="88544" y="63700"/>
                              </a:cubicBezTo>
                              <a:cubicBezTo>
                                <a:pt x="85995" y="65611"/>
                                <a:pt x="82810" y="67522"/>
                                <a:pt x="80262" y="70070"/>
                              </a:cubicBezTo>
                              <a:cubicBezTo>
                                <a:pt x="77077" y="71981"/>
                                <a:pt x="74529" y="73892"/>
                                <a:pt x="71344" y="75803"/>
                              </a:cubicBezTo>
                              <a:cubicBezTo>
                                <a:pt x="64974" y="79625"/>
                                <a:pt x="59241" y="83447"/>
                                <a:pt x="53508" y="86632"/>
                              </a:cubicBezTo>
                              <a:cubicBezTo>
                                <a:pt x="47775" y="89817"/>
                                <a:pt x="42042" y="92365"/>
                                <a:pt x="36946" y="94276"/>
                              </a:cubicBezTo>
                              <a:cubicBezTo>
                                <a:pt x="27391" y="99372"/>
                                <a:pt x="20384" y="101283"/>
                                <a:pt x="20384" y="101283"/>
                              </a:cubicBezTo>
                              <a:lnTo>
                                <a:pt x="15925" y="90454"/>
                              </a:lnTo>
                              <a:cubicBezTo>
                                <a:pt x="16562" y="91728"/>
                                <a:pt x="59241" y="65611"/>
                                <a:pt x="57967" y="64974"/>
                              </a:cubicBezTo>
                              <a:lnTo>
                                <a:pt x="44590" y="43316"/>
                              </a:lnTo>
                              <a:cubicBezTo>
                                <a:pt x="45227" y="43953"/>
                                <a:pt x="3822" y="61789"/>
                                <a:pt x="3185" y="59878"/>
                              </a:cubicBezTo>
                              <a:lnTo>
                                <a:pt x="0" y="4968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36" name="Freeform: Shape 1835">
                          <a:extLst>
                            <a:ext uri="{FF2B5EF4-FFF2-40B4-BE49-F238E27FC236}">
                              <a16:creationId xmlns:a16="http://schemas.microsoft.com/office/drawing/2014/main" id="{0B286FE7-1874-438D-B544-5585CD891F4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69639" y="5896405"/>
                          <a:ext cx="28028" cy="43952"/>
                        </a:xfrm>
                        <a:custGeom>
                          <a:avLst/>
                          <a:gdLst>
                            <a:gd name="connsiteX0" fmla="*/ 0 w 28028"/>
                            <a:gd name="connsiteY0" fmla="*/ 5096 h 43952"/>
                            <a:gd name="connsiteX1" fmla="*/ 9555 w 28028"/>
                            <a:gd name="connsiteY1" fmla="*/ 0 h 43952"/>
                            <a:gd name="connsiteX2" fmla="*/ 28028 w 28028"/>
                            <a:gd name="connsiteY2" fmla="*/ 38220 h 43952"/>
                            <a:gd name="connsiteX3" fmla="*/ 17199 w 28028"/>
                            <a:gd name="connsiteY3" fmla="*/ 43953 h 4395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28028" h="43952">
                              <a:moveTo>
                                <a:pt x="0" y="5096"/>
                              </a:moveTo>
                              <a:lnTo>
                                <a:pt x="9555" y="0"/>
                              </a:lnTo>
                              <a:lnTo>
                                <a:pt x="28028" y="38220"/>
                              </a:lnTo>
                              <a:lnTo>
                                <a:pt x="17199" y="4395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37" name="Freeform: Shape 1836">
                          <a:extLst>
                            <a:ext uri="{FF2B5EF4-FFF2-40B4-BE49-F238E27FC236}">
                              <a16:creationId xmlns:a16="http://schemas.microsoft.com/office/drawing/2014/main" id="{9104E106-124A-4AB2-A1AA-9BA3E63323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00215" y="5888124"/>
                          <a:ext cx="78351" cy="50322"/>
                        </a:xfrm>
                        <a:custGeom>
                          <a:avLst/>
                          <a:gdLst>
                            <a:gd name="connsiteX0" fmla="*/ 78351 w 78351"/>
                            <a:gd name="connsiteY0" fmla="*/ 24843 h 50322"/>
                            <a:gd name="connsiteX1" fmla="*/ 74529 w 78351"/>
                            <a:gd name="connsiteY1" fmla="*/ 28028 h 50322"/>
                            <a:gd name="connsiteX2" fmla="*/ 65611 w 78351"/>
                            <a:gd name="connsiteY2" fmla="*/ 35035 h 50322"/>
                            <a:gd name="connsiteX3" fmla="*/ 52234 w 78351"/>
                            <a:gd name="connsiteY3" fmla="*/ 45227 h 50322"/>
                            <a:gd name="connsiteX4" fmla="*/ 43953 w 78351"/>
                            <a:gd name="connsiteY4" fmla="*/ 35035 h 50322"/>
                            <a:gd name="connsiteX5" fmla="*/ 19747 w 78351"/>
                            <a:gd name="connsiteY5" fmla="*/ 40131 h 50322"/>
                            <a:gd name="connsiteX6" fmla="*/ 12740 w 78351"/>
                            <a:gd name="connsiteY6" fmla="*/ 43953 h 50322"/>
                            <a:gd name="connsiteX7" fmla="*/ 6370 w 78351"/>
                            <a:gd name="connsiteY7" fmla="*/ 47138 h 50322"/>
                            <a:gd name="connsiteX8" fmla="*/ 0 w 78351"/>
                            <a:gd name="connsiteY8" fmla="*/ 50323 h 50322"/>
                            <a:gd name="connsiteX9" fmla="*/ 9555 w 78351"/>
                            <a:gd name="connsiteY9" fmla="*/ 43953 h 50322"/>
                            <a:gd name="connsiteX10" fmla="*/ 29302 w 78351"/>
                            <a:gd name="connsiteY10" fmla="*/ 28028 h 50322"/>
                            <a:gd name="connsiteX11" fmla="*/ 47775 w 78351"/>
                            <a:gd name="connsiteY11" fmla="*/ 10829 h 50322"/>
                            <a:gd name="connsiteX12" fmla="*/ 55419 w 78351"/>
                            <a:gd name="connsiteY12" fmla="*/ 3185 h 50322"/>
                            <a:gd name="connsiteX13" fmla="*/ 64974 w 78351"/>
                            <a:gd name="connsiteY13" fmla="*/ 1911 h 50322"/>
                            <a:gd name="connsiteX14" fmla="*/ 74529 w 78351"/>
                            <a:gd name="connsiteY14" fmla="*/ 0 h 50322"/>
                            <a:gd name="connsiteX15" fmla="*/ 71344 w 78351"/>
                            <a:gd name="connsiteY15" fmla="*/ 12740 h 50322"/>
                            <a:gd name="connsiteX16" fmla="*/ 78351 w 78351"/>
                            <a:gd name="connsiteY16" fmla="*/ 24843 h 5032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</a:cxnLst>
                          <a:rect l="l" t="t" r="r" b="b"/>
                          <a:pathLst>
                            <a:path w="78351" h="50322">
                              <a:moveTo>
                                <a:pt x="78351" y="24843"/>
                              </a:moveTo>
                              <a:cubicBezTo>
                                <a:pt x="78351" y="24843"/>
                                <a:pt x="77077" y="26117"/>
                                <a:pt x="74529" y="28028"/>
                              </a:cubicBezTo>
                              <a:cubicBezTo>
                                <a:pt x="71981" y="29939"/>
                                <a:pt x="68796" y="32487"/>
                                <a:pt x="65611" y="35035"/>
                              </a:cubicBezTo>
                              <a:cubicBezTo>
                                <a:pt x="59241" y="40131"/>
                                <a:pt x="52234" y="45227"/>
                                <a:pt x="52234" y="45227"/>
                              </a:cubicBezTo>
                              <a:cubicBezTo>
                                <a:pt x="49049" y="41405"/>
                                <a:pt x="45864" y="37583"/>
                                <a:pt x="43953" y="35035"/>
                              </a:cubicBezTo>
                              <a:cubicBezTo>
                                <a:pt x="40768" y="31213"/>
                                <a:pt x="29939" y="35035"/>
                                <a:pt x="19747" y="40131"/>
                              </a:cubicBezTo>
                              <a:cubicBezTo>
                                <a:pt x="17199" y="41405"/>
                                <a:pt x="14651" y="42679"/>
                                <a:pt x="12740" y="43953"/>
                              </a:cubicBezTo>
                              <a:cubicBezTo>
                                <a:pt x="10192" y="45227"/>
                                <a:pt x="8281" y="45864"/>
                                <a:pt x="6370" y="47138"/>
                              </a:cubicBezTo>
                              <a:cubicBezTo>
                                <a:pt x="2548" y="49049"/>
                                <a:pt x="0" y="50323"/>
                                <a:pt x="0" y="50323"/>
                              </a:cubicBezTo>
                              <a:cubicBezTo>
                                <a:pt x="0" y="50323"/>
                                <a:pt x="3822" y="47775"/>
                                <a:pt x="9555" y="43953"/>
                              </a:cubicBezTo>
                              <a:cubicBezTo>
                                <a:pt x="15288" y="40131"/>
                                <a:pt x="22295" y="33761"/>
                                <a:pt x="29302" y="28028"/>
                              </a:cubicBezTo>
                              <a:cubicBezTo>
                                <a:pt x="36309" y="22295"/>
                                <a:pt x="42679" y="15288"/>
                                <a:pt x="47775" y="10829"/>
                              </a:cubicBezTo>
                              <a:cubicBezTo>
                                <a:pt x="52234" y="6370"/>
                                <a:pt x="55419" y="3185"/>
                                <a:pt x="55419" y="3185"/>
                              </a:cubicBezTo>
                              <a:cubicBezTo>
                                <a:pt x="55419" y="3185"/>
                                <a:pt x="59878" y="2548"/>
                                <a:pt x="64974" y="1911"/>
                              </a:cubicBezTo>
                              <a:cubicBezTo>
                                <a:pt x="70070" y="1274"/>
                                <a:pt x="74529" y="0"/>
                                <a:pt x="74529" y="0"/>
                              </a:cubicBezTo>
                              <a:lnTo>
                                <a:pt x="71344" y="12740"/>
                              </a:lnTo>
                              <a:lnTo>
                                <a:pt x="78351" y="24843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38" name="Freeform: Shape 1837">
                          <a:extLst>
                            <a:ext uri="{FF2B5EF4-FFF2-40B4-BE49-F238E27FC236}">
                              <a16:creationId xmlns:a16="http://schemas.microsoft.com/office/drawing/2014/main" id="{E727F512-FD52-4A27-9F0B-06FFAED7CC1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313623" y="5867251"/>
                          <a:ext cx="44657" cy="46183"/>
                        </a:xfrm>
                        <a:custGeom>
                          <a:avLst/>
                          <a:gdLst>
                            <a:gd name="connsiteX0" fmla="*/ 3792 w 44657"/>
                            <a:gd name="connsiteY0" fmla="*/ 34886 h 46183"/>
                            <a:gd name="connsiteX1" fmla="*/ 7614 w 44657"/>
                            <a:gd name="connsiteY1" fmla="*/ 3673 h 46183"/>
                            <a:gd name="connsiteX2" fmla="*/ 23539 w 44657"/>
                            <a:gd name="connsiteY2" fmla="*/ 488 h 46183"/>
                            <a:gd name="connsiteX3" fmla="*/ 38827 w 44657"/>
                            <a:gd name="connsiteY3" fmla="*/ 8769 h 46183"/>
                            <a:gd name="connsiteX4" fmla="*/ 44560 w 44657"/>
                            <a:gd name="connsiteY4" fmla="*/ 25968 h 46183"/>
                            <a:gd name="connsiteX5" fmla="*/ 35642 w 44657"/>
                            <a:gd name="connsiteY5" fmla="*/ 41256 h 46183"/>
                            <a:gd name="connsiteX6" fmla="*/ 3792 w 44657"/>
                            <a:gd name="connsiteY6" fmla="*/ 34886 h 4618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44657" h="46183">
                              <a:moveTo>
                                <a:pt x="3792" y="34886"/>
                              </a:moveTo>
                              <a:cubicBezTo>
                                <a:pt x="-2578" y="24057"/>
                                <a:pt x="-667" y="10680"/>
                                <a:pt x="7614" y="3673"/>
                              </a:cubicBezTo>
                              <a:cubicBezTo>
                                <a:pt x="12073" y="488"/>
                                <a:pt x="17806" y="-786"/>
                                <a:pt x="23539" y="488"/>
                              </a:cubicBezTo>
                              <a:cubicBezTo>
                                <a:pt x="29272" y="1125"/>
                                <a:pt x="35005" y="4310"/>
                                <a:pt x="38827" y="8769"/>
                              </a:cubicBezTo>
                              <a:cubicBezTo>
                                <a:pt x="42649" y="13865"/>
                                <a:pt x="45197" y="19598"/>
                                <a:pt x="44560" y="25968"/>
                              </a:cubicBezTo>
                              <a:cubicBezTo>
                                <a:pt x="43923" y="31701"/>
                                <a:pt x="40738" y="37434"/>
                                <a:pt x="35642" y="41256"/>
                              </a:cubicBezTo>
                              <a:cubicBezTo>
                                <a:pt x="25450" y="50174"/>
                                <a:pt x="10799" y="46352"/>
                                <a:pt x="3792" y="34886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39" name="Freeform: Shape 1838">
                        <a:extLst>
                          <a:ext uri="{FF2B5EF4-FFF2-40B4-BE49-F238E27FC236}">
                            <a16:creationId xmlns:a16="http://schemas.microsoft.com/office/drawing/2014/main" id="{1739B022-60A5-493E-A460-5EDE1C2756D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49902" y="5859459"/>
                        <a:ext cx="22932" cy="31850"/>
                      </a:xfrm>
                      <a:custGeom>
                        <a:avLst/>
                        <a:gdLst>
                          <a:gd name="connsiteX0" fmla="*/ 17199 w 22932"/>
                          <a:gd name="connsiteY0" fmla="*/ 0 h 31850"/>
                          <a:gd name="connsiteX1" fmla="*/ 18473 w 22932"/>
                          <a:gd name="connsiteY1" fmla="*/ 5096 h 31850"/>
                          <a:gd name="connsiteX2" fmla="*/ 20384 w 22932"/>
                          <a:gd name="connsiteY2" fmla="*/ 15925 h 31850"/>
                          <a:gd name="connsiteX3" fmla="*/ 22932 w 22932"/>
                          <a:gd name="connsiteY3" fmla="*/ 31850 h 31850"/>
                          <a:gd name="connsiteX4" fmla="*/ 14014 w 22932"/>
                          <a:gd name="connsiteY4" fmla="*/ 29939 h 31850"/>
                          <a:gd name="connsiteX5" fmla="*/ 0 w 22932"/>
                          <a:gd name="connsiteY5" fmla="*/ 9555 h 31850"/>
                          <a:gd name="connsiteX6" fmla="*/ 8281 w 22932"/>
                          <a:gd name="connsiteY6" fmla="*/ 5096 h 31850"/>
                          <a:gd name="connsiteX7" fmla="*/ 14651 w 22932"/>
                          <a:gd name="connsiteY7" fmla="*/ 1911 h 31850"/>
                          <a:gd name="connsiteX8" fmla="*/ 17199 w 22932"/>
                          <a:gd name="connsiteY8" fmla="*/ 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17199" y="0"/>
                            </a:moveTo>
                            <a:cubicBezTo>
                              <a:pt x="17199" y="0"/>
                              <a:pt x="17836" y="1911"/>
                              <a:pt x="18473" y="5096"/>
                            </a:cubicBezTo>
                            <a:cubicBezTo>
                              <a:pt x="19110" y="8281"/>
                              <a:pt x="19747" y="12103"/>
                              <a:pt x="20384" y="15925"/>
                            </a:cubicBezTo>
                            <a:cubicBezTo>
                              <a:pt x="21658" y="23569"/>
                              <a:pt x="22932" y="31850"/>
                              <a:pt x="22932" y="31850"/>
                            </a:cubicBezTo>
                            <a:lnTo>
                              <a:pt x="14014" y="29939"/>
                            </a:lnTo>
                            <a:lnTo>
                              <a:pt x="0" y="9555"/>
                            </a:lnTo>
                            <a:cubicBezTo>
                              <a:pt x="0" y="9555"/>
                              <a:pt x="4459" y="7007"/>
                              <a:pt x="8281" y="5096"/>
                            </a:cubicBezTo>
                            <a:cubicBezTo>
                              <a:pt x="10192" y="3822"/>
                              <a:pt x="12740" y="2548"/>
                              <a:pt x="14651" y="1911"/>
                            </a:cubicBezTo>
                            <a:cubicBezTo>
                              <a:pt x="16562" y="637"/>
                              <a:pt x="17199" y="0"/>
                              <a:pt x="17199" y="0"/>
                            </a:cubicBez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840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63260" y="5901501"/>
                        <a:ext cx="112749" cy="81536"/>
                        <a:chOff x="2163260" y="5901501"/>
                        <a:chExt cx="112749" cy="81536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41" name="Freeform: Shape 1840">
                          <a:extLst>
                            <a:ext uri="{FF2B5EF4-FFF2-40B4-BE49-F238E27FC236}">
                              <a16:creationId xmlns:a16="http://schemas.microsoft.com/office/drawing/2014/main" id="{E772DC8C-2818-4E0B-BE94-79C74C0CED6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163260" y="5901501"/>
                          <a:ext cx="112749" cy="71981"/>
                        </a:xfrm>
                        <a:custGeom>
                          <a:avLst/>
                          <a:gdLst>
                            <a:gd name="connsiteX0" fmla="*/ 0 w 112749"/>
                            <a:gd name="connsiteY0" fmla="*/ 16562 h 71981"/>
                            <a:gd name="connsiteX1" fmla="*/ 4459 w 112749"/>
                            <a:gd name="connsiteY1" fmla="*/ 16562 h 71981"/>
                            <a:gd name="connsiteX2" fmla="*/ 15288 w 112749"/>
                            <a:gd name="connsiteY2" fmla="*/ 15925 h 71981"/>
                            <a:gd name="connsiteX3" fmla="*/ 30576 w 112749"/>
                            <a:gd name="connsiteY3" fmla="*/ 15288 h 71981"/>
                            <a:gd name="connsiteX4" fmla="*/ 47775 w 112749"/>
                            <a:gd name="connsiteY4" fmla="*/ 12740 h 71981"/>
                            <a:gd name="connsiteX5" fmla="*/ 64337 w 112749"/>
                            <a:gd name="connsiteY5" fmla="*/ 8918 h 71981"/>
                            <a:gd name="connsiteX6" fmla="*/ 78988 w 112749"/>
                            <a:gd name="connsiteY6" fmla="*/ 5096 h 71981"/>
                            <a:gd name="connsiteX7" fmla="*/ 93002 w 112749"/>
                            <a:gd name="connsiteY7" fmla="*/ 0 h 71981"/>
                            <a:gd name="connsiteX8" fmla="*/ 112749 w 112749"/>
                            <a:gd name="connsiteY8" fmla="*/ 51597 h 71981"/>
                            <a:gd name="connsiteX9" fmla="*/ 95550 w 112749"/>
                            <a:gd name="connsiteY9" fmla="*/ 57967 h 71981"/>
                            <a:gd name="connsiteX10" fmla="*/ 77714 w 112749"/>
                            <a:gd name="connsiteY10" fmla="*/ 62426 h 71981"/>
                            <a:gd name="connsiteX11" fmla="*/ 57330 w 112749"/>
                            <a:gd name="connsiteY11" fmla="*/ 66885 h 71981"/>
                            <a:gd name="connsiteX12" fmla="*/ 36309 w 112749"/>
                            <a:gd name="connsiteY12" fmla="*/ 70070 h 71981"/>
                            <a:gd name="connsiteX13" fmla="*/ 17836 w 112749"/>
                            <a:gd name="connsiteY13" fmla="*/ 71344 h 71981"/>
                            <a:gd name="connsiteX14" fmla="*/ 5096 w 112749"/>
                            <a:gd name="connsiteY14" fmla="*/ 71981 h 71981"/>
                            <a:gd name="connsiteX15" fmla="*/ 0 w 112749"/>
                            <a:gd name="connsiteY15" fmla="*/ 71981 h 71981"/>
                            <a:gd name="connsiteX16" fmla="*/ 0 w 112749"/>
                            <a:gd name="connsiteY16" fmla="*/ 59878 h 71981"/>
                            <a:gd name="connsiteX17" fmla="*/ 7644 w 112749"/>
                            <a:gd name="connsiteY17" fmla="*/ 59241 h 71981"/>
                            <a:gd name="connsiteX18" fmla="*/ 24206 w 112749"/>
                            <a:gd name="connsiteY18" fmla="*/ 57330 h 71981"/>
                            <a:gd name="connsiteX19" fmla="*/ 33124 w 112749"/>
                            <a:gd name="connsiteY19" fmla="*/ 56056 h 71981"/>
                            <a:gd name="connsiteX20" fmla="*/ 40768 w 112749"/>
                            <a:gd name="connsiteY20" fmla="*/ 54145 h 71981"/>
                            <a:gd name="connsiteX21" fmla="*/ 48412 w 112749"/>
                            <a:gd name="connsiteY21" fmla="*/ 52234 h 71981"/>
                            <a:gd name="connsiteX22" fmla="*/ 44590 w 112749"/>
                            <a:gd name="connsiteY22" fmla="*/ 27391 h 71981"/>
                            <a:gd name="connsiteX23" fmla="*/ 37583 w 112749"/>
                            <a:gd name="connsiteY23" fmla="*/ 28028 h 71981"/>
                            <a:gd name="connsiteX24" fmla="*/ 30576 w 112749"/>
                            <a:gd name="connsiteY24" fmla="*/ 28665 h 71981"/>
                            <a:gd name="connsiteX25" fmla="*/ 22295 w 112749"/>
                            <a:gd name="connsiteY25" fmla="*/ 28665 h 71981"/>
                            <a:gd name="connsiteX26" fmla="*/ 7007 w 112749"/>
                            <a:gd name="connsiteY26" fmla="*/ 28665 h 71981"/>
                            <a:gd name="connsiteX27" fmla="*/ 0 w 112749"/>
                            <a:gd name="connsiteY27" fmla="*/ 28028 h 71981"/>
                            <a:gd name="connsiteX28" fmla="*/ 0 w 112749"/>
                            <a:gd name="connsiteY28" fmla="*/ 16562 h 71981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</a:cxnLst>
                          <a:rect l="l" t="t" r="r" b="b"/>
                          <a:pathLst>
                            <a:path w="112749" h="71981">
                              <a:moveTo>
                                <a:pt x="0" y="16562"/>
                              </a:moveTo>
                              <a:cubicBezTo>
                                <a:pt x="0" y="16562"/>
                                <a:pt x="1911" y="16562"/>
                                <a:pt x="4459" y="16562"/>
                              </a:cubicBezTo>
                              <a:cubicBezTo>
                                <a:pt x="7007" y="16562"/>
                                <a:pt x="10829" y="15925"/>
                                <a:pt x="15288" y="15925"/>
                              </a:cubicBezTo>
                              <a:cubicBezTo>
                                <a:pt x="19747" y="15925"/>
                                <a:pt x="24843" y="15925"/>
                                <a:pt x="30576" y="15288"/>
                              </a:cubicBezTo>
                              <a:cubicBezTo>
                                <a:pt x="36309" y="14651"/>
                                <a:pt x="42042" y="13377"/>
                                <a:pt x="47775" y="12740"/>
                              </a:cubicBezTo>
                              <a:cubicBezTo>
                                <a:pt x="53508" y="12103"/>
                                <a:pt x="59241" y="10192"/>
                                <a:pt x="64337" y="8918"/>
                              </a:cubicBezTo>
                              <a:cubicBezTo>
                                <a:pt x="70070" y="7644"/>
                                <a:pt x="74529" y="6370"/>
                                <a:pt x="78988" y="5096"/>
                              </a:cubicBezTo>
                              <a:cubicBezTo>
                                <a:pt x="87269" y="1911"/>
                                <a:pt x="93002" y="0"/>
                                <a:pt x="93002" y="0"/>
                              </a:cubicBezTo>
                              <a:lnTo>
                                <a:pt x="112749" y="51597"/>
                              </a:lnTo>
                              <a:cubicBezTo>
                                <a:pt x="112749" y="51597"/>
                                <a:pt x="105742" y="54145"/>
                                <a:pt x="95550" y="57967"/>
                              </a:cubicBezTo>
                              <a:cubicBezTo>
                                <a:pt x="90454" y="59241"/>
                                <a:pt x="84084" y="61152"/>
                                <a:pt x="77714" y="62426"/>
                              </a:cubicBezTo>
                              <a:cubicBezTo>
                                <a:pt x="71344" y="64337"/>
                                <a:pt x="64337" y="66248"/>
                                <a:pt x="57330" y="66885"/>
                              </a:cubicBezTo>
                              <a:cubicBezTo>
                                <a:pt x="50323" y="68159"/>
                                <a:pt x="43316" y="69433"/>
                                <a:pt x="36309" y="70070"/>
                              </a:cubicBezTo>
                              <a:cubicBezTo>
                                <a:pt x="29302" y="70707"/>
                                <a:pt x="23569" y="70707"/>
                                <a:pt x="17836" y="71344"/>
                              </a:cubicBezTo>
                              <a:cubicBezTo>
                                <a:pt x="12103" y="71344"/>
                                <a:pt x="8281" y="71981"/>
                                <a:pt x="5096" y="71981"/>
                              </a:cubicBezTo>
                              <a:cubicBezTo>
                                <a:pt x="1911" y="71981"/>
                                <a:pt x="0" y="71981"/>
                                <a:pt x="0" y="71981"/>
                              </a:cubicBezTo>
                              <a:lnTo>
                                <a:pt x="0" y="59878"/>
                              </a:lnTo>
                              <a:cubicBezTo>
                                <a:pt x="0" y="59878"/>
                                <a:pt x="3185" y="59878"/>
                                <a:pt x="7644" y="59241"/>
                              </a:cubicBezTo>
                              <a:cubicBezTo>
                                <a:pt x="12103" y="58604"/>
                                <a:pt x="18473" y="57967"/>
                                <a:pt x="24206" y="57330"/>
                              </a:cubicBezTo>
                              <a:cubicBezTo>
                                <a:pt x="27391" y="56693"/>
                                <a:pt x="30576" y="56693"/>
                                <a:pt x="33124" y="56056"/>
                              </a:cubicBezTo>
                              <a:cubicBezTo>
                                <a:pt x="35672" y="55419"/>
                                <a:pt x="38220" y="54782"/>
                                <a:pt x="40768" y="54145"/>
                              </a:cubicBezTo>
                              <a:cubicBezTo>
                                <a:pt x="45227" y="52871"/>
                                <a:pt x="48412" y="52234"/>
                                <a:pt x="48412" y="52234"/>
                              </a:cubicBezTo>
                              <a:lnTo>
                                <a:pt x="44590" y="27391"/>
                              </a:lnTo>
                              <a:cubicBezTo>
                                <a:pt x="44590" y="27391"/>
                                <a:pt x="42042" y="27391"/>
                                <a:pt x="37583" y="28028"/>
                              </a:cubicBezTo>
                              <a:cubicBezTo>
                                <a:pt x="35672" y="28028"/>
                                <a:pt x="33124" y="28665"/>
                                <a:pt x="30576" y="28665"/>
                              </a:cubicBezTo>
                              <a:cubicBezTo>
                                <a:pt x="28028" y="28665"/>
                                <a:pt x="25480" y="28665"/>
                                <a:pt x="22295" y="28665"/>
                              </a:cubicBezTo>
                              <a:cubicBezTo>
                                <a:pt x="16562" y="28665"/>
                                <a:pt x="10829" y="28665"/>
                                <a:pt x="7007" y="28665"/>
                              </a:cubicBezTo>
                              <a:cubicBezTo>
                                <a:pt x="3185" y="28665"/>
                                <a:pt x="0" y="28028"/>
                                <a:pt x="0" y="28028"/>
                              </a:cubicBezTo>
                              <a:lnTo>
                                <a:pt x="0" y="1656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42" name="Freeform: Shape 1841">
                          <a:extLst>
                            <a:ext uri="{FF2B5EF4-FFF2-40B4-BE49-F238E27FC236}">
                              <a16:creationId xmlns:a16="http://schemas.microsoft.com/office/drawing/2014/main" id="{DD2AB1C6-AAF2-4D44-93E7-02BDA7A531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172178" y="5921885"/>
                          <a:ext cx="13377" cy="42679"/>
                        </a:xfrm>
                        <a:custGeom>
                          <a:avLst/>
                          <a:gdLst>
                            <a:gd name="connsiteX0" fmla="*/ 0 w 13377"/>
                            <a:gd name="connsiteY0" fmla="*/ 637 h 42679"/>
                            <a:gd name="connsiteX1" fmla="*/ 10829 w 13377"/>
                            <a:gd name="connsiteY1" fmla="*/ 0 h 42679"/>
                            <a:gd name="connsiteX2" fmla="*/ 13377 w 13377"/>
                            <a:gd name="connsiteY2" fmla="*/ 42679 h 42679"/>
                            <a:gd name="connsiteX3" fmla="*/ 637 w 13377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3377" h="42679">
                              <a:moveTo>
                                <a:pt x="0" y="637"/>
                              </a:moveTo>
                              <a:lnTo>
                                <a:pt x="10829" y="0"/>
                              </a:lnTo>
                              <a:lnTo>
                                <a:pt x="13377" y="42679"/>
                              </a:lnTo>
                              <a:lnTo>
                                <a:pt x="637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43" name="Freeform: Shape 1842">
                          <a:extLst>
                            <a:ext uri="{FF2B5EF4-FFF2-40B4-BE49-F238E27FC236}">
                              <a16:creationId xmlns:a16="http://schemas.microsoft.com/office/drawing/2014/main" id="{5C3CA52C-9162-4FCF-BE66-D4CD3985D1D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186192" y="5944180"/>
                          <a:ext cx="88543" cy="38856"/>
                        </a:xfrm>
                        <a:custGeom>
                          <a:avLst/>
                          <a:gdLst>
                            <a:gd name="connsiteX0" fmla="*/ 82173 w 88543"/>
                            <a:gd name="connsiteY0" fmla="*/ 30576 h 38856"/>
                            <a:gd name="connsiteX1" fmla="*/ 77077 w 88543"/>
                            <a:gd name="connsiteY1" fmla="*/ 32487 h 38856"/>
                            <a:gd name="connsiteX2" fmla="*/ 66248 w 88543"/>
                            <a:gd name="connsiteY2" fmla="*/ 35035 h 38856"/>
                            <a:gd name="connsiteX3" fmla="*/ 50323 w 88543"/>
                            <a:gd name="connsiteY3" fmla="*/ 38857 h 38856"/>
                            <a:gd name="connsiteX4" fmla="*/ 46501 w 88543"/>
                            <a:gd name="connsiteY4" fmla="*/ 26117 h 38856"/>
                            <a:gd name="connsiteX5" fmla="*/ 0 w 88543"/>
                            <a:gd name="connsiteY5" fmla="*/ 23569 h 38856"/>
                            <a:gd name="connsiteX6" fmla="*/ 11466 w 88543"/>
                            <a:gd name="connsiteY6" fmla="*/ 21021 h 38856"/>
                            <a:gd name="connsiteX7" fmla="*/ 35672 w 88543"/>
                            <a:gd name="connsiteY7" fmla="*/ 13377 h 38856"/>
                            <a:gd name="connsiteX8" fmla="*/ 48412 w 88543"/>
                            <a:gd name="connsiteY8" fmla="*/ 8918 h 38856"/>
                            <a:gd name="connsiteX9" fmla="*/ 59241 w 88543"/>
                            <a:gd name="connsiteY9" fmla="*/ 4459 h 38856"/>
                            <a:gd name="connsiteX10" fmla="*/ 66885 w 88543"/>
                            <a:gd name="connsiteY10" fmla="*/ 1274 h 38856"/>
                            <a:gd name="connsiteX11" fmla="*/ 69433 w 88543"/>
                            <a:gd name="connsiteY11" fmla="*/ 0 h 38856"/>
                            <a:gd name="connsiteX12" fmla="*/ 78988 w 88543"/>
                            <a:gd name="connsiteY12" fmla="*/ 2548 h 38856"/>
                            <a:gd name="connsiteX13" fmla="*/ 88543 w 88543"/>
                            <a:gd name="connsiteY13" fmla="*/ 4459 h 38856"/>
                            <a:gd name="connsiteX14" fmla="*/ 80899 w 88543"/>
                            <a:gd name="connsiteY14" fmla="*/ 15288 h 38856"/>
                            <a:gd name="connsiteX15" fmla="*/ 82173 w 88543"/>
                            <a:gd name="connsiteY15" fmla="*/ 30576 h 3885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</a:cxnLst>
                          <a:rect l="l" t="t" r="r" b="b"/>
                          <a:pathLst>
                            <a:path w="88543" h="38856">
                              <a:moveTo>
                                <a:pt x="82173" y="30576"/>
                              </a:moveTo>
                              <a:cubicBezTo>
                                <a:pt x="82173" y="30576"/>
                                <a:pt x="80262" y="31213"/>
                                <a:pt x="77077" y="32487"/>
                              </a:cubicBezTo>
                              <a:cubicBezTo>
                                <a:pt x="73892" y="33124"/>
                                <a:pt x="70070" y="34398"/>
                                <a:pt x="66248" y="35035"/>
                              </a:cubicBezTo>
                              <a:cubicBezTo>
                                <a:pt x="57967" y="36946"/>
                                <a:pt x="50323" y="38857"/>
                                <a:pt x="50323" y="38857"/>
                              </a:cubicBezTo>
                              <a:cubicBezTo>
                                <a:pt x="49049" y="33761"/>
                                <a:pt x="47775" y="29302"/>
                                <a:pt x="46501" y="26117"/>
                              </a:cubicBezTo>
                              <a:cubicBezTo>
                                <a:pt x="43316" y="16562"/>
                                <a:pt x="0" y="24843"/>
                                <a:pt x="0" y="23569"/>
                              </a:cubicBezTo>
                              <a:cubicBezTo>
                                <a:pt x="0" y="23569"/>
                                <a:pt x="4459" y="22932"/>
                                <a:pt x="11466" y="21021"/>
                              </a:cubicBezTo>
                              <a:cubicBezTo>
                                <a:pt x="17836" y="19110"/>
                                <a:pt x="26754" y="16562"/>
                                <a:pt x="35672" y="13377"/>
                              </a:cubicBezTo>
                              <a:cubicBezTo>
                                <a:pt x="40131" y="12103"/>
                                <a:pt x="43953" y="10192"/>
                                <a:pt x="48412" y="8918"/>
                              </a:cubicBezTo>
                              <a:cubicBezTo>
                                <a:pt x="52234" y="7007"/>
                                <a:pt x="56056" y="5733"/>
                                <a:pt x="59241" y="4459"/>
                              </a:cubicBezTo>
                              <a:cubicBezTo>
                                <a:pt x="62426" y="3185"/>
                                <a:pt x="64974" y="1911"/>
                                <a:pt x="66885" y="1274"/>
                              </a:cubicBezTo>
                              <a:cubicBezTo>
                                <a:pt x="68796" y="637"/>
                                <a:pt x="69433" y="0"/>
                                <a:pt x="69433" y="0"/>
                              </a:cubicBezTo>
                              <a:cubicBezTo>
                                <a:pt x="69433" y="0"/>
                                <a:pt x="74529" y="1274"/>
                                <a:pt x="78988" y="2548"/>
                              </a:cubicBezTo>
                              <a:cubicBezTo>
                                <a:pt x="84084" y="3185"/>
                                <a:pt x="88543" y="4459"/>
                                <a:pt x="88543" y="4459"/>
                              </a:cubicBezTo>
                              <a:lnTo>
                                <a:pt x="80899" y="15288"/>
                              </a:lnTo>
                              <a:lnTo>
                                <a:pt x="82173" y="30576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44" name="Freeform: Shape 1843">
                          <a:extLst>
                            <a:ext uri="{FF2B5EF4-FFF2-40B4-BE49-F238E27FC236}">
                              <a16:creationId xmlns:a16="http://schemas.microsoft.com/office/drawing/2014/main" id="{184C897B-07A0-426F-9DCB-3D68C48C1CD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15006" y="5913741"/>
                          <a:ext cx="45108" cy="46342"/>
                        </a:xfrm>
                        <a:custGeom>
                          <a:avLst/>
                          <a:gdLst>
                            <a:gd name="connsiteX0" fmla="*/ 488 w 45108"/>
                            <a:gd name="connsiteY0" fmla="*/ 27891 h 46342"/>
                            <a:gd name="connsiteX1" fmla="*/ 3673 w 45108"/>
                            <a:gd name="connsiteY1" fmla="*/ 10692 h 46342"/>
                            <a:gd name="connsiteX2" fmla="*/ 16413 w 45108"/>
                            <a:gd name="connsiteY2" fmla="*/ 500 h 46342"/>
                            <a:gd name="connsiteX3" fmla="*/ 32338 w 45108"/>
                            <a:gd name="connsiteY3" fmla="*/ 3048 h 46342"/>
                            <a:gd name="connsiteX4" fmla="*/ 43804 w 45108"/>
                            <a:gd name="connsiteY4" fmla="*/ 16425 h 46342"/>
                            <a:gd name="connsiteX5" fmla="*/ 42530 w 45108"/>
                            <a:gd name="connsiteY5" fmla="*/ 34898 h 46342"/>
                            <a:gd name="connsiteX6" fmla="*/ 28516 w 45108"/>
                            <a:gd name="connsiteY6" fmla="*/ 45727 h 46342"/>
                            <a:gd name="connsiteX7" fmla="*/ 10680 w 45108"/>
                            <a:gd name="connsiteY7" fmla="*/ 43179 h 46342"/>
                            <a:gd name="connsiteX8" fmla="*/ 488 w 45108"/>
                            <a:gd name="connsiteY8" fmla="*/ 27891 h 463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45108" h="46342">
                              <a:moveTo>
                                <a:pt x="488" y="27891"/>
                              </a:moveTo>
                              <a:cubicBezTo>
                                <a:pt x="-786" y="21521"/>
                                <a:pt x="488" y="15151"/>
                                <a:pt x="3673" y="10692"/>
                              </a:cubicBezTo>
                              <a:cubicBezTo>
                                <a:pt x="6221" y="5596"/>
                                <a:pt x="10680" y="1774"/>
                                <a:pt x="16413" y="500"/>
                              </a:cubicBezTo>
                              <a:cubicBezTo>
                                <a:pt x="21509" y="-774"/>
                                <a:pt x="27242" y="500"/>
                                <a:pt x="32338" y="3048"/>
                              </a:cubicBezTo>
                              <a:cubicBezTo>
                                <a:pt x="37434" y="5596"/>
                                <a:pt x="41256" y="10692"/>
                                <a:pt x="43804" y="16425"/>
                              </a:cubicBezTo>
                              <a:cubicBezTo>
                                <a:pt x="45715" y="22795"/>
                                <a:pt x="45715" y="29165"/>
                                <a:pt x="42530" y="34898"/>
                              </a:cubicBezTo>
                              <a:cubicBezTo>
                                <a:pt x="39982" y="40631"/>
                                <a:pt x="34886" y="43816"/>
                                <a:pt x="28516" y="45727"/>
                              </a:cubicBezTo>
                              <a:cubicBezTo>
                                <a:pt x="22146" y="47001"/>
                                <a:pt x="15776" y="46364"/>
                                <a:pt x="10680" y="43179"/>
                              </a:cubicBezTo>
                              <a:cubicBezTo>
                                <a:pt x="5584" y="39994"/>
                                <a:pt x="1762" y="34261"/>
                                <a:pt x="488" y="27891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45" name="Freeform: Shape 1844">
                        <a:extLst>
                          <a:ext uri="{FF2B5EF4-FFF2-40B4-BE49-F238E27FC236}">
                            <a16:creationId xmlns:a16="http://schemas.microsoft.com/office/drawing/2014/main" id="{5D675271-483D-4770-A538-EE37EE1957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58173" y="5920611"/>
                        <a:ext cx="19747" cy="31850"/>
                      </a:xfrm>
                      <a:custGeom>
                        <a:avLst/>
                        <a:gdLst>
                          <a:gd name="connsiteX0" fmla="*/ 19747 w 19747"/>
                          <a:gd name="connsiteY0" fmla="*/ 0 h 31850"/>
                          <a:gd name="connsiteX1" fmla="*/ 19110 w 19747"/>
                          <a:gd name="connsiteY1" fmla="*/ 5096 h 31850"/>
                          <a:gd name="connsiteX2" fmla="*/ 17199 w 19747"/>
                          <a:gd name="connsiteY2" fmla="*/ 15925 h 31850"/>
                          <a:gd name="connsiteX3" fmla="*/ 13377 w 19747"/>
                          <a:gd name="connsiteY3" fmla="*/ 31850 h 31850"/>
                          <a:gd name="connsiteX4" fmla="*/ 5096 w 19747"/>
                          <a:gd name="connsiteY4" fmla="*/ 26754 h 31850"/>
                          <a:gd name="connsiteX5" fmla="*/ 0 w 19747"/>
                          <a:gd name="connsiteY5" fmla="*/ 2548 h 31850"/>
                          <a:gd name="connsiteX6" fmla="*/ 9555 w 19747"/>
                          <a:gd name="connsiteY6" fmla="*/ 1274 h 31850"/>
                          <a:gd name="connsiteX7" fmla="*/ 16562 w 19747"/>
                          <a:gd name="connsiteY7" fmla="*/ 637 h 31850"/>
                          <a:gd name="connsiteX8" fmla="*/ 19747 w 19747"/>
                          <a:gd name="connsiteY8" fmla="*/ 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9747" h="31850">
                            <a:moveTo>
                              <a:pt x="19747" y="0"/>
                            </a:moveTo>
                            <a:cubicBezTo>
                              <a:pt x="19747" y="0"/>
                              <a:pt x="19747" y="1911"/>
                              <a:pt x="19110" y="5096"/>
                            </a:cubicBezTo>
                            <a:cubicBezTo>
                              <a:pt x="18473" y="8281"/>
                              <a:pt x="17836" y="12103"/>
                              <a:pt x="17199" y="15925"/>
                            </a:cubicBezTo>
                            <a:cubicBezTo>
                              <a:pt x="15288" y="23569"/>
                              <a:pt x="13377" y="31850"/>
                              <a:pt x="13377" y="31850"/>
                            </a:cubicBezTo>
                            <a:lnTo>
                              <a:pt x="5096" y="26754"/>
                            </a:lnTo>
                            <a:lnTo>
                              <a:pt x="0" y="2548"/>
                            </a:lnTo>
                            <a:cubicBezTo>
                              <a:pt x="0" y="2548"/>
                              <a:pt x="4459" y="1911"/>
                              <a:pt x="9555" y="1274"/>
                            </a:cubicBezTo>
                            <a:cubicBezTo>
                              <a:pt x="12103" y="1274"/>
                              <a:pt x="14651" y="637"/>
                              <a:pt x="16562" y="637"/>
                            </a:cubicBezTo>
                            <a:cubicBezTo>
                              <a:pt x="19110" y="0"/>
                              <a:pt x="19747" y="0"/>
                              <a:pt x="19747" y="0"/>
                            </a:cubicBez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846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30117" y="5918063"/>
                      <a:ext cx="235053" cy="72618"/>
                      <a:chOff x="1930117" y="5918063"/>
                      <a:chExt cx="235053" cy="72618"/>
                    </a:xfrm>
                    <a:solidFill>
                      <a:schemeClr val="accent1"/>
                    </a:solidFill>
                  </p:grpSpPr>
                  <p:grpSp>
                    <p:nvGrpSpPr>
                      <p:cNvPr id="1847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042867" y="5918063"/>
                        <a:ext cx="107653" cy="72618"/>
                        <a:chOff x="2042867" y="5918063"/>
                        <a:chExt cx="107653" cy="72618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48" name="Freeform: Shape 1847">
                          <a:extLst>
                            <a:ext uri="{FF2B5EF4-FFF2-40B4-BE49-F238E27FC236}">
                              <a16:creationId xmlns:a16="http://schemas.microsoft.com/office/drawing/2014/main" id="{64EE2BC9-AC70-4966-B5A3-E437B256AA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42867" y="5918063"/>
                          <a:ext cx="107653" cy="55419"/>
                        </a:xfrm>
                        <a:custGeom>
                          <a:avLst/>
                          <a:gdLst>
                            <a:gd name="connsiteX0" fmla="*/ 0 w 107653"/>
                            <a:gd name="connsiteY0" fmla="*/ 0 h 55419"/>
                            <a:gd name="connsiteX1" fmla="*/ 107653 w 107653"/>
                            <a:gd name="connsiteY1" fmla="*/ 0 h 55419"/>
                            <a:gd name="connsiteX2" fmla="*/ 107653 w 107653"/>
                            <a:gd name="connsiteY2" fmla="*/ 55419 h 55419"/>
                            <a:gd name="connsiteX3" fmla="*/ 0 w 107653"/>
                            <a:gd name="connsiteY3" fmla="*/ 55419 h 55419"/>
                            <a:gd name="connsiteX4" fmla="*/ 0 w 107653"/>
                            <a:gd name="connsiteY4" fmla="*/ 43316 h 55419"/>
                            <a:gd name="connsiteX5" fmla="*/ 48412 w 107653"/>
                            <a:gd name="connsiteY5" fmla="*/ 38857 h 55419"/>
                            <a:gd name="connsiteX6" fmla="*/ 48412 w 107653"/>
                            <a:gd name="connsiteY6" fmla="*/ 14014 h 55419"/>
                            <a:gd name="connsiteX7" fmla="*/ 0 w 107653"/>
                            <a:gd name="connsiteY7" fmla="*/ 10829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7653" h="55419">
                              <a:moveTo>
                                <a:pt x="0" y="0"/>
                              </a:moveTo>
                              <a:lnTo>
                                <a:pt x="107653" y="0"/>
                              </a:lnTo>
                              <a:lnTo>
                                <a:pt x="107653" y="55419"/>
                              </a:lnTo>
                              <a:lnTo>
                                <a:pt x="0" y="55419"/>
                              </a:lnTo>
                              <a:lnTo>
                                <a:pt x="0" y="43316"/>
                              </a:lnTo>
                              <a:lnTo>
                                <a:pt x="48412" y="38857"/>
                              </a:lnTo>
                              <a:lnTo>
                                <a:pt x="48412" y="14014"/>
                              </a:lnTo>
                              <a:lnTo>
                                <a:pt x="0" y="1082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49" name="Freeform: Shape 1848">
                          <a:extLst>
                            <a:ext uri="{FF2B5EF4-FFF2-40B4-BE49-F238E27FC236}">
                              <a16:creationId xmlns:a16="http://schemas.microsoft.com/office/drawing/2014/main" id="{31B2A010-A1F7-4923-B23E-2F5FFC9B837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52421" y="5923159"/>
                          <a:ext cx="12103" cy="42042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042"/>
                            <a:gd name="connsiteX1" fmla="*/ 12103 w 12103"/>
                            <a:gd name="connsiteY1" fmla="*/ 0 h 42042"/>
                            <a:gd name="connsiteX2" fmla="*/ 12103 w 12103"/>
                            <a:gd name="connsiteY2" fmla="*/ 42042 h 42042"/>
                            <a:gd name="connsiteX3" fmla="*/ 0 w 12103"/>
                            <a:gd name="connsiteY3" fmla="*/ 42042 h 420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042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042"/>
                              </a:lnTo>
                              <a:lnTo>
                                <a:pt x="0" y="4204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50" name="Freeform: Shape 1849">
                          <a:extLst>
                            <a:ext uri="{FF2B5EF4-FFF2-40B4-BE49-F238E27FC236}">
                              <a16:creationId xmlns:a16="http://schemas.microsoft.com/office/drawing/2014/main" id="{F57235B2-4F2D-43D8-8008-C2A0010D607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63888" y="5958194"/>
                          <a:ext cx="86632" cy="32486"/>
                        </a:xfrm>
                        <a:custGeom>
                          <a:avLst/>
                          <a:gdLst>
                            <a:gd name="connsiteX0" fmla="*/ 73892 w 86632"/>
                            <a:gd name="connsiteY0" fmla="*/ 32487 h 32486"/>
                            <a:gd name="connsiteX1" fmla="*/ 44590 w 86632"/>
                            <a:gd name="connsiteY1" fmla="*/ 32487 h 32486"/>
                            <a:gd name="connsiteX2" fmla="*/ 43316 w 86632"/>
                            <a:gd name="connsiteY2" fmla="*/ 19110 h 32486"/>
                            <a:gd name="connsiteX3" fmla="*/ 0 w 86632"/>
                            <a:gd name="connsiteY3" fmla="*/ 10829 h 32486"/>
                            <a:gd name="connsiteX4" fmla="*/ 70070 w 86632"/>
                            <a:gd name="connsiteY4" fmla="*/ 0 h 32486"/>
                            <a:gd name="connsiteX5" fmla="*/ 86632 w 86632"/>
                            <a:gd name="connsiteY5" fmla="*/ 10829 h 32486"/>
                            <a:gd name="connsiteX6" fmla="*/ 76440 w 86632"/>
                            <a:gd name="connsiteY6" fmla="*/ 17836 h 32486"/>
                            <a:gd name="connsiteX7" fmla="*/ 73892 w 86632"/>
                            <a:gd name="connsiteY7" fmla="*/ 32487 h 3248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6632" h="32486">
                              <a:moveTo>
                                <a:pt x="73892" y="32487"/>
                              </a:moveTo>
                              <a:lnTo>
                                <a:pt x="44590" y="32487"/>
                              </a:lnTo>
                              <a:cubicBezTo>
                                <a:pt x="43953" y="27391"/>
                                <a:pt x="43953" y="22932"/>
                                <a:pt x="43316" y="19110"/>
                              </a:cubicBezTo>
                              <a:cubicBezTo>
                                <a:pt x="42679" y="8281"/>
                                <a:pt x="0" y="10829"/>
                                <a:pt x="0" y="10829"/>
                              </a:cubicBezTo>
                              <a:lnTo>
                                <a:pt x="70070" y="0"/>
                              </a:lnTo>
                              <a:lnTo>
                                <a:pt x="86632" y="10829"/>
                              </a:lnTo>
                              <a:lnTo>
                                <a:pt x="76440" y="17836"/>
                              </a:lnTo>
                              <a:lnTo>
                                <a:pt x="73892" y="3248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51" name="Freeform: Shape 1850">
                          <a:extLst>
                            <a:ext uri="{FF2B5EF4-FFF2-40B4-BE49-F238E27FC236}">
                              <a16:creationId xmlns:a16="http://schemas.microsoft.com/office/drawing/2014/main" id="{9BB74A42-116A-4886-AAB9-2C24B703848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097012" y="5923159"/>
                          <a:ext cx="44590" cy="47137"/>
                        </a:xfrm>
                        <a:custGeom>
                          <a:avLst/>
                          <a:gdLst>
                            <a:gd name="connsiteX0" fmla="*/ 0 w 44590"/>
                            <a:gd name="connsiteY0" fmla="*/ 23569 h 47137"/>
                            <a:gd name="connsiteX1" fmla="*/ 22295 w 44590"/>
                            <a:gd name="connsiteY1" fmla="*/ 0 h 47137"/>
                            <a:gd name="connsiteX2" fmla="*/ 44590 w 44590"/>
                            <a:gd name="connsiteY2" fmla="*/ 23569 h 47137"/>
                            <a:gd name="connsiteX3" fmla="*/ 22295 w 44590"/>
                            <a:gd name="connsiteY3" fmla="*/ 47138 h 47137"/>
                            <a:gd name="connsiteX4" fmla="*/ 0 w 44590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4590" h="47137">
                              <a:moveTo>
                                <a:pt x="0" y="23569"/>
                              </a:moveTo>
                              <a:cubicBezTo>
                                <a:pt x="0" y="10829"/>
                                <a:pt x="10192" y="0"/>
                                <a:pt x="22295" y="0"/>
                              </a:cubicBezTo>
                              <a:cubicBezTo>
                                <a:pt x="35035" y="0"/>
                                <a:pt x="44590" y="10829"/>
                                <a:pt x="44590" y="23569"/>
                              </a:cubicBezTo>
                              <a:cubicBezTo>
                                <a:pt x="44590" y="36309"/>
                                <a:pt x="34398" y="47138"/>
                                <a:pt x="22295" y="47138"/>
                              </a:cubicBezTo>
                              <a:cubicBezTo>
                                <a:pt x="10192" y="46501"/>
                                <a:pt x="0" y="36309"/>
                                <a:pt x="0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52" name="Freeform: Shape 1851">
                        <a:extLst>
                          <a:ext uri="{FF2B5EF4-FFF2-40B4-BE49-F238E27FC236}">
                            <a16:creationId xmlns:a16="http://schemas.microsoft.com/office/drawing/2014/main" id="{B530CC18-9CF7-40CC-9E06-9EB8AD76DC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2239" y="5939721"/>
                        <a:ext cx="22932" cy="31850"/>
                      </a:xfrm>
                      <a:custGeom>
                        <a:avLst/>
                        <a:gdLst>
                          <a:gd name="connsiteX0" fmla="*/ 22932 w 22932"/>
                          <a:gd name="connsiteY0" fmla="*/ 4459 h 31850"/>
                          <a:gd name="connsiteX1" fmla="*/ 5733 w 22932"/>
                          <a:gd name="connsiteY1" fmla="*/ 31850 h 31850"/>
                          <a:gd name="connsiteX2" fmla="*/ 0 w 22932"/>
                          <a:gd name="connsiteY2" fmla="*/ 24206 h 31850"/>
                          <a:gd name="connsiteX3" fmla="*/ 3185 w 22932"/>
                          <a:gd name="connsiteY3" fmla="*/ 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22932" y="4459"/>
                            </a:moveTo>
                            <a:lnTo>
                              <a:pt x="5733" y="31850"/>
                            </a:lnTo>
                            <a:lnTo>
                              <a:pt x="0" y="24206"/>
                            </a:lnTo>
                            <a:lnTo>
                              <a:pt x="3185" y="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853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930117" y="5918063"/>
                        <a:ext cx="107653" cy="72618"/>
                        <a:chOff x="1930117" y="5918063"/>
                        <a:chExt cx="107653" cy="72618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54" name="Freeform: Shape 1853">
                          <a:extLst>
                            <a:ext uri="{FF2B5EF4-FFF2-40B4-BE49-F238E27FC236}">
                              <a16:creationId xmlns:a16="http://schemas.microsoft.com/office/drawing/2014/main" id="{83C2408B-4BD4-4DED-959D-5AE881E1E9D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30117" y="5918063"/>
                          <a:ext cx="107653" cy="55419"/>
                        </a:xfrm>
                        <a:custGeom>
                          <a:avLst/>
                          <a:gdLst>
                            <a:gd name="connsiteX0" fmla="*/ 0 w 107653"/>
                            <a:gd name="connsiteY0" fmla="*/ 0 h 55419"/>
                            <a:gd name="connsiteX1" fmla="*/ 107653 w 107653"/>
                            <a:gd name="connsiteY1" fmla="*/ 0 h 55419"/>
                            <a:gd name="connsiteX2" fmla="*/ 107653 w 107653"/>
                            <a:gd name="connsiteY2" fmla="*/ 55419 h 55419"/>
                            <a:gd name="connsiteX3" fmla="*/ 0 w 107653"/>
                            <a:gd name="connsiteY3" fmla="*/ 55419 h 55419"/>
                            <a:gd name="connsiteX4" fmla="*/ 0 w 107653"/>
                            <a:gd name="connsiteY4" fmla="*/ 43316 h 55419"/>
                            <a:gd name="connsiteX5" fmla="*/ 48412 w 107653"/>
                            <a:gd name="connsiteY5" fmla="*/ 38857 h 55419"/>
                            <a:gd name="connsiteX6" fmla="*/ 48412 w 107653"/>
                            <a:gd name="connsiteY6" fmla="*/ 14014 h 55419"/>
                            <a:gd name="connsiteX7" fmla="*/ 0 w 107653"/>
                            <a:gd name="connsiteY7" fmla="*/ 10829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7653" h="55419">
                              <a:moveTo>
                                <a:pt x="0" y="0"/>
                              </a:moveTo>
                              <a:lnTo>
                                <a:pt x="107653" y="0"/>
                              </a:lnTo>
                              <a:lnTo>
                                <a:pt x="107653" y="55419"/>
                              </a:lnTo>
                              <a:lnTo>
                                <a:pt x="0" y="55419"/>
                              </a:lnTo>
                              <a:lnTo>
                                <a:pt x="0" y="43316"/>
                              </a:lnTo>
                              <a:lnTo>
                                <a:pt x="48412" y="38857"/>
                              </a:lnTo>
                              <a:lnTo>
                                <a:pt x="48412" y="14014"/>
                              </a:lnTo>
                              <a:lnTo>
                                <a:pt x="0" y="1082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55" name="Freeform: Shape 1854">
                          <a:extLst>
                            <a:ext uri="{FF2B5EF4-FFF2-40B4-BE49-F238E27FC236}">
                              <a16:creationId xmlns:a16="http://schemas.microsoft.com/office/drawing/2014/main" id="{4CFD4B21-EB29-4DA9-90FE-BF6678F594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39672" y="5923159"/>
                          <a:ext cx="12103" cy="42042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042"/>
                            <a:gd name="connsiteX1" fmla="*/ 12103 w 12103"/>
                            <a:gd name="connsiteY1" fmla="*/ 0 h 42042"/>
                            <a:gd name="connsiteX2" fmla="*/ 12103 w 12103"/>
                            <a:gd name="connsiteY2" fmla="*/ 42042 h 42042"/>
                            <a:gd name="connsiteX3" fmla="*/ 0 w 12103"/>
                            <a:gd name="connsiteY3" fmla="*/ 42042 h 4204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042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042"/>
                              </a:lnTo>
                              <a:lnTo>
                                <a:pt x="0" y="42042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56" name="Freeform: Shape 1855">
                          <a:extLst>
                            <a:ext uri="{FF2B5EF4-FFF2-40B4-BE49-F238E27FC236}">
                              <a16:creationId xmlns:a16="http://schemas.microsoft.com/office/drawing/2014/main" id="{0B7C5C35-A983-4B0A-A854-F3416B2BAB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51138" y="5958194"/>
                          <a:ext cx="86632" cy="32486"/>
                        </a:xfrm>
                        <a:custGeom>
                          <a:avLst/>
                          <a:gdLst>
                            <a:gd name="connsiteX0" fmla="*/ 73892 w 86632"/>
                            <a:gd name="connsiteY0" fmla="*/ 32487 h 32486"/>
                            <a:gd name="connsiteX1" fmla="*/ 43953 w 86632"/>
                            <a:gd name="connsiteY1" fmla="*/ 32487 h 32486"/>
                            <a:gd name="connsiteX2" fmla="*/ 43316 w 86632"/>
                            <a:gd name="connsiteY2" fmla="*/ 19110 h 32486"/>
                            <a:gd name="connsiteX3" fmla="*/ 0 w 86632"/>
                            <a:gd name="connsiteY3" fmla="*/ 10829 h 32486"/>
                            <a:gd name="connsiteX4" fmla="*/ 70070 w 86632"/>
                            <a:gd name="connsiteY4" fmla="*/ 0 h 32486"/>
                            <a:gd name="connsiteX5" fmla="*/ 86632 w 86632"/>
                            <a:gd name="connsiteY5" fmla="*/ 10829 h 32486"/>
                            <a:gd name="connsiteX6" fmla="*/ 76440 w 86632"/>
                            <a:gd name="connsiteY6" fmla="*/ 17836 h 32486"/>
                            <a:gd name="connsiteX7" fmla="*/ 73892 w 86632"/>
                            <a:gd name="connsiteY7" fmla="*/ 32487 h 32486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6632" h="32486">
                              <a:moveTo>
                                <a:pt x="73892" y="32487"/>
                              </a:moveTo>
                              <a:lnTo>
                                <a:pt x="43953" y="32487"/>
                              </a:lnTo>
                              <a:cubicBezTo>
                                <a:pt x="43316" y="27391"/>
                                <a:pt x="43316" y="22932"/>
                                <a:pt x="43316" y="19110"/>
                              </a:cubicBezTo>
                              <a:cubicBezTo>
                                <a:pt x="42679" y="8281"/>
                                <a:pt x="0" y="10829"/>
                                <a:pt x="0" y="10829"/>
                              </a:cubicBezTo>
                              <a:lnTo>
                                <a:pt x="70070" y="0"/>
                              </a:lnTo>
                              <a:lnTo>
                                <a:pt x="86632" y="10829"/>
                              </a:lnTo>
                              <a:lnTo>
                                <a:pt x="76440" y="17836"/>
                              </a:lnTo>
                              <a:lnTo>
                                <a:pt x="73892" y="32487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57" name="Freeform: Shape 1856">
                          <a:extLst>
                            <a:ext uri="{FF2B5EF4-FFF2-40B4-BE49-F238E27FC236}">
                              <a16:creationId xmlns:a16="http://schemas.microsoft.com/office/drawing/2014/main" id="{9A038B9A-CFE4-45E4-B802-7995F798F45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84262" y="5923159"/>
                          <a:ext cx="45227" cy="47137"/>
                        </a:xfrm>
                        <a:custGeom>
                          <a:avLst/>
                          <a:gdLst>
                            <a:gd name="connsiteX0" fmla="*/ 0 w 45227"/>
                            <a:gd name="connsiteY0" fmla="*/ 23569 h 47137"/>
                            <a:gd name="connsiteX1" fmla="*/ 22932 w 45227"/>
                            <a:gd name="connsiteY1" fmla="*/ 0 h 47137"/>
                            <a:gd name="connsiteX2" fmla="*/ 45227 w 45227"/>
                            <a:gd name="connsiteY2" fmla="*/ 23569 h 47137"/>
                            <a:gd name="connsiteX3" fmla="*/ 22932 w 45227"/>
                            <a:gd name="connsiteY3" fmla="*/ 47138 h 47137"/>
                            <a:gd name="connsiteX4" fmla="*/ 0 w 45227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227" h="47137">
                              <a:moveTo>
                                <a:pt x="0" y="23569"/>
                              </a:moveTo>
                              <a:cubicBezTo>
                                <a:pt x="0" y="10829"/>
                                <a:pt x="10192" y="0"/>
                                <a:pt x="22932" y="0"/>
                              </a:cubicBezTo>
                              <a:cubicBezTo>
                                <a:pt x="35672" y="0"/>
                                <a:pt x="45227" y="10829"/>
                                <a:pt x="45227" y="23569"/>
                              </a:cubicBezTo>
                              <a:cubicBezTo>
                                <a:pt x="45227" y="36309"/>
                                <a:pt x="35035" y="47138"/>
                                <a:pt x="22932" y="47138"/>
                              </a:cubicBezTo>
                              <a:cubicBezTo>
                                <a:pt x="10192" y="46501"/>
                                <a:pt x="0" y="36309"/>
                                <a:pt x="0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58" name="Freeform: Shape 1857">
                        <a:extLst>
                          <a:ext uri="{FF2B5EF4-FFF2-40B4-BE49-F238E27FC236}">
                            <a16:creationId xmlns:a16="http://schemas.microsoft.com/office/drawing/2014/main" id="{71A019D8-873C-4904-BB56-54A26216ED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29489" y="5939721"/>
                        <a:ext cx="22932" cy="31850"/>
                      </a:xfrm>
                      <a:custGeom>
                        <a:avLst/>
                        <a:gdLst>
                          <a:gd name="connsiteX0" fmla="*/ 22932 w 22932"/>
                          <a:gd name="connsiteY0" fmla="*/ 4459 h 31850"/>
                          <a:gd name="connsiteX1" fmla="*/ 5096 w 22932"/>
                          <a:gd name="connsiteY1" fmla="*/ 31850 h 31850"/>
                          <a:gd name="connsiteX2" fmla="*/ 0 w 22932"/>
                          <a:gd name="connsiteY2" fmla="*/ 24206 h 31850"/>
                          <a:gd name="connsiteX3" fmla="*/ 3185 w 22932"/>
                          <a:gd name="connsiteY3" fmla="*/ 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22932" y="4459"/>
                            </a:moveTo>
                            <a:lnTo>
                              <a:pt x="5096" y="31850"/>
                            </a:lnTo>
                            <a:lnTo>
                              <a:pt x="0" y="24206"/>
                            </a:lnTo>
                            <a:lnTo>
                              <a:pt x="3185" y="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859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536356" y="5330747"/>
                    <a:ext cx="1395672" cy="73255"/>
                    <a:chOff x="536356" y="5330747"/>
                    <a:chExt cx="1395672" cy="73255"/>
                  </a:xfrm>
                  <a:solidFill>
                    <a:schemeClr val="accent1"/>
                  </a:solidFill>
                </p:grpSpPr>
                <p:grpSp>
                  <p:nvGrpSpPr>
                    <p:cNvPr id="1860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6356" y="5330747"/>
                      <a:ext cx="235690" cy="73255"/>
                      <a:chOff x="536356" y="5330747"/>
                      <a:chExt cx="235690" cy="73255"/>
                    </a:xfrm>
                    <a:solidFill>
                      <a:schemeClr val="accent1"/>
                    </a:solidFill>
                  </p:grpSpPr>
                  <p:grpSp>
                    <p:nvGrpSpPr>
                      <p:cNvPr id="1861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51007" y="5330747"/>
                        <a:ext cx="108290" cy="73255"/>
                        <a:chOff x="551007" y="5330747"/>
                        <a:chExt cx="108290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62" name="Freeform: Shape 1861">
                          <a:extLst>
                            <a:ext uri="{FF2B5EF4-FFF2-40B4-BE49-F238E27FC236}">
                              <a16:creationId xmlns:a16="http://schemas.microsoft.com/office/drawing/2014/main" id="{9EEE2E34-62F2-4206-8CA4-B01EFEA4DC3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51007" y="5348583"/>
                          <a:ext cx="108290" cy="55419"/>
                        </a:xfrm>
                        <a:custGeom>
                          <a:avLst/>
                          <a:gdLst>
                            <a:gd name="connsiteX0" fmla="*/ 108290 w 108290"/>
                            <a:gd name="connsiteY0" fmla="*/ 55419 h 55419"/>
                            <a:gd name="connsiteX1" fmla="*/ 0 w 108290"/>
                            <a:gd name="connsiteY1" fmla="*/ 55419 h 55419"/>
                            <a:gd name="connsiteX2" fmla="*/ 0 w 108290"/>
                            <a:gd name="connsiteY2" fmla="*/ 0 h 55419"/>
                            <a:gd name="connsiteX3" fmla="*/ 108290 w 108290"/>
                            <a:gd name="connsiteY3" fmla="*/ 0 h 55419"/>
                            <a:gd name="connsiteX4" fmla="*/ 108290 w 108290"/>
                            <a:gd name="connsiteY4" fmla="*/ 12103 h 55419"/>
                            <a:gd name="connsiteX5" fmla="*/ 59241 w 108290"/>
                            <a:gd name="connsiteY5" fmla="*/ 16562 h 55419"/>
                            <a:gd name="connsiteX6" fmla="*/ 59241 w 108290"/>
                            <a:gd name="connsiteY6" fmla="*/ 41405 h 55419"/>
                            <a:gd name="connsiteX7" fmla="*/ 108290 w 108290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8290" h="55419">
                              <a:moveTo>
                                <a:pt x="108290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8290" y="0"/>
                              </a:lnTo>
                              <a:lnTo>
                                <a:pt x="108290" y="12103"/>
                              </a:lnTo>
                              <a:lnTo>
                                <a:pt x="59241" y="16562"/>
                              </a:lnTo>
                              <a:lnTo>
                                <a:pt x="59241" y="41405"/>
                              </a:lnTo>
                              <a:lnTo>
                                <a:pt x="108290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63" name="Freeform: Shape 1862">
                          <a:extLst>
                            <a:ext uri="{FF2B5EF4-FFF2-40B4-BE49-F238E27FC236}">
                              <a16:creationId xmlns:a16="http://schemas.microsoft.com/office/drawing/2014/main" id="{75DEF518-9C03-4600-B8EB-BC859F19FA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37002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64" name="Freeform: Shape 1863">
                          <a:extLst>
                            <a:ext uri="{FF2B5EF4-FFF2-40B4-BE49-F238E27FC236}">
                              <a16:creationId xmlns:a16="http://schemas.microsoft.com/office/drawing/2014/main" id="{4833CB01-EEDA-4CD8-9DEC-941E33BE068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51644" y="5330747"/>
                          <a:ext cx="85995" cy="31850"/>
                        </a:xfrm>
                        <a:custGeom>
                          <a:avLst/>
                          <a:gdLst>
                            <a:gd name="connsiteX0" fmla="*/ 12103 w 85995"/>
                            <a:gd name="connsiteY0" fmla="*/ 0 h 31850"/>
                            <a:gd name="connsiteX1" fmla="*/ 42042 w 85995"/>
                            <a:gd name="connsiteY1" fmla="*/ 0 h 31850"/>
                            <a:gd name="connsiteX2" fmla="*/ 42679 w 85995"/>
                            <a:gd name="connsiteY2" fmla="*/ 13377 h 31850"/>
                            <a:gd name="connsiteX3" fmla="*/ 85995 w 85995"/>
                            <a:gd name="connsiteY3" fmla="*/ 21658 h 31850"/>
                            <a:gd name="connsiteX4" fmla="*/ 15925 w 85995"/>
                            <a:gd name="connsiteY4" fmla="*/ 31850 h 31850"/>
                            <a:gd name="connsiteX5" fmla="*/ 0 w 85995"/>
                            <a:gd name="connsiteY5" fmla="*/ 21658 h 31850"/>
                            <a:gd name="connsiteX6" fmla="*/ 10192 w 85995"/>
                            <a:gd name="connsiteY6" fmla="*/ 14651 h 31850"/>
                            <a:gd name="connsiteX7" fmla="*/ 12103 w 85995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5995" h="31850">
                              <a:moveTo>
                                <a:pt x="12103" y="0"/>
                              </a:moveTo>
                              <a:lnTo>
                                <a:pt x="42042" y="0"/>
                              </a:lnTo>
                              <a:cubicBezTo>
                                <a:pt x="42679" y="5096"/>
                                <a:pt x="42679" y="10192"/>
                                <a:pt x="42679" y="13377"/>
                              </a:cubicBezTo>
                              <a:cubicBezTo>
                                <a:pt x="43316" y="24206"/>
                                <a:pt x="85995" y="21658"/>
                                <a:pt x="85995" y="21658"/>
                              </a:cubicBezTo>
                              <a:lnTo>
                                <a:pt x="15925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2103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65" name="Freeform: Shape 1864">
                          <a:extLst>
                            <a:ext uri="{FF2B5EF4-FFF2-40B4-BE49-F238E27FC236}">
                              <a16:creationId xmlns:a16="http://schemas.microsoft.com/office/drawing/2014/main" id="{29A07BB8-DFBF-4858-B9A6-23291F50255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59288" y="5351768"/>
                          <a:ext cx="45227" cy="47137"/>
                        </a:xfrm>
                        <a:custGeom>
                          <a:avLst/>
                          <a:gdLst>
                            <a:gd name="connsiteX0" fmla="*/ 45227 w 45227"/>
                            <a:gd name="connsiteY0" fmla="*/ 23569 h 47137"/>
                            <a:gd name="connsiteX1" fmla="*/ 22932 w 45227"/>
                            <a:gd name="connsiteY1" fmla="*/ 47138 h 47137"/>
                            <a:gd name="connsiteX2" fmla="*/ 0 w 45227"/>
                            <a:gd name="connsiteY2" fmla="*/ 23569 h 47137"/>
                            <a:gd name="connsiteX3" fmla="*/ 22932 w 45227"/>
                            <a:gd name="connsiteY3" fmla="*/ 0 h 47137"/>
                            <a:gd name="connsiteX4" fmla="*/ 45227 w 45227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227" h="47137">
                              <a:moveTo>
                                <a:pt x="45227" y="23569"/>
                              </a:moveTo>
                              <a:cubicBezTo>
                                <a:pt x="45227" y="36309"/>
                                <a:pt x="35035" y="47138"/>
                                <a:pt x="22932" y="47138"/>
                              </a:cubicBezTo>
                              <a:cubicBezTo>
                                <a:pt x="10192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932" y="0"/>
                              </a:cubicBezTo>
                              <a:cubicBezTo>
                                <a:pt x="35035" y="637"/>
                                <a:pt x="45227" y="10829"/>
                                <a:pt x="45227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66" name="Freeform: Shape 1865">
                        <a:extLst>
                          <a:ext uri="{FF2B5EF4-FFF2-40B4-BE49-F238E27FC236}">
                            <a16:creationId xmlns:a16="http://schemas.microsoft.com/office/drawing/2014/main" id="{8C5731C1-FAAB-4EDA-99B6-71F209893F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6356" y="5350494"/>
                        <a:ext cx="22932" cy="31850"/>
                      </a:xfrm>
                      <a:custGeom>
                        <a:avLst/>
                        <a:gdLst>
                          <a:gd name="connsiteX0" fmla="*/ 0 w 22932"/>
                          <a:gd name="connsiteY0" fmla="*/ 27391 h 31850"/>
                          <a:gd name="connsiteX1" fmla="*/ 17836 w 22932"/>
                          <a:gd name="connsiteY1" fmla="*/ 0 h 31850"/>
                          <a:gd name="connsiteX2" fmla="*/ 22932 w 22932"/>
                          <a:gd name="connsiteY2" fmla="*/ 7644 h 31850"/>
                          <a:gd name="connsiteX3" fmla="*/ 19747 w 22932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0" y="27391"/>
                            </a:moveTo>
                            <a:lnTo>
                              <a:pt x="17836" y="0"/>
                            </a:lnTo>
                            <a:lnTo>
                              <a:pt x="22932" y="7644"/>
                            </a:lnTo>
                            <a:lnTo>
                              <a:pt x="19747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867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63756" y="5330747"/>
                        <a:ext cx="108290" cy="73255"/>
                        <a:chOff x="663756" y="5330747"/>
                        <a:chExt cx="108290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68" name="Freeform: Shape 1867">
                          <a:extLst>
                            <a:ext uri="{FF2B5EF4-FFF2-40B4-BE49-F238E27FC236}">
                              <a16:creationId xmlns:a16="http://schemas.microsoft.com/office/drawing/2014/main" id="{710B2766-ABED-4960-8F20-FB1BC57A576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63756" y="5348583"/>
                          <a:ext cx="108290" cy="55419"/>
                        </a:xfrm>
                        <a:custGeom>
                          <a:avLst/>
                          <a:gdLst>
                            <a:gd name="connsiteX0" fmla="*/ 108290 w 108290"/>
                            <a:gd name="connsiteY0" fmla="*/ 55419 h 55419"/>
                            <a:gd name="connsiteX1" fmla="*/ 0 w 108290"/>
                            <a:gd name="connsiteY1" fmla="*/ 55419 h 55419"/>
                            <a:gd name="connsiteX2" fmla="*/ 0 w 108290"/>
                            <a:gd name="connsiteY2" fmla="*/ 0 h 55419"/>
                            <a:gd name="connsiteX3" fmla="*/ 108290 w 108290"/>
                            <a:gd name="connsiteY3" fmla="*/ 0 h 55419"/>
                            <a:gd name="connsiteX4" fmla="*/ 108290 w 108290"/>
                            <a:gd name="connsiteY4" fmla="*/ 12103 h 55419"/>
                            <a:gd name="connsiteX5" fmla="*/ 59878 w 108290"/>
                            <a:gd name="connsiteY5" fmla="*/ 16562 h 55419"/>
                            <a:gd name="connsiteX6" fmla="*/ 59878 w 108290"/>
                            <a:gd name="connsiteY6" fmla="*/ 41405 h 55419"/>
                            <a:gd name="connsiteX7" fmla="*/ 108290 w 108290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8290" h="55419">
                              <a:moveTo>
                                <a:pt x="108290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8290" y="0"/>
                              </a:lnTo>
                              <a:lnTo>
                                <a:pt x="108290" y="12103"/>
                              </a:lnTo>
                              <a:lnTo>
                                <a:pt x="59878" y="16562"/>
                              </a:lnTo>
                              <a:lnTo>
                                <a:pt x="59878" y="41405"/>
                              </a:lnTo>
                              <a:lnTo>
                                <a:pt x="108290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69" name="Freeform: Shape 1868">
                          <a:extLst>
                            <a:ext uri="{FF2B5EF4-FFF2-40B4-BE49-F238E27FC236}">
                              <a16:creationId xmlns:a16="http://schemas.microsoft.com/office/drawing/2014/main" id="{036235A8-9BEC-45FE-8B80-E797FDDFA65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50388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70" name="Freeform: Shape 1869">
                          <a:extLst>
                            <a:ext uri="{FF2B5EF4-FFF2-40B4-BE49-F238E27FC236}">
                              <a16:creationId xmlns:a16="http://schemas.microsoft.com/office/drawing/2014/main" id="{FD143415-4146-4798-9A37-3EA5B123219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64393" y="5330747"/>
                          <a:ext cx="85995" cy="31850"/>
                        </a:xfrm>
                        <a:custGeom>
                          <a:avLst/>
                          <a:gdLst>
                            <a:gd name="connsiteX0" fmla="*/ 12103 w 85995"/>
                            <a:gd name="connsiteY0" fmla="*/ 0 h 31850"/>
                            <a:gd name="connsiteX1" fmla="*/ 42042 w 85995"/>
                            <a:gd name="connsiteY1" fmla="*/ 0 h 31850"/>
                            <a:gd name="connsiteX2" fmla="*/ 42679 w 85995"/>
                            <a:gd name="connsiteY2" fmla="*/ 13377 h 31850"/>
                            <a:gd name="connsiteX3" fmla="*/ 85995 w 85995"/>
                            <a:gd name="connsiteY3" fmla="*/ 21658 h 31850"/>
                            <a:gd name="connsiteX4" fmla="*/ 15925 w 85995"/>
                            <a:gd name="connsiteY4" fmla="*/ 31850 h 31850"/>
                            <a:gd name="connsiteX5" fmla="*/ 0 w 85995"/>
                            <a:gd name="connsiteY5" fmla="*/ 21658 h 31850"/>
                            <a:gd name="connsiteX6" fmla="*/ 10192 w 85995"/>
                            <a:gd name="connsiteY6" fmla="*/ 14651 h 31850"/>
                            <a:gd name="connsiteX7" fmla="*/ 12103 w 85995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5995" h="31850">
                              <a:moveTo>
                                <a:pt x="12103" y="0"/>
                              </a:moveTo>
                              <a:lnTo>
                                <a:pt x="42042" y="0"/>
                              </a:lnTo>
                              <a:cubicBezTo>
                                <a:pt x="42679" y="5096"/>
                                <a:pt x="42679" y="10192"/>
                                <a:pt x="42679" y="13377"/>
                              </a:cubicBezTo>
                              <a:cubicBezTo>
                                <a:pt x="43316" y="24206"/>
                                <a:pt x="85995" y="21658"/>
                                <a:pt x="85995" y="21658"/>
                              </a:cubicBezTo>
                              <a:lnTo>
                                <a:pt x="15925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2103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71" name="Freeform: Shape 1870">
                          <a:extLst>
                            <a:ext uri="{FF2B5EF4-FFF2-40B4-BE49-F238E27FC236}">
                              <a16:creationId xmlns:a16="http://schemas.microsoft.com/office/drawing/2014/main" id="{1615482B-ED72-4997-8E6C-7F8759052A5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72037" y="5351768"/>
                          <a:ext cx="45227" cy="47137"/>
                        </a:xfrm>
                        <a:custGeom>
                          <a:avLst/>
                          <a:gdLst>
                            <a:gd name="connsiteX0" fmla="*/ 45227 w 45227"/>
                            <a:gd name="connsiteY0" fmla="*/ 23569 h 47137"/>
                            <a:gd name="connsiteX1" fmla="*/ 22932 w 45227"/>
                            <a:gd name="connsiteY1" fmla="*/ 47138 h 47137"/>
                            <a:gd name="connsiteX2" fmla="*/ 0 w 45227"/>
                            <a:gd name="connsiteY2" fmla="*/ 23569 h 47137"/>
                            <a:gd name="connsiteX3" fmla="*/ 22932 w 45227"/>
                            <a:gd name="connsiteY3" fmla="*/ 0 h 47137"/>
                            <a:gd name="connsiteX4" fmla="*/ 45227 w 45227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227" h="47137">
                              <a:moveTo>
                                <a:pt x="45227" y="23569"/>
                              </a:moveTo>
                              <a:cubicBezTo>
                                <a:pt x="45227" y="36309"/>
                                <a:pt x="35035" y="47138"/>
                                <a:pt x="22932" y="47138"/>
                              </a:cubicBezTo>
                              <a:cubicBezTo>
                                <a:pt x="10192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932" y="0"/>
                              </a:cubicBezTo>
                              <a:cubicBezTo>
                                <a:pt x="35672" y="637"/>
                                <a:pt x="45227" y="10829"/>
                                <a:pt x="45227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72" name="Freeform: Shape 1871">
                        <a:extLst>
                          <a:ext uri="{FF2B5EF4-FFF2-40B4-BE49-F238E27FC236}">
                            <a16:creationId xmlns:a16="http://schemas.microsoft.com/office/drawing/2014/main" id="{4328F643-9B51-4C8E-84B0-7B9F694FF4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49105" y="5350494"/>
                        <a:ext cx="23569" cy="31850"/>
                      </a:xfrm>
                      <a:custGeom>
                        <a:avLst/>
                        <a:gdLst>
                          <a:gd name="connsiteX0" fmla="*/ 0 w 23569"/>
                          <a:gd name="connsiteY0" fmla="*/ 27391 h 31850"/>
                          <a:gd name="connsiteX1" fmla="*/ 17836 w 23569"/>
                          <a:gd name="connsiteY1" fmla="*/ 0 h 31850"/>
                          <a:gd name="connsiteX2" fmla="*/ 23569 w 23569"/>
                          <a:gd name="connsiteY2" fmla="*/ 7644 h 31850"/>
                          <a:gd name="connsiteX3" fmla="*/ 19747 w 23569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3569" h="31850">
                            <a:moveTo>
                              <a:pt x="0" y="27391"/>
                            </a:moveTo>
                            <a:lnTo>
                              <a:pt x="17836" y="0"/>
                            </a:lnTo>
                            <a:lnTo>
                              <a:pt x="23569" y="7644"/>
                            </a:lnTo>
                            <a:lnTo>
                              <a:pt x="19747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873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69499" y="5330747"/>
                      <a:ext cx="235690" cy="73255"/>
                      <a:chOff x="769499" y="5330747"/>
                      <a:chExt cx="235690" cy="73255"/>
                    </a:xfrm>
                    <a:solidFill>
                      <a:schemeClr val="accent1"/>
                    </a:solidFill>
                  </p:grpSpPr>
                  <p:grpSp>
                    <p:nvGrpSpPr>
                      <p:cNvPr id="1874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84150" y="5330747"/>
                        <a:ext cx="108290" cy="73255"/>
                        <a:chOff x="784150" y="5330747"/>
                        <a:chExt cx="108290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75" name="Freeform: Shape 1874">
                          <a:extLst>
                            <a:ext uri="{FF2B5EF4-FFF2-40B4-BE49-F238E27FC236}">
                              <a16:creationId xmlns:a16="http://schemas.microsoft.com/office/drawing/2014/main" id="{EC55B888-A556-4E48-BDEB-03D6468E82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84150" y="5348583"/>
                          <a:ext cx="108290" cy="55419"/>
                        </a:xfrm>
                        <a:custGeom>
                          <a:avLst/>
                          <a:gdLst>
                            <a:gd name="connsiteX0" fmla="*/ 108290 w 108290"/>
                            <a:gd name="connsiteY0" fmla="*/ 55419 h 55419"/>
                            <a:gd name="connsiteX1" fmla="*/ 0 w 108290"/>
                            <a:gd name="connsiteY1" fmla="*/ 55419 h 55419"/>
                            <a:gd name="connsiteX2" fmla="*/ 0 w 108290"/>
                            <a:gd name="connsiteY2" fmla="*/ 0 h 55419"/>
                            <a:gd name="connsiteX3" fmla="*/ 108290 w 108290"/>
                            <a:gd name="connsiteY3" fmla="*/ 0 h 55419"/>
                            <a:gd name="connsiteX4" fmla="*/ 108290 w 108290"/>
                            <a:gd name="connsiteY4" fmla="*/ 12103 h 55419"/>
                            <a:gd name="connsiteX5" fmla="*/ 59241 w 108290"/>
                            <a:gd name="connsiteY5" fmla="*/ 16562 h 55419"/>
                            <a:gd name="connsiteX6" fmla="*/ 59241 w 108290"/>
                            <a:gd name="connsiteY6" fmla="*/ 41405 h 55419"/>
                            <a:gd name="connsiteX7" fmla="*/ 108290 w 108290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8290" h="55419">
                              <a:moveTo>
                                <a:pt x="108290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8290" y="0"/>
                              </a:lnTo>
                              <a:lnTo>
                                <a:pt x="108290" y="12103"/>
                              </a:lnTo>
                              <a:lnTo>
                                <a:pt x="59241" y="16562"/>
                              </a:lnTo>
                              <a:lnTo>
                                <a:pt x="59241" y="41405"/>
                              </a:lnTo>
                              <a:lnTo>
                                <a:pt x="108290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76" name="Freeform: Shape 1875">
                          <a:extLst>
                            <a:ext uri="{FF2B5EF4-FFF2-40B4-BE49-F238E27FC236}">
                              <a16:creationId xmlns:a16="http://schemas.microsoft.com/office/drawing/2014/main" id="{FBA60074-00F3-4FA0-BDDE-6F4516DD81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70145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77" name="Freeform: Shape 1876">
                          <a:extLst>
                            <a:ext uri="{FF2B5EF4-FFF2-40B4-BE49-F238E27FC236}">
                              <a16:creationId xmlns:a16="http://schemas.microsoft.com/office/drawing/2014/main" id="{1006E652-5106-4653-92AC-CE60ED0F930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84787" y="5330747"/>
                          <a:ext cx="85995" cy="31850"/>
                        </a:xfrm>
                        <a:custGeom>
                          <a:avLst/>
                          <a:gdLst>
                            <a:gd name="connsiteX0" fmla="*/ 12103 w 85995"/>
                            <a:gd name="connsiteY0" fmla="*/ 0 h 31850"/>
                            <a:gd name="connsiteX1" fmla="*/ 42042 w 85995"/>
                            <a:gd name="connsiteY1" fmla="*/ 0 h 31850"/>
                            <a:gd name="connsiteX2" fmla="*/ 42679 w 85995"/>
                            <a:gd name="connsiteY2" fmla="*/ 13377 h 31850"/>
                            <a:gd name="connsiteX3" fmla="*/ 85995 w 85995"/>
                            <a:gd name="connsiteY3" fmla="*/ 21658 h 31850"/>
                            <a:gd name="connsiteX4" fmla="*/ 15925 w 85995"/>
                            <a:gd name="connsiteY4" fmla="*/ 31850 h 31850"/>
                            <a:gd name="connsiteX5" fmla="*/ 0 w 85995"/>
                            <a:gd name="connsiteY5" fmla="*/ 21658 h 31850"/>
                            <a:gd name="connsiteX6" fmla="*/ 10192 w 85995"/>
                            <a:gd name="connsiteY6" fmla="*/ 14651 h 31850"/>
                            <a:gd name="connsiteX7" fmla="*/ 12103 w 85995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5995" h="31850">
                              <a:moveTo>
                                <a:pt x="12103" y="0"/>
                              </a:moveTo>
                              <a:lnTo>
                                <a:pt x="42042" y="0"/>
                              </a:lnTo>
                              <a:cubicBezTo>
                                <a:pt x="42679" y="5096"/>
                                <a:pt x="42679" y="10192"/>
                                <a:pt x="42679" y="13377"/>
                              </a:cubicBezTo>
                              <a:cubicBezTo>
                                <a:pt x="43316" y="24206"/>
                                <a:pt x="85995" y="21658"/>
                                <a:pt x="85995" y="21658"/>
                              </a:cubicBezTo>
                              <a:lnTo>
                                <a:pt x="15925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2103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78" name="Freeform: Shape 1877">
                          <a:extLst>
                            <a:ext uri="{FF2B5EF4-FFF2-40B4-BE49-F238E27FC236}">
                              <a16:creationId xmlns:a16="http://schemas.microsoft.com/office/drawing/2014/main" id="{625E6499-07F5-4838-B353-9424037B81F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91794" y="5351768"/>
                          <a:ext cx="45864" cy="47137"/>
                        </a:xfrm>
                        <a:custGeom>
                          <a:avLst/>
                          <a:gdLst>
                            <a:gd name="connsiteX0" fmla="*/ 45864 w 45864"/>
                            <a:gd name="connsiteY0" fmla="*/ 23569 h 47137"/>
                            <a:gd name="connsiteX1" fmla="*/ 22932 w 45864"/>
                            <a:gd name="connsiteY1" fmla="*/ 47138 h 47137"/>
                            <a:gd name="connsiteX2" fmla="*/ 0 w 45864"/>
                            <a:gd name="connsiteY2" fmla="*/ 23569 h 47137"/>
                            <a:gd name="connsiteX3" fmla="*/ 22932 w 45864"/>
                            <a:gd name="connsiteY3" fmla="*/ 0 h 47137"/>
                            <a:gd name="connsiteX4" fmla="*/ 45864 w 45864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864" h="47137">
                              <a:moveTo>
                                <a:pt x="45864" y="23569"/>
                              </a:moveTo>
                              <a:cubicBezTo>
                                <a:pt x="45864" y="36309"/>
                                <a:pt x="35672" y="47138"/>
                                <a:pt x="22932" y="47138"/>
                              </a:cubicBezTo>
                              <a:cubicBezTo>
                                <a:pt x="10829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932" y="0"/>
                              </a:cubicBezTo>
                              <a:cubicBezTo>
                                <a:pt x="35672" y="637"/>
                                <a:pt x="45864" y="10829"/>
                                <a:pt x="45864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79" name="Freeform: Shape 1878">
                        <a:extLst>
                          <a:ext uri="{FF2B5EF4-FFF2-40B4-BE49-F238E27FC236}">
                            <a16:creationId xmlns:a16="http://schemas.microsoft.com/office/drawing/2014/main" id="{22B310CD-93D4-4020-A5F8-099A17D3A9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69499" y="5350494"/>
                        <a:ext cx="22932" cy="31850"/>
                      </a:xfrm>
                      <a:custGeom>
                        <a:avLst/>
                        <a:gdLst>
                          <a:gd name="connsiteX0" fmla="*/ 0 w 22932"/>
                          <a:gd name="connsiteY0" fmla="*/ 27391 h 31850"/>
                          <a:gd name="connsiteX1" fmla="*/ 17836 w 22932"/>
                          <a:gd name="connsiteY1" fmla="*/ 0 h 31850"/>
                          <a:gd name="connsiteX2" fmla="*/ 22932 w 22932"/>
                          <a:gd name="connsiteY2" fmla="*/ 7644 h 31850"/>
                          <a:gd name="connsiteX3" fmla="*/ 19747 w 22932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0" y="27391"/>
                            </a:moveTo>
                            <a:lnTo>
                              <a:pt x="17836" y="0"/>
                            </a:lnTo>
                            <a:lnTo>
                              <a:pt x="22932" y="7644"/>
                            </a:lnTo>
                            <a:lnTo>
                              <a:pt x="19747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880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96899" y="5330747"/>
                        <a:ext cx="108290" cy="73255"/>
                        <a:chOff x="896899" y="5330747"/>
                        <a:chExt cx="108290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81" name="Freeform: Shape 1880">
                          <a:extLst>
                            <a:ext uri="{FF2B5EF4-FFF2-40B4-BE49-F238E27FC236}">
                              <a16:creationId xmlns:a16="http://schemas.microsoft.com/office/drawing/2014/main" id="{E0BFC547-F3B6-49D0-A31D-3519F499578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96899" y="5348583"/>
                          <a:ext cx="108290" cy="55419"/>
                        </a:xfrm>
                        <a:custGeom>
                          <a:avLst/>
                          <a:gdLst>
                            <a:gd name="connsiteX0" fmla="*/ 108290 w 108290"/>
                            <a:gd name="connsiteY0" fmla="*/ 55419 h 55419"/>
                            <a:gd name="connsiteX1" fmla="*/ 0 w 108290"/>
                            <a:gd name="connsiteY1" fmla="*/ 55419 h 55419"/>
                            <a:gd name="connsiteX2" fmla="*/ 0 w 108290"/>
                            <a:gd name="connsiteY2" fmla="*/ 0 h 55419"/>
                            <a:gd name="connsiteX3" fmla="*/ 108290 w 108290"/>
                            <a:gd name="connsiteY3" fmla="*/ 0 h 55419"/>
                            <a:gd name="connsiteX4" fmla="*/ 108290 w 108290"/>
                            <a:gd name="connsiteY4" fmla="*/ 12103 h 55419"/>
                            <a:gd name="connsiteX5" fmla="*/ 59878 w 108290"/>
                            <a:gd name="connsiteY5" fmla="*/ 16562 h 55419"/>
                            <a:gd name="connsiteX6" fmla="*/ 59878 w 108290"/>
                            <a:gd name="connsiteY6" fmla="*/ 41405 h 55419"/>
                            <a:gd name="connsiteX7" fmla="*/ 108290 w 108290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8290" h="55419">
                              <a:moveTo>
                                <a:pt x="108290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8290" y="0"/>
                              </a:lnTo>
                              <a:lnTo>
                                <a:pt x="108290" y="12103"/>
                              </a:lnTo>
                              <a:lnTo>
                                <a:pt x="59878" y="16562"/>
                              </a:lnTo>
                              <a:lnTo>
                                <a:pt x="59878" y="41405"/>
                              </a:lnTo>
                              <a:lnTo>
                                <a:pt x="108290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82" name="Freeform: Shape 1881">
                          <a:extLst>
                            <a:ext uri="{FF2B5EF4-FFF2-40B4-BE49-F238E27FC236}">
                              <a16:creationId xmlns:a16="http://schemas.microsoft.com/office/drawing/2014/main" id="{88DD0531-791F-40E6-875B-769B649AE52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83531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83" name="Freeform: Shape 1882">
                          <a:extLst>
                            <a:ext uri="{FF2B5EF4-FFF2-40B4-BE49-F238E27FC236}">
                              <a16:creationId xmlns:a16="http://schemas.microsoft.com/office/drawing/2014/main" id="{79BBA96A-7D85-4812-AB93-76476BBF20F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97536" y="5330747"/>
                          <a:ext cx="85995" cy="31850"/>
                        </a:xfrm>
                        <a:custGeom>
                          <a:avLst/>
                          <a:gdLst>
                            <a:gd name="connsiteX0" fmla="*/ 12103 w 85995"/>
                            <a:gd name="connsiteY0" fmla="*/ 0 h 31850"/>
                            <a:gd name="connsiteX1" fmla="*/ 42042 w 85995"/>
                            <a:gd name="connsiteY1" fmla="*/ 0 h 31850"/>
                            <a:gd name="connsiteX2" fmla="*/ 42679 w 85995"/>
                            <a:gd name="connsiteY2" fmla="*/ 13377 h 31850"/>
                            <a:gd name="connsiteX3" fmla="*/ 85995 w 85995"/>
                            <a:gd name="connsiteY3" fmla="*/ 21658 h 31850"/>
                            <a:gd name="connsiteX4" fmla="*/ 15925 w 85995"/>
                            <a:gd name="connsiteY4" fmla="*/ 31850 h 31850"/>
                            <a:gd name="connsiteX5" fmla="*/ 0 w 85995"/>
                            <a:gd name="connsiteY5" fmla="*/ 21658 h 31850"/>
                            <a:gd name="connsiteX6" fmla="*/ 10192 w 85995"/>
                            <a:gd name="connsiteY6" fmla="*/ 14651 h 31850"/>
                            <a:gd name="connsiteX7" fmla="*/ 12103 w 85995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5995" h="31850">
                              <a:moveTo>
                                <a:pt x="12103" y="0"/>
                              </a:moveTo>
                              <a:lnTo>
                                <a:pt x="42042" y="0"/>
                              </a:lnTo>
                              <a:cubicBezTo>
                                <a:pt x="42042" y="5096"/>
                                <a:pt x="42679" y="10192"/>
                                <a:pt x="42679" y="13377"/>
                              </a:cubicBezTo>
                              <a:cubicBezTo>
                                <a:pt x="43316" y="24206"/>
                                <a:pt x="85995" y="21658"/>
                                <a:pt x="85995" y="21658"/>
                              </a:cubicBezTo>
                              <a:lnTo>
                                <a:pt x="15925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2103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84" name="Freeform: Shape 1883">
                          <a:extLst>
                            <a:ext uri="{FF2B5EF4-FFF2-40B4-BE49-F238E27FC236}">
                              <a16:creationId xmlns:a16="http://schemas.microsoft.com/office/drawing/2014/main" id="{D254C2AC-5365-4A95-A285-38D9DA97198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05180" y="5351768"/>
                          <a:ext cx="45227" cy="47137"/>
                        </a:xfrm>
                        <a:custGeom>
                          <a:avLst/>
                          <a:gdLst>
                            <a:gd name="connsiteX0" fmla="*/ 45227 w 45227"/>
                            <a:gd name="connsiteY0" fmla="*/ 23569 h 47137"/>
                            <a:gd name="connsiteX1" fmla="*/ 22932 w 45227"/>
                            <a:gd name="connsiteY1" fmla="*/ 47138 h 47137"/>
                            <a:gd name="connsiteX2" fmla="*/ 0 w 45227"/>
                            <a:gd name="connsiteY2" fmla="*/ 23569 h 47137"/>
                            <a:gd name="connsiteX3" fmla="*/ 22932 w 45227"/>
                            <a:gd name="connsiteY3" fmla="*/ 0 h 47137"/>
                            <a:gd name="connsiteX4" fmla="*/ 45227 w 45227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227" h="47137">
                              <a:moveTo>
                                <a:pt x="45227" y="23569"/>
                              </a:moveTo>
                              <a:cubicBezTo>
                                <a:pt x="45227" y="36309"/>
                                <a:pt x="35035" y="47138"/>
                                <a:pt x="22932" y="47138"/>
                              </a:cubicBezTo>
                              <a:cubicBezTo>
                                <a:pt x="10192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932" y="0"/>
                              </a:cubicBezTo>
                              <a:cubicBezTo>
                                <a:pt x="35672" y="637"/>
                                <a:pt x="45227" y="10829"/>
                                <a:pt x="45227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85" name="Freeform: Shape 1884">
                        <a:extLst>
                          <a:ext uri="{FF2B5EF4-FFF2-40B4-BE49-F238E27FC236}">
                            <a16:creationId xmlns:a16="http://schemas.microsoft.com/office/drawing/2014/main" id="{B24F0BF7-2690-49AC-B4CC-9DCECDB84D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2885" y="5350494"/>
                        <a:ext cx="22295" cy="31850"/>
                      </a:xfrm>
                      <a:custGeom>
                        <a:avLst/>
                        <a:gdLst>
                          <a:gd name="connsiteX0" fmla="*/ 0 w 22295"/>
                          <a:gd name="connsiteY0" fmla="*/ 27391 h 31850"/>
                          <a:gd name="connsiteX1" fmla="*/ 17199 w 22295"/>
                          <a:gd name="connsiteY1" fmla="*/ 0 h 31850"/>
                          <a:gd name="connsiteX2" fmla="*/ 22295 w 22295"/>
                          <a:gd name="connsiteY2" fmla="*/ 7644 h 31850"/>
                          <a:gd name="connsiteX3" fmla="*/ 19110 w 22295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295" h="31850">
                            <a:moveTo>
                              <a:pt x="0" y="27391"/>
                            </a:moveTo>
                            <a:lnTo>
                              <a:pt x="17199" y="0"/>
                            </a:lnTo>
                            <a:lnTo>
                              <a:pt x="22295" y="7644"/>
                            </a:lnTo>
                            <a:lnTo>
                              <a:pt x="19110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886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00093" y="5330747"/>
                      <a:ext cx="235690" cy="73255"/>
                      <a:chOff x="1000093" y="5330747"/>
                      <a:chExt cx="235690" cy="73255"/>
                    </a:xfrm>
                    <a:solidFill>
                      <a:schemeClr val="accent1"/>
                    </a:solidFill>
                  </p:grpSpPr>
                  <p:grpSp>
                    <p:nvGrpSpPr>
                      <p:cNvPr id="1887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14744" y="5330747"/>
                        <a:ext cx="107653" cy="73255"/>
                        <a:chOff x="1014744" y="5330747"/>
                        <a:chExt cx="107653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88" name="Freeform: Shape 1887">
                          <a:extLst>
                            <a:ext uri="{FF2B5EF4-FFF2-40B4-BE49-F238E27FC236}">
                              <a16:creationId xmlns:a16="http://schemas.microsoft.com/office/drawing/2014/main" id="{31772017-2ABB-468A-8625-34ECE688969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14744" y="5348583"/>
                          <a:ext cx="107653" cy="55419"/>
                        </a:xfrm>
                        <a:custGeom>
                          <a:avLst/>
                          <a:gdLst>
                            <a:gd name="connsiteX0" fmla="*/ 107653 w 107653"/>
                            <a:gd name="connsiteY0" fmla="*/ 55419 h 55419"/>
                            <a:gd name="connsiteX1" fmla="*/ 0 w 107653"/>
                            <a:gd name="connsiteY1" fmla="*/ 55419 h 55419"/>
                            <a:gd name="connsiteX2" fmla="*/ 0 w 107653"/>
                            <a:gd name="connsiteY2" fmla="*/ 0 h 55419"/>
                            <a:gd name="connsiteX3" fmla="*/ 107653 w 107653"/>
                            <a:gd name="connsiteY3" fmla="*/ 0 h 55419"/>
                            <a:gd name="connsiteX4" fmla="*/ 107653 w 107653"/>
                            <a:gd name="connsiteY4" fmla="*/ 12103 h 55419"/>
                            <a:gd name="connsiteX5" fmla="*/ 59241 w 107653"/>
                            <a:gd name="connsiteY5" fmla="*/ 16562 h 55419"/>
                            <a:gd name="connsiteX6" fmla="*/ 59241 w 107653"/>
                            <a:gd name="connsiteY6" fmla="*/ 41405 h 55419"/>
                            <a:gd name="connsiteX7" fmla="*/ 107653 w 107653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7653" h="55419">
                              <a:moveTo>
                                <a:pt x="107653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7653" y="0"/>
                              </a:lnTo>
                              <a:lnTo>
                                <a:pt x="107653" y="12103"/>
                              </a:lnTo>
                              <a:lnTo>
                                <a:pt x="59241" y="16562"/>
                              </a:lnTo>
                              <a:lnTo>
                                <a:pt x="59241" y="41405"/>
                              </a:lnTo>
                              <a:lnTo>
                                <a:pt x="107653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89" name="Freeform: Shape 1888">
                          <a:extLst>
                            <a:ext uri="{FF2B5EF4-FFF2-40B4-BE49-F238E27FC236}">
                              <a16:creationId xmlns:a16="http://schemas.microsoft.com/office/drawing/2014/main" id="{F730F105-06A6-4396-A95E-A2329512466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100740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90" name="Freeform: Shape 1889">
                          <a:extLst>
                            <a:ext uri="{FF2B5EF4-FFF2-40B4-BE49-F238E27FC236}">
                              <a16:creationId xmlns:a16="http://schemas.microsoft.com/office/drawing/2014/main" id="{30DF2458-08FC-4C9A-896D-FC8085A9B7C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14744" y="5330747"/>
                          <a:ext cx="85995" cy="31850"/>
                        </a:xfrm>
                        <a:custGeom>
                          <a:avLst/>
                          <a:gdLst>
                            <a:gd name="connsiteX0" fmla="*/ 12740 w 85995"/>
                            <a:gd name="connsiteY0" fmla="*/ 0 h 31850"/>
                            <a:gd name="connsiteX1" fmla="*/ 42042 w 85995"/>
                            <a:gd name="connsiteY1" fmla="*/ 0 h 31850"/>
                            <a:gd name="connsiteX2" fmla="*/ 42679 w 85995"/>
                            <a:gd name="connsiteY2" fmla="*/ 13377 h 31850"/>
                            <a:gd name="connsiteX3" fmla="*/ 85995 w 85995"/>
                            <a:gd name="connsiteY3" fmla="*/ 21658 h 31850"/>
                            <a:gd name="connsiteX4" fmla="*/ 15925 w 85995"/>
                            <a:gd name="connsiteY4" fmla="*/ 31850 h 31850"/>
                            <a:gd name="connsiteX5" fmla="*/ 0 w 85995"/>
                            <a:gd name="connsiteY5" fmla="*/ 21658 h 31850"/>
                            <a:gd name="connsiteX6" fmla="*/ 10192 w 85995"/>
                            <a:gd name="connsiteY6" fmla="*/ 14651 h 31850"/>
                            <a:gd name="connsiteX7" fmla="*/ 12740 w 85995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5995" h="31850">
                              <a:moveTo>
                                <a:pt x="12740" y="0"/>
                              </a:moveTo>
                              <a:lnTo>
                                <a:pt x="42042" y="0"/>
                              </a:lnTo>
                              <a:cubicBezTo>
                                <a:pt x="42679" y="5096"/>
                                <a:pt x="42679" y="10192"/>
                                <a:pt x="42679" y="13377"/>
                              </a:cubicBezTo>
                              <a:cubicBezTo>
                                <a:pt x="43316" y="24206"/>
                                <a:pt x="85995" y="21658"/>
                                <a:pt x="85995" y="21658"/>
                              </a:cubicBezTo>
                              <a:lnTo>
                                <a:pt x="15925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274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91" name="Freeform: Shape 1890">
                          <a:extLst>
                            <a:ext uri="{FF2B5EF4-FFF2-40B4-BE49-F238E27FC236}">
                              <a16:creationId xmlns:a16="http://schemas.microsoft.com/office/drawing/2014/main" id="{12D17E00-5E44-4F94-9AA1-AD6C4E7189E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23026" y="5351768"/>
                          <a:ext cx="45227" cy="47137"/>
                        </a:xfrm>
                        <a:custGeom>
                          <a:avLst/>
                          <a:gdLst>
                            <a:gd name="connsiteX0" fmla="*/ 45227 w 45227"/>
                            <a:gd name="connsiteY0" fmla="*/ 23569 h 47137"/>
                            <a:gd name="connsiteX1" fmla="*/ 22295 w 45227"/>
                            <a:gd name="connsiteY1" fmla="*/ 47138 h 47137"/>
                            <a:gd name="connsiteX2" fmla="*/ 0 w 45227"/>
                            <a:gd name="connsiteY2" fmla="*/ 23569 h 47137"/>
                            <a:gd name="connsiteX3" fmla="*/ 22295 w 45227"/>
                            <a:gd name="connsiteY3" fmla="*/ 0 h 47137"/>
                            <a:gd name="connsiteX4" fmla="*/ 45227 w 45227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227" h="47137">
                              <a:moveTo>
                                <a:pt x="45227" y="23569"/>
                              </a:moveTo>
                              <a:cubicBezTo>
                                <a:pt x="45227" y="36309"/>
                                <a:pt x="35035" y="47138"/>
                                <a:pt x="22295" y="47138"/>
                              </a:cubicBezTo>
                              <a:cubicBezTo>
                                <a:pt x="9555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295" y="0"/>
                              </a:cubicBezTo>
                              <a:cubicBezTo>
                                <a:pt x="35035" y="637"/>
                                <a:pt x="45227" y="10829"/>
                                <a:pt x="45227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92" name="Freeform: Shape 1891">
                        <a:extLst>
                          <a:ext uri="{FF2B5EF4-FFF2-40B4-BE49-F238E27FC236}">
                            <a16:creationId xmlns:a16="http://schemas.microsoft.com/office/drawing/2014/main" id="{D9DCA131-E76E-47C6-B790-99A09908CE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00093" y="5350494"/>
                        <a:ext cx="22932" cy="31850"/>
                      </a:xfrm>
                      <a:custGeom>
                        <a:avLst/>
                        <a:gdLst>
                          <a:gd name="connsiteX0" fmla="*/ 0 w 22932"/>
                          <a:gd name="connsiteY0" fmla="*/ 27391 h 31850"/>
                          <a:gd name="connsiteX1" fmla="*/ 17836 w 22932"/>
                          <a:gd name="connsiteY1" fmla="*/ 0 h 31850"/>
                          <a:gd name="connsiteX2" fmla="*/ 22932 w 22932"/>
                          <a:gd name="connsiteY2" fmla="*/ 7644 h 31850"/>
                          <a:gd name="connsiteX3" fmla="*/ 19747 w 22932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0" y="27391"/>
                            </a:moveTo>
                            <a:lnTo>
                              <a:pt x="17836" y="0"/>
                            </a:lnTo>
                            <a:lnTo>
                              <a:pt x="22932" y="7644"/>
                            </a:lnTo>
                            <a:lnTo>
                              <a:pt x="19747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893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126857" y="5330747"/>
                        <a:ext cx="108927" cy="73255"/>
                        <a:chOff x="1126857" y="5330747"/>
                        <a:chExt cx="108927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894" name="Freeform: Shape 1893">
                          <a:extLst>
                            <a:ext uri="{FF2B5EF4-FFF2-40B4-BE49-F238E27FC236}">
                              <a16:creationId xmlns:a16="http://schemas.microsoft.com/office/drawing/2014/main" id="{E75E952C-25C7-4459-B00F-9B636C89B75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127494" y="5348583"/>
                          <a:ext cx="108290" cy="55419"/>
                        </a:xfrm>
                        <a:custGeom>
                          <a:avLst/>
                          <a:gdLst>
                            <a:gd name="connsiteX0" fmla="*/ 108290 w 108290"/>
                            <a:gd name="connsiteY0" fmla="*/ 55419 h 55419"/>
                            <a:gd name="connsiteX1" fmla="*/ 0 w 108290"/>
                            <a:gd name="connsiteY1" fmla="*/ 55419 h 55419"/>
                            <a:gd name="connsiteX2" fmla="*/ 0 w 108290"/>
                            <a:gd name="connsiteY2" fmla="*/ 0 h 55419"/>
                            <a:gd name="connsiteX3" fmla="*/ 108290 w 108290"/>
                            <a:gd name="connsiteY3" fmla="*/ 0 h 55419"/>
                            <a:gd name="connsiteX4" fmla="*/ 108290 w 108290"/>
                            <a:gd name="connsiteY4" fmla="*/ 12103 h 55419"/>
                            <a:gd name="connsiteX5" fmla="*/ 59241 w 108290"/>
                            <a:gd name="connsiteY5" fmla="*/ 16562 h 55419"/>
                            <a:gd name="connsiteX6" fmla="*/ 59241 w 108290"/>
                            <a:gd name="connsiteY6" fmla="*/ 41405 h 55419"/>
                            <a:gd name="connsiteX7" fmla="*/ 108290 w 108290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8290" h="55419">
                              <a:moveTo>
                                <a:pt x="108290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8290" y="0"/>
                              </a:lnTo>
                              <a:lnTo>
                                <a:pt x="108290" y="12103"/>
                              </a:lnTo>
                              <a:lnTo>
                                <a:pt x="59241" y="16562"/>
                              </a:lnTo>
                              <a:lnTo>
                                <a:pt x="59241" y="41405"/>
                              </a:lnTo>
                              <a:lnTo>
                                <a:pt x="108290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95" name="Freeform: Shape 1894">
                          <a:extLst>
                            <a:ext uri="{FF2B5EF4-FFF2-40B4-BE49-F238E27FC236}">
                              <a16:creationId xmlns:a16="http://schemas.microsoft.com/office/drawing/2014/main" id="{87B8F3B9-D3A2-49C7-AF84-F1A4F71058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14126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96" name="Freeform: Shape 1895">
                          <a:extLst>
                            <a:ext uri="{FF2B5EF4-FFF2-40B4-BE49-F238E27FC236}">
                              <a16:creationId xmlns:a16="http://schemas.microsoft.com/office/drawing/2014/main" id="{4764548D-26E4-4ABA-A81B-08CC7972C0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126857" y="5330747"/>
                          <a:ext cx="86632" cy="31850"/>
                        </a:xfrm>
                        <a:custGeom>
                          <a:avLst/>
                          <a:gdLst>
                            <a:gd name="connsiteX0" fmla="*/ 13377 w 86632"/>
                            <a:gd name="connsiteY0" fmla="*/ 0 h 31850"/>
                            <a:gd name="connsiteX1" fmla="*/ 42679 w 86632"/>
                            <a:gd name="connsiteY1" fmla="*/ 0 h 31850"/>
                            <a:gd name="connsiteX2" fmla="*/ 43316 w 86632"/>
                            <a:gd name="connsiteY2" fmla="*/ 13377 h 31850"/>
                            <a:gd name="connsiteX3" fmla="*/ 86632 w 86632"/>
                            <a:gd name="connsiteY3" fmla="*/ 21658 h 31850"/>
                            <a:gd name="connsiteX4" fmla="*/ 16562 w 86632"/>
                            <a:gd name="connsiteY4" fmla="*/ 31850 h 31850"/>
                            <a:gd name="connsiteX5" fmla="*/ 0 w 86632"/>
                            <a:gd name="connsiteY5" fmla="*/ 21658 h 31850"/>
                            <a:gd name="connsiteX6" fmla="*/ 10192 w 86632"/>
                            <a:gd name="connsiteY6" fmla="*/ 14651 h 31850"/>
                            <a:gd name="connsiteX7" fmla="*/ 13377 w 86632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6632" h="31850">
                              <a:moveTo>
                                <a:pt x="13377" y="0"/>
                              </a:moveTo>
                              <a:lnTo>
                                <a:pt x="42679" y="0"/>
                              </a:lnTo>
                              <a:cubicBezTo>
                                <a:pt x="43316" y="5096"/>
                                <a:pt x="43316" y="10192"/>
                                <a:pt x="43316" y="13377"/>
                              </a:cubicBezTo>
                              <a:cubicBezTo>
                                <a:pt x="43953" y="24206"/>
                                <a:pt x="86632" y="21658"/>
                                <a:pt x="86632" y="21658"/>
                              </a:cubicBezTo>
                              <a:lnTo>
                                <a:pt x="16562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3377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897" name="Freeform: Shape 1896">
                          <a:extLst>
                            <a:ext uri="{FF2B5EF4-FFF2-40B4-BE49-F238E27FC236}">
                              <a16:creationId xmlns:a16="http://schemas.microsoft.com/office/drawing/2014/main" id="{63939582-55CC-4EF2-814E-780AC2A0ABC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135775" y="5351768"/>
                          <a:ext cx="45227" cy="47137"/>
                        </a:xfrm>
                        <a:custGeom>
                          <a:avLst/>
                          <a:gdLst>
                            <a:gd name="connsiteX0" fmla="*/ 45227 w 45227"/>
                            <a:gd name="connsiteY0" fmla="*/ 23569 h 47137"/>
                            <a:gd name="connsiteX1" fmla="*/ 22295 w 45227"/>
                            <a:gd name="connsiteY1" fmla="*/ 47138 h 47137"/>
                            <a:gd name="connsiteX2" fmla="*/ 0 w 45227"/>
                            <a:gd name="connsiteY2" fmla="*/ 23569 h 47137"/>
                            <a:gd name="connsiteX3" fmla="*/ 22295 w 45227"/>
                            <a:gd name="connsiteY3" fmla="*/ 0 h 47137"/>
                            <a:gd name="connsiteX4" fmla="*/ 45227 w 45227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227" h="47137">
                              <a:moveTo>
                                <a:pt x="45227" y="23569"/>
                              </a:moveTo>
                              <a:cubicBezTo>
                                <a:pt x="45227" y="36309"/>
                                <a:pt x="35035" y="47138"/>
                                <a:pt x="22295" y="47138"/>
                              </a:cubicBezTo>
                              <a:cubicBezTo>
                                <a:pt x="10192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295" y="0"/>
                              </a:cubicBezTo>
                              <a:cubicBezTo>
                                <a:pt x="35035" y="637"/>
                                <a:pt x="45227" y="10829"/>
                                <a:pt x="45227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898" name="Freeform: Shape 1897">
                        <a:extLst>
                          <a:ext uri="{FF2B5EF4-FFF2-40B4-BE49-F238E27FC236}">
                            <a16:creationId xmlns:a16="http://schemas.microsoft.com/office/drawing/2014/main" id="{881926B7-CD70-414A-9B54-AB9CD7FE1D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2843" y="5350494"/>
                        <a:ext cx="22932" cy="31850"/>
                      </a:xfrm>
                      <a:custGeom>
                        <a:avLst/>
                        <a:gdLst>
                          <a:gd name="connsiteX0" fmla="*/ 0 w 22932"/>
                          <a:gd name="connsiteY0" fmla="*/ 27391 h 31850"/>
                          <a:gd name="connsiteX1" fmla="*/ 17836 w 22932"/>
                          <a:gd name="connsiteY1" fmla="*/ 0 h 31850"/>
                          <a:gd name="connsiteX2" fmla="*/ 22932 w 22932"/>
                          <a:gd name="connsiteY2" fmla="*/ 7644 h 31850"/>
                          <a:gd name="connsiteX3" fmla="*/ 19747 w 22932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0" y="27391"/>
                            </a:moveTo>
                            <a:lnTo>
                              <a:pt x="17836" y="0"/>
                            </a:lnTo>
                            <a:lnTo>
                              <a:pt x="22932" y="7644"/>
                            </a:lnTo>
                            <a:lnTo>
                              <a:pt x="19747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899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33236" y="5330747"/>
                      <a:ext cx="235690" cy="73255"/>
                      <a:chOff x="1233236" y="5330747"/>
                      <a:chExt cx="235690" cy="73255"/>
                    </a:xfrm>
                    <a:solidFill>
                      <a:schemeClr val="accent1"/>
                    </a:solidFill>
                  </p:grpSpPr>
                  <p:grpSp>
                    <p:nvGrpSpPr>
                      <p:cNvPr id="1900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247250" y="5330747"/>
                        <a:ext cx="108290" cy="73255"/>
                        <a:chOff x="1247250" y="5330747"/>
                        <a:chExt cx="108290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901" name="Freeform: Shape 1900">
                          <a:extLst>
                            <a:ext uri="{FF2B5EF4-FFF2-40B4-BE49-F238E27FC236}">
                              <a16:creationId xmlns:a16="http://schemas.microsoft.com/office/drawing/2014/main" id="{F6640E6F-AF38-454A-8081-F6D8E157E89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47887" y="5348583"/>
                          <a:ext cx="107653" cy="55419"/>
                        </a:xfrm>
                        <a:custGeom>
                          <a:avLst/>
                          <a:gdLst>
                            <a:gd name="connsiteX0" fmla="*/ 107653 w 107653"/>
                            <a:gd name="connsiteY0" fmla="*/ 55419 h 55419"/>
                            <a:gd name="connsiteX1" fmla="*/ 0 w 107653"/>
                            <a:gd name="connsiteY1" fmla="*/ 55419 h 55419"/>
                            <a:gd name="connsiteX2" fmla="*/ 0 w 107653"/>
                            <a:gd name="connsiteY2" fmla="*/ 0 h 55419"/>
                            <a:gd name="connsiteX3" fmla="*/ 107653 w 107653"/>
                            <a:gd name="connsiteY3" fmla="*/ 0 h 55419"/>
                            <a:gd name="connsiteX4" fmla="*/ 107653 w 107653"/>
                            <a:gd name="connsiteY4" fmla="*/ 12103 h 55419"/>
                            <a:gd name="connsiteX5" fmla="*/ 59241 w 107653"/>
                            <a:gd name="connsiteY5" fmla="*/ 16562 h 55419"/>
                            <a:gd name="connsiteX6" fmla="*/ 59241 w 107653"/>
                            <a:gd name="connsiteY6" fmla="*/ 41405 h 55419"/>
                            <a:gd name="connsiteX7" fmla="*/ 107653 w 107653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7653" h="55419">
                              <a:moveTo>
                                <a:pt x="107653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7653" y="0"/>
                              </a:lnTo>
                              <a:lnTo>
                                <a:pt x="107653" y="12103"/>
                              </a:lnTo>
                              <a:lnTo>
                                <a:pt x="59241" y="16562"/>
                              </a:lnTo>
                              <a:lnTo>
                                <a:pt x="59241" y="41405"/>
                              </a:lnTo>
                              <a:lnTo>
                                <a:pt x="107653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02" name="Freeform: Shape 1901">
                          <a:extLst>
                            <a:ext uri="{FF2B5EF4-FFF2-40B4-BE49-F238E27FC236}">
                              <a16:creationId xmlns:a16="http://schemas.microsoft.com/office/drawing/2014/main" id="{A817DBED-ED07-4BF2-B078-D0C33B20C82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33883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03" name="Freeform: Shape 1902">
                          <a:extLst>
                            <a:ext uri="{FF2B5EF4-FFF2-40B4-BE49-F238E27FC236}">
                              <a16:creationId xmlns:a16="http://schemas.microsoft.com/office/drawing/2014/main" id="{F2E33646-9903-44FC-BBDA-D4A954B313D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47250" y="5330747"/>
                          <a:ext cx="86632" cy="31850"/>
                        </a:xfrm>
                        <a:custGeom>
                          <a:avLst/>
                          <a:gdLst>
                            <a:gd name="connsiteX0" fmla="*/ 13377 w 86632"/>
                            <a:gd name="connsiteY0" fmla="*/ 0 h 31850"/>
                            <a:gd name="connsiteX1" fmla="*/ 42679 w 86632"/>
                            <a:gd name="connsiteY1" fmla="*/ 0 h 31850"/>
                            <a:gd name="connsiteX2" fmla="*/ 43316 w 86632"/>
                            <a:gd name="connsiteY2" fmla="*/ 13377 h 31850"/>
                            <a:gd name="connsiteX3" fmla="*/ 86632 w 86632"/>
                            <a:gd name="connsiteY3" fmla="*/ 21658 h 31850"/>
                            <a:gd name="connsiteX4" fmla="*/ 16562 w 86632"/>
                            <a:gd name="connsiteY4" fmla="*/ 31850 h 31850"/>
                            <a:gd name="connsiteX5" fmla="*/ 0 w 86632"/>
                            <a:gd name="connsiteY5" fmla="*/ 21658 h 31850"/>
                            <a:gd name="connsiteX6" fmla="*/ 10192 w 86632"/>
                            <a:gd name="connsiteY6" fmla="*/ 14651 h 31850"/>
                            <a:gd name="connsiteX7" fmla="*/ 13377 w 86632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6632" h="31850">
                              <a:moveTo>
                                <a:pt x="13377" y="0"/>
                              </a:moveTo>
                              <a:lnTo>
                                <a:pt x="42679" y="0"/>
                              </a:lnTo>
                              <a:cubicBezTo>
                                <a:pt x="43316" y="5096"/>
                                <a:pt x="43316" y="10192"/>
                                <a:pt x="43316" y="13377"/>
                              </a:cubicBezTo>
                              <a:cubicBezTo>
                                <a:pt x="43953" y="24206"/>
                                <a:pt x="86632" y="21658"/>
                                <a:pt x="86632" y="21658"/>
                              </a:cubicBezTo>
                              <a:lnTo>
                                <a:pt x="16562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3377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04" name="Freeform: Shape 1903">
                          <a:extLst>
                            <a:ext uri="{FF2B5EF4-FFF2-40B4-BE49-F238E27FC236}">
                              <a16:creationId xmlns:a16="http://schemas.microsoft.com/office/drawing/2014/main" id="{D5E39438-3BF0-4385-A988-64AB61C9741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256168" y="5351768"/>
                          <a:ext cx="45227" cy="47137"/>
                        </a:xfrm>
                        <a:custGeom>
                          <a:avLst/>
                          <a:gdLst>
                            <a:gd name="connsiteX0" fmla="*/ 45227 w 45227"/>
                            <a:gd name="connsiteY0" fmla="*/ 23569 h 47137"/>
                            <a:gd name="connsiteX1" fmla="*/ 22295 w 45227"/>
                            <a:gd name="connsiteY1" fmla="*/ 47138 h 47137"/>
                            <a:gd name="connsiteX2" fmla="*/ 0 w 45227"/>
                            <a:gd name="connsiteY2" fmla="*/ 23569 h 47137"/>
                            <a:gd name="connsiteX3" fmla="*/ 22295 w 45227"/>
                            <a:gd name="connsiteY3" fmla="*/ 0 h 47137"/>
                            <a:gd name="connsiteX4" fmla="*/ 45227 w 45227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227" h="47137">
                              <a:moveTo>
                                <a:pt x="45227" y="23569"/>
                              </a:moveTo>
                              <a:cubicBezTo>
                                <a:pt x="45227" y="36309"/>
                                <a:pt x="35035" y="47138"/>
                                <a:pt x="22295" y="47138"/>
                              </a:cubicBezTo>
                              <a:cubicBezTo>
                                <a:pt x="9555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295" y="0"/>
                              </a:cubicBezTo>
                              <a:cubicBezTo>
                                <a:pt x="35035" y="637"/>
                                <a:pt x="45227" y="10829"/>
                                <a:pt x="45227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905" name="Freeform: Shape 1904">
                        <a:extLst>
                          <a:ext uri="{FF2B5EF4-FFF2-40B4-BE49-F238E27FC236}">
                            <a16:creationId xmlns:a16="http://schemas.microsoft.com/office/drawing/2014/main" id="{81D52B61-A72A-4097-BDDF-D1F2623CB9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33236" y="5350494"/>
                        <a:ext cx="22932" cy="31850"/>
                      </a:xfrm>
                      <a:custGeom>
                        <a:avLst/>
                        <a:gdLst>
                          <a:gd name="connsiteX0" fmla="*/ 0 w 22932"/>
                          <a:gd name="connsiteY0" fmla="*/ 27391 h 31850"/>
                          <a:gd name="connsiteX1" fmla="*/ 17836 w 22932"/>
                          <a:gd name="connsiteY1" fmla="*/ 0 h 31850"/>
                          <a:gd name="connsiteX2" fmla="*/ 22932 w 22932"/>
                          <a:gd name="connsiteY2" fmla="*/ 7644 h 31850"/>
                          <a:gd name="connsiteX3" fmla="*/ 19747 w 22932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0" y="27391"/>
                            </a:moveTo>
                            <a:lnTo>
                              <a:pt x="17836" y="0"/>
                            </a:lnTo>
                            <a:lnTo>
                              <a:pt x="22932" y="7644"/>
                            </a:lnTo>
                            <a:lnTo>
                              <a:pt x="19747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906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360637" y="5330747"/>
                        <a:ext cx="108290" cy="73255"/>
                        <a:chOff x="1360637" y="5330747"/>
                        <a:chExt cx="108290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907" name="Freeform: Shape 1906">
                          <a:extLst>
                            <a:ext uri="{FF2B5EF4-FFF2-40B4-BE49-F238E27FC236}">
                              <a16:creationId xmlns:a16="http://schemas.microsoft.com/office/drawing/2014/main" id="{36400B2D-229A-4BF9-8EA7-CD40A8FF8F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60637" y="5348583"/>
                          <a:ext cx="108290" cy="55419"/>
                        </a:xfrm>
                        <a:custGeom>
                          <a:avLst/>
                          <a:gdLst>
                            <a:gd name="connsiteX0" fmla="*/ 108290 w 108290"/>
                            <a:gd name="connsiteY0" fmla="*/ 55419 h 55419"/>
                            <a:gd name="connsiteX1" fmla="*/ 0 w 108290"/>
                            <a:gd name="connsiteY1" fmla="*/ 55419 h 55419"/>
                            <a:gd name="connsiteX2" fmla="*/ 0 w 108290"/>
                            <a:gd name="connsiteY2" fmla="*/ 0 h 55419"/>
                            <a:gd name="connsiteX3" fmla="*/ 108290 w 108290"/>
                            <a:gd name="connsiteY3" fmla="*/ 0 h 55419"/>
                            <a:gd name="connsiteX4" fmla="*/ 108290 w 108290"/>
                            <a:gd name="connsiteY4" fmla="*/ 12103 h 55419"/>
                            <a:gd name="connsiteX5" fmla="*/ 59241 w 108290"/>
                            <a:gd name="connsiteY5" fmla="*/ 16562 h 55419"/>
                            <a:gd name="connsiteX6" fmla="*/ 59241 w 108290"/>
                            <a:gd name="connsiteY6" fmla="*/ 41405 h 55419"/>
                            <a:gd name="connsiteX7" fmla="*/ 108290 w 108290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8290" h="55419">
                              <a:moveTo>
                                <a:pt x="108290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8290" y="0"/>
                              </a:lnTo>
                              <a:lnTo>
                                <a:pt x="108290" y="12103"/>
                              </a:lnTo>
                              <a:lnTo>
                                <a:pt x="59241" y="16562"/>
                              </a:lnTo>
                              <a:lnTo>
                                <a:pt x="59241" y="41405"/>
                              </a:lnTo>
                              <a:lnTo>
                                <a:pt x="108290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08" name="Freeform: Shape 1907">
                          <a:extLst>
                            <a:ext uri="{FF2B5EF4-FFF2-40B4-BE49-F238E27FC236}">
                              <a16:creationId xmlns:a16="http://schemas.microsoft.com/office/drawing/2014/main" id="{FA71B016-D905-45DB-BB2F-94EF546C87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47269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09" name="Freeform: Shape 1908">
                          <a:extLst>
                            <a:ext uri="{FF2B5EF4-FFF2-40B4-BE49-F238E27FC236}">
                              <a16:creationId xmlns:a16="http://schemas.microsoft.com/office/drawing/2014/main" id="{3A0E035B-13A2-4DE0-B1E7-52A28D5C04C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60637" y="5330747"/>
                          <a:ext cx="86632" cy="31850"/>
                        </a:xfrm>
                        <a:custGeom>
                          <a:avLst/>
                          <a:gdLst>
                            <a:gd name="connsiteX0" fmla="*/ 12740 w 86632"/>
                            <a:gd name="connsiteY0" fmla="*/ 0 h 31850"/>
                            <a:gd name="connsiteX1" fmla="*/ 42679 w 86632"/>
                            <a:gd name="connsiteY1" fmla="*/ 0 h 31850"/>
                            <a:gd name="connsiteX2" fmla="*/ 43316 w 86632"/>
                            <a:gd name="connsiteY2" fmla="*/ 13377 h 31850"/>
                            <a:gd name="connsiteX3" fmla="*/ 86632 w 86632"/>
                            <a:gd name="connsiteY3" fmla="*/ 21658 h 31850"/>
                            <a:gd name="connsiteX4" fmla="*/ 16562 w 86632"/>
                            <a:gd name="connsiteY4" fmla="*/ 31850 h 31850"/>
                            <a:gd name="connsiteX5" fmla="*/ 0 w 86632"/>
                            <a:gd name="connsiteY5" fmla="*/ 21658 h 31850"/>
                            <a:gd name="connsiteX6" fmla="*/ 10192 w 86632"/>
                            <a:gd name="connsiteY6" fmla="*/ 14651 h 31850"/>
                            <a:gd name="connsiteX7" fmla="*/ 12740 w 86632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6632" h="31850">
                              <a:moveTo>
                                <a:pt x="12740" y="0"/>
                              </a:moveTo>
                              <a:lnTo>
                                <a:pt x="42679" y="0"/>
                              </a:lnTo>
                              <a:cubicBezTo>
                                <a:pt x="42679" y="5096"/>
                                <a:pt x="43316" y="10192"/>
                                <a:pt x="43316" y="13377"/>
                              </a:cubicBezTo>
                              <a:cubicBezTo>
                                <a:pt x="43953" y="24206"/>
                                <a:pt x="86632" y="21658"/>
                                <a:pt x="86632" y="21658"/>
                              </a:cubicBezTo>
                              <a:lnTo>
                                <a:pt x="16562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274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10" name="Freeform: Shape 1909">
                          <a:extLst>
                            <a:ext uri="{FF2B5EF4-FFF2-40B4-BE49-F238E27FC236}">
                              <a16:creationId xmlns:a16="http://schemas.microsoft.com/office/drawing/2014/main" id="{C3A71C41-7A15-416C-91EF-8E79CC4376C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68918" y="5351768"/>
                          <a:ext cx="45227" cy="47137"/>
                        </a:xfrm>
                        <a:custGeom>
                          <a:avLst/>
                          <a:gdLst>
                            <a:gd name="connsiteX0" fmla="*/ 45227 w 45227"/>
                            <a:gd name="connsiteY0" fmla="*/ 23569 h 47137"/>
                            <a:gd name="connsiteX1" fmla="*/ 22932 w 45227"/>
                            <a:gd name="connsiteY1" fmla="*/ 47138 h 47137"/>
                            <a:gd name="connsiteX2" fmla="*/ 0 w 45227"/>
                            <a:gd name="connsiteY2" fmla="*/ 23569 h 47137"/>
                            <a:gd name="connsiteX3" fmla="*/ 22932 w 45227"/>
                            <a:gd name="connsiteY3" fmla="*/ 0 h 47137"/>
                            <a:gd name="connsiteX4" fmla="*/ 45227 w 45227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227" h="47137">
                              <a:moveTo>
                                <a:pt x="45227" y="23569"/>
                              </a:moveTo>
                              <a:cubicBezTo>
                                <a:pt x="45227" y="36309"/>
                                <a:pt x="35035" y="47138"/>
                                <a:pt x="22932" y="47138"/>
                              </a:cubicBezTo>
                              <a:cubicBezTo>
                                <a:pt x="10192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932" y="0"/>
                              </a:cubicBezTo>
                              <a:cubicBezTo>
                                <a:pt x="35672" y="637"/>
                                <a:pt x="45227" y="10829"/>
                                <a:pt x="45227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911" name="Freeform: Shape 1910">
                        <a:extLst>
                          <a:ext uri="{FF2B5EF4-FFF2-40B4-BE49-F238E27FC236}">
                            <a16:creationId xmlns:a16="http://schemas.microsoft.com/office/drawing/2014/main" id="{577514AA-8DF3-444A-9612-A06AB1536E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45986" y="5350494"/>
                        <a:ext cx="22932" cy="31850"/>
                      </a:xfrm>
                      <a:custGeom>
                        <a:avLst/>
                        <a:gdLst>
                          <a:gd name="connsiteX0" fmla="*/ 0 w 22932"/>
                          <a:gd name="connsiteY0" fmla="*/ 27391 h 31850"/>
                          <a:gd name="connsiteX1" fmla="*/ 17836 w 22932"/>
                          <a:gd name="connsiteY1" fmla="*/ 0 h 31850"/>
                          <a:gd name="connsiteX2" fmla="*/ 22932 w 22932"/>
                          <a:gd name="connsiteY2" fmla="*/ 7644 h 31850"/>
                          <a:gd name="connsiteX3" fmla="*/ 19747 w 22932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0" y="27391"/>
                            </a:moveTo>
                            <a:lnTo>
                              <a:pt x="17836" y="0"/>
                            </a:lnTo>
                            <a:lnTo>
                              <a:pt x="22932" y="7644"/>
                            </a:lnTo>
                            <a:lnTo>
                              <a:pt x="19747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912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3194" y="5330747"/>
                      <a:ext cx="235053" cy="73255"/>
                      <a:chOff x="1463194" y="5330747"/>
                      <a:chExt cx="235053" cy="73255"/>
                    </a:xfrm>
                    <a:solidFill>
                      <a:schemeClr val="accent1"/>
                    </a:solidFill>
                  </p:grpSpPr>
                  <p:grpSp>
                    <p:nvGrpSpPr>
                      <p:cNvPr id="1913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476571" y="5330747"/>
                        <a:ext cx="108927" cy="73255"/>
                        <a:chOff x="1476571" y="5330747"/>
                        <a:chExt cx="108927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914" name="Freeform: Shape 1913">
                          <a:extLst>
                            <a:ext uri="{FF2B5EF4-FFF2-40B4-BE49-F238E27FC236}">
                              <a16:creationId xmlns:a16="http://schemas.microsoft.com/office/drawing/2014/main" id="{066AD982-A7BD-4142-8887-60CB017834A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7208" y="5348583"/>
                          <a:ext cx="108290" cy="55419"/>
                        </a:xfrm>
                        <a:custGeom>
                          <a:avLst/>
                          <a:gdLst>
                            <a:gd name="connsiteX0" fmla="*/ 108290 w 108290"/>
                            <a:gd name="connsiteY0" fmla="*/ 55419 h 55419"/>
                            <a:gd name="connsiteX1" fmla="*/ 0 w 108290"/>
                            <a:gd name="connsiteY1" fmla="*/ 55419 h 55419"/>
                            <a:gd name="connsiteX2" fmla="*/ 0 w 108290"/>
                            <a:gd name="connsiteY2" fmla="*/ 0 h 55419"/>
                            <a:gd name="connsiteX3" fmla="*/ 108290 w 108290"/>
                            <a:gd name="connsiteY3" fmla="*/ 0 h 55419"/>
                            <a:gd name="connsiteX4" fmla="*/ 108290 w 108290"/>
                            <a:gd name="connsiteY4" fmla="*/ 12103 h 55419"/>
                            <a:gd name="connsiteX5" fmla="*/ 59878 w 108290"/>
                            <a:gd name="connsiteY5" fmla="*/ 16562 h 55419"/>
                            <a:gd name="connsiteX6" fmla="*/ 59878 w 108290"/>
                            <a:gd name="connsiteY6" fmla="*/ 41405 h 55419"/>
                            <a:gd name="connsiteX7" fmla="*/ 108290 w 108290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8290" h="55419">
                              <a:moveTo>
                                <a:pt x="108290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8290" y="0"/>
                              </a:lnTo>
                              <a:lnTo>
                                <a:pt x="108290" y="12103"/>
                              </a:lnTo>
                              <a:lnTo>
                                <a:pt x="59878" y="16562"/>
                              </a:lnTo>
                              <a:lnTo>
                                <a:pt x="59878" y="41405"/>
                              </a:lnTo>
                              <a:lnTo>
                                <a:pt x="108290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15" name="Freeform: Shape 1914">
                          <a:extLst>
                            <a:ext uri="{FF2B5EF4-FFF2-40B4-BE49-F238E27FC236}">
                              <a16:creationId xmlns:a16="http://schemas.microsoft.com/office/drawing/2014/main" id="{FE82F6B6-3F86-438F-9CAB-AD2E31C7CC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63841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16" name="Freeform: Shape 1915">
                          <a:extLst>
                            <a:ext uri="{FF2B5EF4-FFF2-40B4-BE49-F238E27FC236}">
                              <a16:creationId xmlns:a16="http://schemas.microsoft.com/office/drawing/2014/main" id="{FDBEA1DE-D8E3-4C1D-9FF2-CD714D07479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6571" y="5330747"/>
                          <a:ext cx="86632" cy="31850"/>
                        </a:xfrm>
                        <a:custGeom>
                          <a:avLst/>
                          <a:gdLst>
                            <a:gd name="connsiteX0" fmla="*/ 13377 w 86632"/>
                            <a:gd name="connsiteY0" fmla="*/ 0 h 31850"/>
                            <a:gd name="connsiteX1" fmla="*/ 42679 w 86632"/>
                            <a:gd name="connsiteY1" fmla="*/ 0 h 31850"/>
                            <a:gd name="connsiteX2" fmla="*/ 43316 w 86632"/>
                            <a:gd name="connsiteY2" fmla="*/ 13377 h 31850"/>
                            <a:gd name="connsiteX3" fmla="*/ 86632 w 86632"/>
                            <a:gd name="connsiteY3" fmla="*/ 21658 h 31850"/>
                            <a:gd name="connsiteX4" fmla="*/ 16562 w 86632"/>
                            <a:gd name="connsiteY4" fmla="*/ 31850 h 31850"/>
                            <a:gd name="connsiteX5" fmla="*/ 0 w 86632"/>
                            <a:gd name="connsiteY5" fmla="*/ 21658 h 31850"/>
                            <a:gd name="connsiteX6" fmla="*/ 10192 w 86632"/>
                            <a:gd name="connsiteY6" fmla="*/ 14651 h 31850"/>
                            <a:gd name="connsiteX7" fmla="*/ 13377 w 86632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6632" h="31850">
                              <a:moveTo>
                                <a:pt x="13377" y="0"/>
                              </a:moveTo>
                              <a:lnTo>
                                <a:pt x="42679" y="0"/>
                              </a:lnTo>
                              <a:cubicBezTo>
                                <a:pt x="43316" y="5096"/>
                                <a:pt x="43316" y="10192"/>
                                <a:pt x="43316" y="13377"/>
                              </a:cubicBezTo>
                              <a:cubicBezTo>
                                <a:pt x="43953" y="24206"/>
                                <a:pt x="86632" y="21658"/>
                                <a:pt x="86632" y="21658"/>
                              </a:cubicBezTo>
                              <a:lnTo>
                                <a:pt x="16562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3377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17" name="Freeform: Shape 1916">
                          <a:extLst>
                            <a:ext uri="{FF2B5EF4-FFF2-40B4-BE49-F238E27FC236}">
                              <a16:creationId xmlns:a16="http://schemas.microsoft.com/office/drawing/2014/main" id="{D2A5BB73-4F39-4764-9C3B-696205C9B2C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85489" y="5351768"/>
                          <a:ext cx="45864" cy="47137"/>
                        </a:xfrm>
                        <a:custGeom>
                          <a:avLst/>
                          <a:gdLst>
                            <a:gd name="connsiteX0" fmla="*/ 45864 w 45864"/>
                            <a:gd name="connsiteY0" fmla="*/ 23569 h 47137"/>
                            <a:gd name="connsiteX1" fmla="*/ 22932 w 45864"/>
                            <a:gd name="connsiteY1" fmla="*/ 47138 h 47137"/>
                            <a:gd name="connsiteX2" fmla="*/ 0 w 45864"/>
                            <a:gd name="connsiteY2" fmla="*/ 23569 h 47137"/>
                            <a:gd name="connsiteX3" fmla="*/ 22932 w 45864"/>
                            <a:gd name="connsiteY3" fmla="*/ 0 h 47137"/>
                            <a:gd name="connsiteX4" fmla="*/ 45864 w 45864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864" h="47137">
                              <a:moveTo>
                                <a:pt x="45864" y="23569"/>
                              </a:moveTo>
                              <a:cubicBezTo>
                                <a:pt x="45864" y="36309"/>
                                <a:pt x="35672" y="47138"/>
                                <a:pt x="22932" y="47138"/>
                              </a:cubicBezTo>
                              <a:cubicBezTo>
                                <a:pt x="10192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932" y="0"/>
                              </a:cubicBezTo>
                              <a:cubicBezTo>
                                <a:pt x="35672" y="0"/>
                                <a:pt x="45864" y="10829"/>
                                <a:pt x="45864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918" name="Freeform: Shape 1917">
                        <a:extLst>
                          <a:ext uri="{FF2B5EF4-FFF2-40B4-BE49-F238E27FC236}">
                            <a16:creationId xmlns:a16="http://schemas.microsoft.com/office/drawing/2014/main" id="{D5A5EBA8-BBA7-4939-B0EA-A05B4A550E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63194" y="5350494"/>
                        <a:ext cx="22932" cy="31850"/>
                      </a:xfrm>
                      <a:custGeom>
                        <a:avLst/>
                        <a:gdLst>
                          <a:gd name="connsiteX0" fmla="*/ 0 w 22932"/>
                          <a:gd name="connsiteY0" fmla="*/ 27391 h 31850"/>
                          <a:gd name="connsiteX1" fmla="*/ 17199 w 22932"/>
                          <a:gd name="connsiteY1" fmla="*/ 0 h 31850"/>
                          <a:gd name="connsiteX2" fmla="*/ 22932 w 22932"/>
                          <a:gd name="connsiteY2" fmla="*/ 7644 h 31850"/>
                          <a:gd name="connsiteX3" fmla="*/ 19747 w 22932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0" y="27391"/>
                            </a:moveTo>
                            <a:lnTo>
                              <a:pt x="17199" y="0"/>
                            </a:lnTo>
                            <a:lnTo>
                              <a:pt x="22932" y="7644"/>
                            </a:lnTo>
                            <a:lnTo>
                              <a:pt x="19747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919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590595" y="5330747"/>
                        <a:ext cx="107653" cy="73255"/>
                        <a:chOff x="1590595" y="5330747"/>
                        <a:chExt cx="107653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920" name="Freeform: Shape 1919">
                          <a:extLst>
                            <a:ext uri="{FF2B5EF4-FFF2-40B4-BE49-F238E27FC236}">
                              <a16:creationId xmlns:a16="http://schemas.microsoft.com/office/drawing/2014/main" id="{CB028B23-6245-4053-896D-41CA1573C08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90595" y="5348583"/>
                          <a:ext cx="107653" cy="55419"/>
                        </a:xfrm>
                        <a:custGeom>
                          <a:avLst/>
                          <a:gdLst>
                            <a:gd name="connsiteX0" fmla="*/ 107653 w 107653"/>
                            <a:gd name="connsiteY0" fmla="*/ 55419 h 55419"/>
                            <a:gd name="connsiteX1" fmla="*/ 0 w 107653"/>
                            <a:gd name="connsiteY1" fmla="*/ 55419 h 55419"/>
                            <a:gd name="connsiteX2" fmla="*/ 0 w 107653"/>
                            <a:gd name="connsiteY2" fmla="*/ 0 h 55419"/>
                            <a:gd name="connsiteX3" fmla="*/ 107653 w 107653"/>
                            <a:gd name="connsiteY3" fmla="*/ 0 h 55419"/>
                            <a:gd name="connsiteX4" fmla="*/ 107653 w 107653"/>
                            <a:gd name="connsiteY4" fmla="*/ 12103 h 55419"/>
                            <a:gd name="connsiteX5" fmla="*/ 59241 w 107653"/>
                            <a:gd name="connsiteY5" fmla="*/ 16562 h 55419"/>
                            <a:gd name="connsiteX6" fmla="*/ 59241 w 107653"/>
                            <a:gd name="connsiteY6" fmla="*/ 41405 h 55419"/>
                            <a:gd name="connsiteX7" fmla="*/ 107653 w 107653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7653" h="55419">
                              <a:moveTo>
                                <a:pt x="107653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7653" y="0"/>
                              </a:lnTo>
                              <a:lnTo>
                                <a:pt x="107653" y="12103"/>
                              </a:lnTo>
                              <a:lnTo>
                                <a:pt x="59241" y="16562"/>
                              </a:lnTo>
                              <a:lnTo>
                                <a:pt x="59241" y="41405"/>
                              </a:lnTo>
                              <a:lnTo>
                                <a:pt x="107653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21" name="Freeform: Shape 1920">
                          <a:extLst>
                            <a:ext uri="{FF2B5EF4-FFF2-40B4-BE49-F238E27FC236}">
                              <a16:creationId xmlns:a16="http://schemas.microsoft.com/office/drawing/2014/main" id="{E86079C3-462E-4893-B8DD-0C2A3F9E11A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676590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22" name="Freeform: Shape 1921">
                          <a:extLst>
                            <a:ext uri="{FF2B5EF4-FFF2-40B4-BE49-F238E27FC236}">
                              <a16:creationId xmlns:a16="http://schemas.microsoft.com/office/drawing/2014/main" id="{6B347E15-4567-456B-B0C8-EE8599C2B0B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90595" y="5330747"/>
                          <a:ext cx="86632" cy="31850"/>
                        </a:xfrm>
                        <a:custGeom>
                          <a:avLst/>
                          <a:gdLst>
                            <a:gd name="connsiteX0" fmla="*/ 12740 w 86632"/>
                            <a:gd name="connsiteY0" fmla="*/ 0 h 31850"/>
                            <a:gd name="connsiteX1" fmla="*/ 42042 w 86632"/>
                            <a:gd name="connsiteY1" fmla="*/ 0 h 31850"/>
                            <a:gd name="connsiteX2" fmla="*/ 43316 w 86632"/>
                            <a:gd name="connsiteY2" fmla="*/ 13377 h 31850"/>
                            <a:gd name="connsiteX3" fmla="*/ 86632 w 86632"/>
                            <a:gd name="connsiteY3" fmla="*/ 21658 h 31850"/>
                            <a:gd name="connsiteX4" fmla="*/ 16562 w 86632"/>
                            <a:gd name="connsiteY4" fmla="*/ 31850 h 31850"/>
                            <a:gd name="connsiteX5" fmla="*/ 0 w 86632"/>
                            <a:gd name="connsiteY5" fmla="*/ 21658 h 31850"/>
                            <a:gd name="connsiteX6" fmla="*/ 10192 w 86632"/>
                            <a:gd name="connsiteY6" fmla="*/ 14651 h 31850"/>
                            <a:gd name="connsiteX7" fmla="*/ 12740 w 86632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6632" h="31850">
                              <a:moveTo>
                                <a:pt x="12740" y="0"/>
                              </a:moveTo>
                              <a:lnTo>
                                <a:pt x="42042" y="0"/>
                              </a:lnTo>
                              <a:cubicBezTo>
                                <a:pt x="42679" y="5096"/>
                                <a:pt x="42679" y="10192"/>
                                <a:pt x="43316" y="13377"/>
                              </a:cubicBezTo>
                              <a:cubicBezTo>
                                <a:pt x="43953" y="24206"/>
                                <a:pt x="86632" y="21658"/>
                                <a:pt x="86632" y="21658"/>
                              </a:cubicBezTo>
                              <a:lnTo>
                                <a:pt x="16562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274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23" name="Freeform: Shape 1922">
                          <a:extLst>
                            <a:ext uri="{FF2B5EF4-FFF2-40B4-BE49-F238E27FC236}">
                              <a16:creationId xmlns:a16="http://schemas.microsoft.com/office/drawing/2014/main" id="{E5FBB679-0EA3-4DC4-8E1B-898DD70CAC8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98239" y="5351768"/>
                          <a:ext cx="45864" cy="47137"/>
                        </a:xfrm>
                        <a:custGeom>
                          <a:avLst/>
                          <a:gdLst>
                            <a:gd name="connsiteX0" fmla="*/ 45864 w 45864"/>
                            <a:gd name="connsiteY0" fmla="*/ 23569 h 47137"/>
                            <a:gd name="connsiteX1" fmla="*/ 22932 w 45864"/>
                            <a:gd name="connsiteY1" fmla="*/ 47138 h 47137"/>
                            <a:gd name="connsiteX2" fmla="*/ 0 w 45864"/>
                            <a:gd name="connsiteY2" fmla="*/ 23569 h 47137"/>
                            <a:gd name="connsiteX3" fmla="*/ 22932 w 45864"/>
                            <a:gd name="connsiteY3" fmla="*/ 0 h 47137"/>
                            <a:gd name="connsiteX4" fmla="*/ 45864 w 45864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864" h="47137">
                              <a:moveTo>
                                <a:pt x="45864" y="23569"/>
                              </a:moveTo>
                              <a:cubicBezTo>
                                <a:pt x="45864" y="36309"/>
                                <a:pt x="35672" y="47138"/>
                                <a:pt x="22932" y="47138"/>
                              </a:cubicBezTo>
                              <a:cubicBezTo>
                                <a:pt x="10192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932" y="0"/>
                              </a:cubicBezTo>
                              <a:cubicBezTo>
                                <a:pt x="35672" y="637"/>
                                <a:pt x="45864" y="10829"/>
                                <a:pt x="45864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924" name="Freeform: Shape 1923">
                        <a:extLst>
                          <a:ext uri="{FF2B5EF4-FFF2-40B4-BE49-F238E27FC236}">
                            <a16:creationId xmlns:a16="http://schemas.microsoft.com/office/drawing/2014/main" id="{D6683BD3-5E34-461F-9ECB-DFBD8668249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75944" y="5350494"/>
                        <a:ext cx="22932" cy="31850"/>
                      </a:xfrm>
                      <a:custGeom>
                        <a:avLst/>
                        <a:gdLst>
                          <a:gd name="connsiteX0" fmla="*/ 0 w 22932"/>
                          <a:gd name="connsiteY0" fmla="*/ 27391 h 31850"/>
                          <a:gd name="connsiteX1" fmla="*/ 17199 w 22932"/>
                          <a:gd name="connsiteY1" fmla="*/ 0 h 31850"/>
                          <a:gd name="connsiteX2" fmla="*/ 22932 w 22932"/>
                          <a:gd name="connsiteY2" fmla="*/ 7644 h 31850"/>
                          <a:gd name="connsiteX3" fmla="*/ 19747 w 22932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0" y="27391"/>
                            </a:moveTo>
                            <a:lnTo>
                              <a:pt x="17199" y="0"/>
                            </a:lnTo>
                            <a:lnTo>
                              <a:pt x="22932" y="7644"/>
                            </a:lnTo>
                            <a:lnTo>
                              <a:pt x="19747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925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96337" y="5330747"/>
                      <a:ext cx="235690" cy="73255"/>
                      <a:chOff x="1696337" y="5330747"/>
                      <a:chExt cx="235690" cy="73255"/>
                    </a:xfrm>
                    <a:solidFill>
                      <a:schemeClr val="accent1"/>
                    </a:solidFill>
                  </p:grpSpPr>
                  <p:grpSp>
                    <p:nvGrpSpPr>
                      <p:cNvPr id="1926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710988" y="5330747"/>
                        <a:ext cx="107653" cy="73255"/>
                        <a:chOff x="1710988" y="5330747"/>
                        <a:chExt cx="107653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927" name="Freeform: Shape 1926">
                          <a:extLst>
                            <a:ext uri="{FF2B5EF4-FFF2-40B4-BE49-F238E27FC236}">
                              <a16:creationId xmlns:a16="http://schemas.microsoft.com/office/drawing/2014/main" id="{D6BBBA46-E97E-4DD0-AC98-BF35733F04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710988" y="5348583"/>
                          <a:ext cx="107653" cy="55419"/>
                        </a:xfrm>
                        <a:custGeom>
                          <a:avLst/>
                          <a:gdLst>
                            <a:gd name="connsiteX0" fmla="*/ 107653 w 107653"/>
                            <a:gd name="connsiteY0" fmla="*/ 55419 h 55419"/>
                            <a:gd name="connsiteX1" fmla="*/ 0 w 107653"/>
                            <a:gd name="connsiteY1" fmla="*/ 55419 h 55419"/>
                            <a:gd name="connsiteX2" fmla="*/ 0 w 107653"/>
                            <a:gd name="connsiteY2" fmla="*/ 0 h 55419"/>
                            <a:gd name="connsiteX3" fmla="*/ 107653 w 107653"/>
                            <a:gd name="connsiteY3" fmla="*/ 0 h 55419"/>
                            <a:gd name="connsiteX4" fmla="*/ 107653 w 107653"/>
                            <a:gd name="connsiteY4" fmla="*/ 12103 h 55419"/>
                            <a:gd name="connsiteX5" fmla="*/ 59241 w 107653"/>
                            <a:gd name="connsiteY5" fmla="*/ 16562 h 55419"/>
                            <a:gd name="connsiteX6" fmla="*/ 59241 w 107653"/>
                            <a:gd name="connsiteY6" fmla="*/ 41405 h 55419"/>
                            <a:gd name="connsiteX7" fmla="*/ 107653 w 107653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7653" h="55419">
                              <a:moveTo>
                                <a:pt x="107653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7653" y="0"/>
                              </a:lnTo>
                              <a:lnTo>
                                <a:pt x="107653" y="12103"/>
                              </a:lnTo>
                              <a:lnTo>
                                <a:pt x="59241" y="16562"/>
                              </a:lnTo>
                              <a:lnTo>
                                <a:pt x="59241" y="41405"/>
                              </a:lnTo>
                              <a:lnTo>
                                <a:pt x="107653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28" name="Freeform: Shape 1927">
                          <a:extLst>
                            <a:ext uri="{FF2B5EF4-FFF2-40B4-BE49-F238E27FC236}">
                              <a16:creationId xmlns:a16="http://schemas.microsoft.com/office/drawing/2014/main" id="{B70A0C68-F0DC-4681-A72B-CF7D9C3CE8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796983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29" name="Freeform: Shape 1928">
                          <a:extLst>
                            <a:ext uri="{FF2B5EF4-FFF2-40B4-BE49-F238E27FC236}">
                              <a16:creationId xmlns:a16="http://schemas.microsoft.com/office/drawing/2014/main" id="{10D789BA-ABDC-4917-B576-F18492B372F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710988" y="5330747"/>
                          <a:ext cx="86632" cy="31850"/>
                        </a:xfrm>
                        <a:custGeom>
                          <a:avLst/>
                          <a:gdLst>
                            <a:gd name="connsiteX0" fmla="*/ 12103 w 86632"/>
                            <a:gd name="connsiteY0" fmla="*/ 0 h 31850"/>
                            <a:gd name="connsiteX1" fmla="*/ 42042 w 86632"/>
                            <a:gd name="connsiteY1" fmla="*/ 0 h 31850"/>
                            <a:gd name="connsiteX2" fmla="*/ 43316 w 86632"/>
                            <a:gd name="connsiteY2" fmla="*/ 13377 h 31850"/>
                            <a:gd name="connsiteX3" fmla="*/ 86632 w 86632"/>
                            <a:gd name="connsiteY3" fmla="*/ 21658 h 31850"/>
                            <a:gd name="connsiteX4" fmla="*/ 16562 w 86632"/>
                            <a:gd name="connsiteY4" fmla="*/ 31850 h 31850"/>
                            <a:gd name="connsiteX5" fmla="*/ 0 w 86632"/>
                            <a:gd name="connsiteY5" fmla="*/ 21658 h 31850"/>
                            <a:gd name="connsiteX6" fmla="*/ 10192 w 86632"/>
                            <a:gd name="connsiteY6" fmla="*/ 14651 h 31850"/>
                            <a:gd name="connsiteX7" fmla="*/ 12103 w 86632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6632" h="31850">
                              <a:moveTo>
                                <a:pt x="12103" y="0"/>
                              </a:moveTo>
                              <a:lnTo>
                                <a:pt x="42042" y="0"/>
                              </a:lnTo>
                              <a:cubicBezTo>
                                <a:pt x="42679" y="5096"/>
                                <a:pt x="42679" y="10192"/>
                                <a:pt x="43316" y="13377"/>
                              </a:cubicBezTo>
                              <a:cubicBezTo>
                                <a:pt x="43953" y="24206"/>
                                <a:pt x="86632" y="21658"/>
                                <a:pt x="86632" y="21658"/>
                              </a:cubicBezTo>
                              <a:lnTo>
                                <a:pt x="16562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2103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30" name="Freeform: Shape 1929">
                          <a:extLst>
                            <a:ext uri="{FF2B5EF4-FFF2-40B4-BE49-F238E27FC236}">
                              <a16:creationId xmlns:a16="http://schemas.microsoft.com/office/drawing/2014/main" id="{58D8CBB1-AFA9-494B-891B-82F830BB33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718632" y="5351768"/>
                          <a:ext cx="45864" cy="47137"/>
                        </a:xfrm>
                        <a:custGeom>
                          <a:avLst/>
                          <a:gdLst>
                            <a:gd name="connsiteX0" fmla="*/ 45864 w 45864"/>
                            <a:gd name="connsiteY0" fmla="*/ 23569 h 47137"/>
                            <a:gd name="connsiteX1" fmla="*/ 22932 w 45864"/>
                            <a:gd name="connsiteY1" fmla="*/ 47138 h 47137"/>
                            <a:gd name="connsiteX2" fmla="*/ 0 w 45864"/>
                            <a:gd name="connsiteY2" fmla="*/ 23569 h 47137"/>
                            <a:gd name="connsiteX3" fmla="*/ 22932 w 45864"/>
                            <a:gd name="connsiteY3" fmla="*/ 0 h 47137"/>
                            <a:gd name="connsiteX4" fmla="*/ 45864 w 45864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864" h="47137">
                              <a:moveTo>
                                <a:pt x="45864" y="23569"/>
                              </a:moveTo>
                              <a:cubicBezTo>
                                <a:pt x="45864" y="36309"/>
                                <a:pt x="35672" y="47138"/>
                                <a:pt x="22932" y="47138"/>
                              </a:cubicBezTo>
                              <a:cubicBezTo>
                                <a:pt x="10192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932" y="0"/>
                              </a:cubicBezTo>
                              <a:cubicBezTo>
                                <a:pt x="35672" y="637"/>
                                <a:pt x="45864" y="10829"/>
                                <a:pt x="45864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931" name="Freeform: Shape 1930">
                        <a:extLst>
                          <a:ext uri="{FF2B5EF4-FFF2-40B4-BE49-F238E27FC236}">
                            <a16:creationId xmlns:a16="http://schemas.microsoft.com/office/drawing/2014/main" id="{A4263529-22F0-4010-B73E-01E184ADBB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96337" y="5350494"/>
                        <a:ext cx="22932" cy="31850"/>
                      </a:xfrm>
                      <a:custGeom>
                        <a:avLst/>
                        <a:gdLst>
                          <a:gd name="connsiteX0" fmla="*/ 0 w 22932"/>
                          <a:gd name="connsiteY0" fmla="*/ 27391 h 31850"/>
                          <a:gd name="connsiteX1" fmla="*/ 17199 w 22932"/>
                          <a:gd name="connsiteY1" fmla="*/ 0 h 31850"/>
                          <a:gd name="connsiteX2" fmla="*/ 22932 w 22932"/>
                          <a:gd name="connsiteY2" fmla="*/ 7644 h 31850"/>
                          <a:gd name="connsiteX3" fmla="*/ 19747 w 22932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0" y="27391"/>
                            </a:moveTo>
                            <a:lnTo>
                              <a:pt x="17199" y="0"/>
                            </a:lnTo>
                            <a:lnTo>
                              <a:pt x="22932" y="7644"/>
                            </a:lnTo>
                            <a:lnTo>
                              <a:pt x="19747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1932" name="Graphic 3">
                        <a:extLst>
                          <a:ext uri="{FF2B5EF4-FFF2-40B4-BE49-F238E27FC236}">
                            <a16:creationId xmlns:a16="http://schemas.microsoft.com/office/drawing/2014/main" id="{C409176D-341D-4DA5-A39C-7664F66E15B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823738" y="5330747"/>
                        <a:ext cx="108290" cy="73255"/>
                        <a:chOff x="1823738" y="5330747"/>
                        <a:chExt cx="108290" cy="73255"/>
                      </a:xfrm>
                      <a:solidFill>
                        <a:schemeClr val="accent1"/>
                      </a:solidFill>
                    </p:grpSpPr>
                    <p:sp>
                      <p:nvSpPr>
                        <p:cNvPr id="1933" name="Freeform: Shape 1932">
                          <a:extLst>
                            <a:ext uri="{FF2B5EF4-FFF2-40B4-BE49-F238E27FC236}">
                              <a16:creationId xmlns:a16="http://schemas.microsoft.com/office/drawing/2014/main" id="{C84700AD-2D07-47B4-BA78-5E33294DEB8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23738" y="5348583"/>
                          <a:ext cx="108290" cy="55419"/>
                        </a:xfrm>
                        <a:custGeom>
                          <a:avLst/>
                          <a:gdLst>
                            <a:gd name="connsiteX0" fmla="*/ 108290 w 108290"/>
                            <a:gd name="connsiteY0" fmla="*/ 55419 h 55419"/>
                            <a:gd name="connsiteX1" fmla="*/ 0 w 108290"/>
                            <a:gd name="connsiteY1" fmla="*/ 55419 h 55419"/>
                            <a:gd name="connsiteX2" fmla="*/ 0 w 108290"/>
                            <a:gd name="connsiteY2" fmla="*/ 0 h 55419"/>
                            <a:gd name="connsiteX3" fmla="*/ 108290 w 108290"/>
                            <a:gd name="connsiteY3" fmla="*/ 0 h 55419"/>
                            <a:gd name="connsiteX4" fmla="*/ 108290 w 108290"/>
                            <a:gd name="connsiteY4" fmla="*/ 12103 h 55419"/>
                            <a:gd name="connsiteX5" fmla="*/ 59241 w 108290"/>
                            <a:gd name="connsiteY5" fmla="*/ 16562 h 55419"/>
                            <a:gd name="connsiteX6" fmla="*/ 59241 w 108290"/>
                            <a:gd name="connsiteY6" fmla="*/ 41405 h 55419"/>
                            <a:gd name="connsiteX7" fmla="*/ 108290 w 108290"/>
                            <a:gd name="connsiteY7" fmla="*/ 44590 h 5541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108290" h="55419">
                              <a:moveTo>
                                <a:pt x="108290" y="55419"/>
                              </a:moveTo>
                              <a:lnTo>
                                <a:pt x="0" y="55419"/>
                              </a:lnTo>
                              <a:lnTo>
                                <a:pt x="0" y="0"/>
                              </a:lnTo>
                              <a:lnTo>
                                <a:pt x="108290" y="0"/>
                              </a:lnTo>
                              <a:lnTo>
                                <a:pt x="108290" y="12103"/>
                              </a:lnTo>
                              <a:lnTo>
                                <a:pt x="59241" y="16562"/>
                              </a:lnTo>
                              <a:lnTo>
                                <a:pt x="59241" y="41405"/>
                              </a:lnTo>
                              <a:lnTo>
                                <a:pt x="108290" y="445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34" name="Freeform: Shape 1933">
                          <a:extLst>
                            <a:ext uri="{FF2B5EF4-FFF2-40B4-BE49-F238E27FC236}">
                              <a16:creationId xmlns:a16="http://schemas.microsoft.com/office/drawing/2014/main" id="{F64D942B-E69D-449E-91CB-99EE501B514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09733" y="5356864"/>
                          <a:ext cx="12103" cy="42679"/>
                        </a:xfrm>
                        <a:custGeom>
                          <a:avLst/>
                          <a:gdLst>
                            <a:gd name="connsiteX0" fmla="*/ 0 w 12103"/>
                            <a:gd name="connsiteY0" fmla="*/ 0 h 42679"/>
                            <a:gd name="connsiteX1" fmla="*/ 12103 w 12103"/>
                            <a:gd name="connsiteY1" fmla="*/ 0 h 42679"/>
                            <a:gd name="connsiteX2" fmla="*/ 12103 w 12103"/>
                            <a:gd name="connsiteY2" fmla="*/ 42679 h 42679"/>
                            <a:gd name="connsiteX3" fmla="*/ 0 w 12103"/>
                            <a:gd name="connsiteY3" fmla="*/ 42679 h 4267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</a:cxnLst>
                          <a:rect l="l" t="t" r="r" b="b"/>
                          <a:pathLst>
                            <a:path w="12103" h="42679">
                              <a:moveTo>
                                <a:pt x="0" y="0"/>
                              </a:moveTo>
                              <a:lnTo>
                                <a:pt x="12103" y="0"/>
                              </a:lnTo>
                              <a:lnTo>
                                <a:pt x="12103" y="42679"/>
                              </a:lnTo>
                              <a:lnTo>
                                <a:pt x="0" y="4267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35" name="Freeform: Shape 1934">
                          <a:extLst>
                            <a:ext uri="{FF2B5EF4-FFF2-40B4-BE49-F238E27FC236}">
                              <a16:creationId xmlns:a16="http://schemas.microsoft.com/office/drawing/2014/main" id="{2F100178-D632-48B6-99F5-BB62315E757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23738" y="5330747"/>
                          <a:ext cx="86632" cy="31850"/>
                        </a:xfrm>
                        <a:custGeom>
                          <a:avLst/>
                          <a:gdLst>
                            <a:gd name="connsiteX0" fmla="*/ 12740 w 86632"/>
                            <a:gd name="connsiteY0" fmla="*/ 0 h 31850"/>
                            <a:gd name="connsiteX1" fmla="*/ 42679 w 86632"/>
                            <a:gd name="connsiteY1" fmla="*/ 0 h 31850"/>
                            <a:gd name="connsiteX2" fmla="*/ 43316 w 86632"/>
                            <a:gd name="connsiteY2" fmla="*/ 13377 h 31850"/>
                            <a:gd name="connsiteX3" fmla="*/ 86632 w 86632"/>
                            <a:gd name="connsiteY3" fmla="*/ 21658 h 31850"/>
                            <a:gd name="connsiteX4" fmla="*/ 16562 w 86632"/>
                            <a:gd name="connsiteY4" fmla="*/ 31850 h 31850"/>
                            <a:gd name="connsiteX5" fmla="*/ 0 w 86632"/>
                            <a:gd name="connsiteY5" fmla="*/ 21658 h 31850"/>
                            <a:gd name="connsiteX6" fmla="*/ 10192 w 86632"/>
                            <a:gd name="connsiteY6" fmla="*/ 14651 h 31850"/>
                            <a:gd name="connsiteX7" fmla="*/ 12740 w 86632"/>
                            <a:gd name="connsiteY7" fmla="*/ 0 h 318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</a:cxnLst>
                          <a:rect l="l" t="t" r="r" b="b"/>
                          <a:pathLst>
                            <a:path w="86632" h="31850">
                              <a:moveTo>
                                <a:pt x="12740" y="0"/>
                              </a:moveTo>
                              <a:lnTo>
                                <a:pt x="42679" y="0"/>
                              </a:lnTo>
                              <a:cubicBezTo>
                                <a:pt x="42679" y="5096"/>
                                <a:pt x="43316" y="10192"/>
                                <a:pt x="43316" y="13377"/>
                              </a:cubicBezTo>
                              <a:cubicBezTo>
                                <a:pt x="43953" y="24206"/>
                                <a:pt x="86632" y="21658"/>
                                <a:pt x="86632" y="21658"/>
                              </a:cubicBezTo>
                              <a:lnTo>
                                <a:pt x="16562" y="31850"/>
                              </a:lnTo>
                              <a:lnTo>
                                <a:pt x="0" y="21658"/>
                              </a:lnTo>
                              <a:lnTo>
                                <a:pt x="10192" y="14651"/>
                              </a:lnTo>
                              <a:lnTo>
                                <a:pt x="1274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3A3A3A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936" name="Freeform: Shape 1935">
                          <a:extLst>
                            <a:ext uri="{FF2B5EF4-FFF2-40B4-BE49-F238E27FC236}">
                              <a16:creationId xmlns:a16="http://schemas.microsoft.com/office/drawing/2014/main" id="{110373C9-0ED9-463F-8EE1-2974CF9035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32019" y="5351768"/>
                          <a:ext cx="45227" cy="47137"/>
                        </a:xfrm>
                        <a:custGeom>
                          <a:avLst/>
                          <a:gdLst>
                            <a:gd name="connsiteX0" fmla="*/ 45227 w 45227"/>
                            <a:gd name="connsiteY0" fmla="*/ 23569 h 47137"/>
                            <a:gd name="connsiteX1" fmla="*/ 22932 w 45227"/>
                            <a:gd name="connsiteY1" fmla="*/ 47138 h 47137"/>
                            <a:gd name="connsiteX2" fmla="*/ 0 w 45227"/>
                            <a:gd name="connsiteY2" fmla="*/ 23569 h 47137"/>
                            <a:gd name="connsiteX3" fmla="*/ 22932 w 45227"/>
                            <a:gd name="connsiteY3" fmla="*/ 0 h 47137"/>
                            <a:gd name="connsiteX4" fmla="*/ 45227 w 45227"/>
                            <a:gd name="connsiteY4" fmla="*/ 23569 h 471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45227" h="47137">
                              <a:moveTo>
                                <a:pt x="45227" y="23569"/>
                              </a:moveTo>
                              <a:cubicBezTo>
                                <a:pt x="45227" y="36309"/>
                                <a:pt x="35035" y="47138"/>
                                <a:pt x="22932" y="47138"/>
                              </a:cubicBezTo>
                              <a:cubicBezTo>
                                <a:pt x="10192" y="47138"/>
                                <a:pt x="0" y="36946"/>
                                <a:pt x="0" y="23569"/>
                              </a:cubicBezTo>
                              <a:cubicBezTo>
                                <a:pt x="0" y="10829"/>
                                <a:pt x="10192" y="0"/>
                                <a:pt x="22932" y="0"/>
                              </a:cubicBezTo>
                              <a:cubicBezTo>
                                <a:pt x="35035" y="637"/>
                                <a:pt x="45227" y="10829"/>
                                <a:pt x="45227" y="23569"/>
                              </a:cubicBezTo>
                              <a:close/>
                            </a:path>
                          </a:pathLst>
                        </a:custGeom>
                        <a:solidFill>
                          <a:srgbClr val="212120"/>
                        </a:solidFill>
                        <a:ln w="6366" cap="flat">
                          <a:noFill/>
                          <a:prstDash val="solid"/>
                          <a:miter/>
                        </a:ln>
                      </p:spPr>
                      <p:txBody>
                        <a:bodyPr rtlCol="0" anchor="ctr"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937" name="Freeform: Shape 1936">
                        <a:extLst>
                          <a:ext uri="{FF2B5EF4-FFF2-40B4-BE49-F238E27FC236}">
                            <a16:creationId xmlns:a16="http://schemas.microsoft.com/office/drawing/2014/main" id="{E3DB1ACB-ACA3-4933-A27B-CE8DC15B2B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09087" y="5350494"/>
                        <a:ext cx="22932" cy="31850"/>
                      </a:xfrm>
                      <a:custGeom>
                        <a:avLst/>
                        <a:gdLst>
                          <a:gd name="connsiteX0" fmla="*/ 0 w 22932"/>
                          <a:gd name="connsiteY0" fmla="*/ 27391 h 31850"/>
                          <a:gd name="connsiteX1" fmla="*/ 17836 w 22932"/>
                          <a:gd name="connsiteY1" fmla="*/ 0 h 31850"/>
                          <a:gd name="connsiteX2" fmla="*/ 22932 w 22932"/>
                          <a:gd name="connsiteY2" fmla="*/ 7644 h 31850"/>
                          <a:gd name="connsiteX3" fmla="*/ 19747 w 22932"/>
                          <a:gd name="connsiteY3" fmla="*/ 31850 h 318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2932" h="31850">
                            <a:moveTo>
                              <a:pt x="0" y="27391"/>
                            </a:moveTo>
                            <a:lnTo>
                              <a:pt x="17836" y="0"/>
                            </a:lnTo>
                            <a:lnTo>
                              <a:pt x="22932" y="7644"/>
                            </a:lnTo>
                            <a:lnTo>
                              <a:pt x="19747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938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698248" y="5918063"/>
                    <a:ext cx="235690" cy="72618"/>
                    <a:chOff x="1698248" y="5918063"/>
                    <a:chExt cx="235690" cy="72618"/>
                  </a:xfrm>
                  <a:solidFill>
                    <a:schemeClr val="accent1"/>
                  </a:solidFill>
                </p:grpSpPr>
                <p:grpSp>
                  <p:nvGrpSpPr>
                    <p:cNvPr id="1939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10997" y="5918063"/>
                      <a:ext cx="108290" cy="72618"/>
                      <a:chOff x="1810997" y="5918063"/>
                      <a:chExt cx="108290" cy="72618"/>
                    </a:xfrm>
                    <a:solidFill>
                      <a:schemeClr val="accent1"/>
                    </a:solidFill>
                  </p:grpSpPr>
                  <p:sp>
                    <p:nvSpPr>
                      <p:cNvPr id="1940" name="Freeform: Shape 1939">
                        <a:extLst>
                          <a:ext uri="{FF2B5EF4-FFF2-40B4-BE49-F238E27FC236}">
                            <a16:creationId xmlns:a16="http://schemas.microsoft.com/office/drawing/2014/main" id="{B615220D-04F7-46E6-988F-69B3180AE7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10997" y="5918063"/>
                        <a:ext cx="108290" cy="55419"/>
                      </a:xfrm>
                      <a:custGeom>
                        <a:avLst/>
                        <a:gdLst>
                          <a:gd name="connsiteX0" fmla="*/ 0 w 108290"/>
                          <a:gd name="connsiteY0" fmla="*/ 0 h 55419"/>
                          <a:gd name="connsiteX1" fmla="*/ 108290 w 108290"/>
                          <a:gd name="connsiteY1" fmla="*/ 0 h 55419"/>
                          <a:gd name="connsiteX2" fmla="*/ 108290 w 108290"/>
                          <a:gd name="connsiteY2" fmla="*/ 55419 h 55419"/>
                          <a:gd name="connsiteX3" fmla="*/ 0 w 108290"/>
                          <a:gd name="connsiteY3" fmla="*/ 55419 h 55419"/>
                          <a:gd name="connsiteX4" fmla="*/ 0 w 108290"/>
                          <a:gd name="connsiteY4" fmla="*/ 43316 h 55419"/>
                          <a:gd name="connsiteX5" fmla="*/ 49049 w 108290"/>
                          <a:gd name="connsiteY5" fmla="*/ 38857 h 55419"/>
                          <a:gd name="connsiteX6" fmla="*/ 49049 w 108290"/>
                          <a:gd name="connsiteY6" fmla="*/ 14014 h 55419"/>
                          <a:gd name="connsiteX7" fmla="*/ 0 w 108290"/>
                          <a:gd name="connsiteY7" fmla="*/ 10829 h 554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8290" h="55419">
                            <a:moveTo>
                              <a:pt x="0" y="0"/>
                            </a:moveTo>
                            <a:lnTo>
                              <a:pt x="108290" y="0"/>
                            </a:lnTo>
                            <a:lnTo>
                              <a:pt x="108290" y="55419"/>
                            </a:lnTo>
                            <a:lnTo>
                              <a:pt x="0" y="55419"/>
                            </a:lnTo>
                            <a:lnTo>
                              <a:pt x="0" y="43316"/>
                            </a:lnTo>
                            <a:lnTo>
                              <a:pt x="49049" y="38857"/>
                            </a:lnTo>
                            <a:lnTo>
                              <a:pt x="49049" y="14014"/>
                            </a:lnTo>
                            <a:lnTo>
                              <a:pt x="0" y="1082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41" name="Freeform: Shape 1940">
                        <a:extLst>
                          <a:ext uri="{FF2B5EF4-FFF2-40B4-BE49-F238E27FC236}">
                            <a16:creationId xmlns:a16="http://schemas.microsoft.com/office/drawing/2014/main" id="{21EB207D-86FF-42BE-8A79-AA2889B0B3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21190" y="5923159"/>
                        <a:ext cx="12103" cy="42042"/>
                      </a:xfrm>
                      <a:custGeom>
                        <a:avLst/>
                        <a:gdLst>
                          <a:gd name="connsiteX0" fmla="*/ 0 w 12103"/>
                          <a:gd name="connsiteY0" fmla="*/ 0 h 42042"/>
                          <a:gd name="connsiteX1" fmla="*/ 12103 w 12103"/>
                          <a:gd name="connsiteY1" fmla="*/ 0 h 42042"/>
                          <a:gd name="connsiteX2" fmla="*/ 12103 w 12103"/>
                          <a:gd name="connsiteY2" fmla="*/ 42042 h 42042"/>
                          <a:gd name="connsiteX3" fmla="*/ 0 w 12103"/>
                          <a:gd name="connsiteY3" fmla="*/ 42042 h 420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103" h="42042">
                            <a:moveTo>
                              <a:pt x="0" y="0"/>
                            </a:moveTo>
                            <a:lnTo>
                              <a:pt x="12103" y="0"/>
                            </a:lnTo>
                            <a:lnTo>
                              <a:pt x="12103" y="42042"/>
                            </a:lnTo>
                            <a:lnTo>
                              <a:pt x="0" y="4204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42" name="Freeform: Shape 1941">
                        <a:extLst>
                          <a:ext uri="{FF2B5EF4-FFF2-40B4-BE49-F238E27FC236}">
                            <a16:creationId xmlns:a16="http://schemas.microsoft.com/office/drawing/2014/main" id="{16317F97-E583-4F3C-B2C7-0318C02364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32656" y="5958194"/>
                        <a:ext cx="86632" cy="32486"/>
                      </a:xfrm>
                      <a:custGeom>
                        <a:avLst/>
                        <a:gdLst>
                          <a:gd name="connsiteX0" fmla="*/ 73892 w 86632"/>
                          <a:gd name="connsiteY0" fmla="*/ 32487 h 32486"/>
                          <a:gd name="connsiteX1" fmla="*/ 44590 w 86632"/>
                          <a:gd name="connsiteY1" fmla="*/ 32487 h 32486"/>
                          <a:gd name="connsiteX2" fmla="*/ 43316 w 86632"/>
                          <a:gd name="connsiteY2" fmla="*/ 19110 h 32486"/>
                          <a:gd name="connsiteX3" fmla="*/ 0 w 86632"/>
                          <a:gd name="connsiteY3" fmla="*/ 10829 h 32486"/>
                          <a:gd name="connsiteX4" fmla="*/ 70070 w 86632"/>
                          <a:gd name="connsiteY4" fmla="*/ 0 h 32486"/>
                          <a:gd name="connsiteX5" fmla="*/ 86632 w 86632"/>
                          <a:gd name="connsiteY5" fmla="*/ 10829 h 32486"/>
                          <a:gd name="connsiteX6" fmla="*/ 76440 w 86632"/>
                          <a:gd name="connsiteY6" fmla="*/ 17836 h 32486"/>
                          <a:gd name="connsiteX7" fmla="*/ 73892 w 86632"/>
                          <a:gd name="connsiteY7" fmla="*/ 32487 h 324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6632" h="32486">
                            <a:moveTo>
                              <a:pt x="73892" y="32487"/>
                            </a:moveTo>
                            <a:lnTo>
                              <a:pt x="44590" y="32487"/>
                            </a:lnTo>
                            <a:cubicBezTo>
                              <a:pt x="43953" y="27391"/>
                              <a:pt x="43953" y="22932"/>
                              <a:pt x="43316" y="19110"/>
                            </a:cubicBezTo>
                            <a:cubicBezTo>
                              <a:pt x="42679" y="8281"/>
                              <a:pt x="0" y="10829"/>
                              <a:pt x="0" y="10829"/>
                            </a:cubicBezTo>
                            <a:lnTo>
                              <a:pt x="70070" y="0"/>
                            </a:lnTo>
                            <a:lnTo>
                              <a:pt x="86632" y="10829"/>
                            </a:lnTo>
                            <a:lnTo>
                              <a:pt x="76440" y="17836"/>
                            </a:lnTo>
                            <a:lnTo>
                              <a:pt x="73892" y="3248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43" name="Freeform: Shape 1942">
                        <a:extLst>
                          <a:ext uri="{FF2B5EF4-FFF2-40B4-BE49-F238E27FC236}">
                            <a16:creationId xmlns:a16="http://schemas.microsoft.com/office/drawing/2014/main" id="{3A9FA54E-76AC-4678-B0B0-7E9FC61E81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65780" y="5923159"/>
                        <a:ext cx="45864" cy="47137"/>
                      </a:xfrm>
                      <a:custGeom>
                        <a:avLst/>
                        <a:gdLst>
                          <a:gd name="connsiteX0" fmla="*/ 0 w 45864"/>
                          <a:gd name="connsiteY0" fmla="*/ 23569 h 47137"/>
                          <a:gd name="connsiteX1" fmla="*/ 22932 w 45864"/>
                          <a:gd name="connsiteY1" fmla="*/ 0 h 47137"/>
                          <a:gd name="connsiteX2" fmla="*/ 45864 w 45864"/>
                          <a:gd name="connsiteY2" fmla="*/ 23569 h 47137"/>
                          <a:gd name="connsiteX3" fmla="*/ 22932 w 45864"/>
                          <a:gd name="connsiteY3" fmla="*/ 47138 h 47137"/>
                          <a:gd name="connsiteX4" fmla="*/ 0 w 45864"/>
                          <a:gd name="connsiteY4" fmla="*/ 23569 h 471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5864" h="47137">
                            <a:moveTo>
                              <a:pt x="0" y="23569"/>
                            </a:moveTo>
                            <a:cubicBezTo>
                              <a:pt x="0" y="10829"/>
                              <a:pt x="10192" y="0"/>
                              <a:pt x="22932" y="0"/>
                            </a:cubicBezTo>
                            <a:cubicBezTo>
                              <a:pt x="35035" y="0"/>
                              <a:pt x="45864" y="10829"/>
                              <a:pt x="45864" y="23569"/>
                            </a:cubicBezTo>
                            <a:cubicBezTo>
                              <a:pt x="45864" y="36309"/>
                              <a:pt x="35672" y="47138"/>
                              <a:pt x="22932" y="47138"/>
                            </a:cubicBezTo>
                            <a:cubicBezTo>
                              <a:pt x="10192" y="46501"/>
                              <a:pt x="0" y="36309"/>
                              <a:pt x="0" y="23569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944" name="Freeform: Shape 1943">
                      <a:extLst>
                        <a:ext uri="{FF2B5EF4-FFF2-40B4-BE49-F238E27FC236}">
                          <a16:creationId xmlns:a16="http://schemas.microsoft.com/office/drawing/2014/main" id="{ED7086D3-071B-484B-85F6-7D781EA172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11007" y="5939721"/>
                      <a:ext cx="22932" cy="31850"/>
                    </a:xfrm>
                    <a:custGeom>
                      <a:avLst/>
                      <a:gdLst>
                        <a:gd name="connsiteX0" fmla="*/ 22932 w 22932"/>
                        <a:gd name="connsiteY0" fmla="*/ 4459 h 31850"/>
                        <a:gd name="connsiteX1" fmla="*/ 5096 w 22932"/>
                        <a:gd name="connsiteY1" fmla="*/ 31850 h 31850"/>
                        <a:gd name="connsiteX2" fmla="*/ 0 w 22932"/>
                        <a:gd name="connsiteY2" fmla="*/ 24206 h 31850"/>
                        <a:gd name="connsiteX3" fmla="*/ 3185 w 22932"/>
                        <a:gd name="connsiteY3" fmla="*/ 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932" h="31850">
                          <a:moveTo>
                            <a:pt x="22932" y="4459"/>
                          </a:moveTo>
                          <a:lnTo>
                            <a:pt x="5096" y="31850"/>
                          </a:lnTo>
                          <a:lnTo>
                            <a:pt x="0" y="24206"/>
                          </a:lnTo>
                          <a:lnTo>
                            <a:pt x="3185" y="0"/>
                          </a:ln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945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98248" y="5918063"/>
                      <a:ext cx="108290" cy="72618"/>
                      <a:chOff x="1698248" y="5918063"/>
                      <a:chExt cx="108290" cy="72618"/>
                    </a:xfrm>
                    <a:solidFill>
                      <a:schemeClr val="accent1"/>
                    </a:solidFill>
                  </p:grpSpPr>
                  <p:sp>
                    <p:nvSpPr>
                      <p:cNvPr id="1946" name="Freeform: Shape 1945">
                        <a:extLst>
                          <a:ext uri="{FF2B5EF4-FFF2-40B4-BE49-F238E27FC236}">
                            <a16:creationId xmlns:a16="http://schemas.microsoft.com/office/drawing/2014/main" id="{E6F3E853-0FF4-4DFE-85A5-3FEF80DADFE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98248" y="5918063"/>
                        <a:ext cx="108290" cy="55419"/>
                      </a:xfrm>
                      <a:custGeom>
                        <a:avLst/>
                        <a:gdLst>
                          <a:gd name="connsiteX0" fmla="*/ 0 w 108290"/>
                          <a:gd name="connsiteY0" fmla="*/ 0 h 55419"/>
                          <a:gd name="connsiteX1" fmla="*/ 108290 w 108290"/>
                          <a:gd name="connsiteY1" fmla="*/ 0 h 55419"/>
                          <a:gd name="connsiteX2" fmla="*/ 108290 w 108290"/>
                          <a:gd name="connsiteY2" fmla="*/ 55419 h 55419"/>
                          <a:gd name="connsiteX3" fmla="*/ 0 w 108290"/>
                          <a:gd name="connsiteY3" fmla="*/ 55419 h 55419"/>
                          <a:gd name="connsiteX4" fmla="*/ 0 w 108290"/>
                          <a:gd name="connsiteY4" fmla="*/ 43316 h 55419"/>
                          <a:gd name="connsiteX5" fmla="*/ 48412 w 108290"/>
                          <a:gd name="connsiteY5" fmla="*/ 38857 h 55419"/>
                          <a:gd name="connsiteX6" fmla="*/ 48412 w 108290"/>
                          <a:gd name="connsiteY6" fmla="*/ 14014 h 55419"/>
                          <a:gd name="connsiteX7" fmla="*/ 0 w 108290"/>
                          <a:gd name="connsiteY7" fmla="*/ 10829 h 554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8290" h="55419">
                            <a:moveTo>
                              <a:pt x="0" y="0"/>
                            </a:moveTo>
                            <a:lnTo>
                              <a:pt x="108290" y="0"/>
                            </a:lnTo>
                            <a:lnTo>
                              <a:pt x="108290" y="55419"/>
                            </a:lnTo>
                            <a:lnTo>
                              <a:pt x="0" y="55419"/>
                            </a:lnTo>
                            <a:lnTo>
                              <a:pt x="0" y="43316"/>
                            </a:lnTo>
                            <a:lnTo>
                              <a:pt x="48412" y="38857"/>
                            </a:lnTo>
                            <a:lnTo>
                              <a:pt x="48412" y="14014"/>
                            </a:lnTo>
                            <a:lnTo>
                              <a:pt x="0" y="1082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47" name="Freeform: Shape 1946">
                        <a:extLst>
                          <a:ext uri="{FF2B5EF4-FFF2-40B4-BE49-F238E27FC236}">
                            <a16:creationId xmlns:a16="http://schemas.microsoft.com/office/drawing/2014/main" id="{484C3CD1-9734-40F1-95F6-08748BE70B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07803" y="5923159"/>
                        <a:ext cx="12103" cy="42042"/>
                      </a:xfrm>
                      <a:custGeom>
                        <a:avLst/>
                        <a:gdLst>
                          <a:gd name="connsiteX0" fmla="*/ 0 w 12103"/>
                          <a:gd name="connsiteY0" fmla="*/ 0 h 42042"/>
                          <a:gd name="connsiteX1" fmla="*/ 12103 w 12103"/>
                          <a:gd name="connsiteY1" fmla="*/ 0 h 42042"/>
                          <a:gd name="connsiteX2" fmla="*/ 12103 w 12103"/>
                          <a:gd name="connsiteY2" fmla="*/ 42042 h 42042"/>
                          <a:gd name="connsiteX3" fmla="*/ 0 w 12103"/>
                          <a:gd name="connsiteY3" fmla="*/ 42042 h 420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103" h="42042">
                            <a:moveTo>
                              <a:pt x="0" y="0"/>
                            </a:moveTo>
                            <a:lnTo>
                              <a:pt x="12103" y="0"/>
                            </a:lnTo>
                            <a:lnTo>
                              <a:pt x="12103" y="42042"/>
                            </a:lnTo>
                            <a:lnTo>
                              <a:pt x="0" y="4204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48" name="Freeform: Shape 1947">
                        <a:extLst>
                          <a:ext uri="{FF2B5EF4-FFF2-40B4-BE49-F238E27FC236}">
                            <a16:creationId xmlns:a16="http://schemas.microsoft.com/office/drawing/2014/main" id="{24BE08C6-B4DD-4447-B5E7-46D61C1359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19906" y="5958194"/>
                        <a:ext cx="86632" cy="32486"/>
                      </a:xfrm>
                      <a:custGeom>
                        <a:avLst/>
                        <a:gdLst>
                          <a:gd name="connsiteX0" fmla="*/ 73892 w 86632"/>
                          <a:gd name="connsiteY0" fmla="*/ 32487 h 32486"/>
                          <a:gd name="connsiteX1" fmla="*/ 43953 w 86632"/>
                          <a:gd name="connsiteY1" fmla="*/ 32487 h 32486"/>
                          <a:gd name="connsiteX2" fmla="*/ 43316 w 86632"/>
                          <a:gd name="connsiteY2" fmla="*/ 19110 h 32486"/>
                          <a:gd name="connsiteX3" fmla="*/ 0 w 86632"/>
                          <a:gd name="connsiteY3" fmla="*/ 10829 h 32486"/>
                          <a:gd name="connsiteX4" fmla="*/ 70070 w 86632"/>
                          <a:gd name="connsiteY4" fmla="*/ 0 h 32486"/>
                          <a:gd name="connsiteX5" fmla="*/ 86632 w 86632"/>
                          <a:gd name="connsiteY5" fmla="*/ 10829 h 32486"/>
                          <a:gd name="connsiteX6" fmla="*/ 76440 w 86632"/>
                          <a:gd name="connsiteY6" fmla="*/ 17836 h 32486"/>
                          <a:gd name="connsiteX7" fmla="*/ 73892 w 86632"/>
                          <a:gd name="connsiteY7" fmla="*/ 32487 h 324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6632" h="32486">
                            <a:moveTo>
                              <a:pt x="73892" y="32487"/>
                            </a:moveTo>
                            <a:lnTo>
                              <a:pt x="43953" y="32487"/>
                            </a:lnTo>
                            <a:cubicBezTo>
                              <a:pt x="43953" y="27391"/>
                              <a:pt x="43316" y="22932"/>
                              <a:pt x="43316" y="19110"/>
                            </a:cubicBezTo>
                            <a:cubicBezTo>
                              <a:pt x="42679" y="8281"/>
                              <a:pt x="0" y="10829"/>
                              <a:pt x="0" y="10829"/>
                            </a:cubicBezTo>
                            <a:lnTo>
                              <a:pt x="70070" y="0"/>
                            </a:lnTo>
                            <a:lnTo>
                              <a:pt x="86632" y="10829"/>
                            </a:lnTo>
                            <a:lnTo>
                              <a:pt x="76440" y="17836"/>
                            </a:lnTo>
                            <a:lnTo>
                              <a:pt x="73892" y="3248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49" name="Freeform: Shape 1948">
                        <a:extLst>
                          <a:ext uri="{FF2B5EF4-FFF2-40B4-BE49-F238E27FC236}">
                            <a16:creationId xmlns:a16="http://schemas.microsoft.com/office/drawing/2014/main" id="{B455A93B-AC42-412A-881F-E3E970711A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52393" y="5923159"/>
                        <a:ext cx="45227" cy="47137"/>
                      </a:xfrm>
                      <a:custGeom>
                        <a:avLst/>
                        <a:gdLst>
                          <a:gd name="connsiteX0" fmla="*/ 0 w 45227"/>
                          <a:gd name="connsiteY0" fmla="*/ 23569 h 47137"/>
                          <a:gd name="connsiteX1" fmla="*/ 22932 w 45227"/>
                          <a:gd name="connsiteY1" fmla="*/ 0 h 47137"/>
                          <a:gd name="connsiteX2" fmla="*/ 45227 w 45227"/>
                          <a:gd name="connsiteY2" fmla="*/ 23569 h 47137"/>
                          <a:gd name="connsiteX3" fmla="*/ 22932 w 45227"/>
                          <a:gd name="connsiteY3" fmla="*/ 47138 h 47137"/>
                          <a:gd name="connsiteX4" fmla="*/ 0 w 45227"/>
                          <a:gd name="connsiteY4" fmla="*/ 23569 h 471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5227" h="47137">
                            <a:moveTo>
                              <a:pt x="0" y="23569"/>
                            </a:moveTo>
                            <a:cubicBezTo>
                              <a:pt x="0" y="10829"/>
                              <a:pt x="10192" y="0"/>
                              <a:pt x="22932" y="0"/>
                            </a:cubicBezTo>
                            <a:cubicBezTo>
                              <a:pt x="35035" y="0"/>
                              <a:pt x="45227" y="10829"/>
                              <a:pt x="45227" y="23569"/>
                            </a:cubicBezTo>
                            <a:cubicBezTo>
                              <a:pt x="45227" y="36309"/>
                              <a:pt x="35035" y="47138"/>
                              <a:pt x="22932" y="47138"/>
                            </a:cubicBezTo>
                            <a:cubicBezTo>
                              <a:pt x="10192" y="46501"/>
                              <a:pt x="0" y="36309"/>
                              <a:pt x="0" y="23569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950" name="Freeform: Shape 1949">
                      <a:extLst>
                        <a:ext uri="{FF2B5EF4-FFF2-40B4-BE49-F238E27FC236}">
                          <a16:creationId xmlns:a16="http://schemas.microsoft.com/office/drawing/2014/main" id="{82C5537B-4B73-4370-9FE7-A006334C12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97621" y="5939721"/>
                      <a:ext cx="23568" cy="31850"/>
                    </a:xfrm>
                    <a:custGeom>
                      <a:avLst/>
                      <a:gdLst>
                        <a:gd name="connsiteX0" fmla="*/ 23569 w 23568"/>
                        <a:gd name="connsiteY0" fmla="*/ 4459 h 31850"/>
                        <a:gd name="connsiteX1" fmla="*/ 5733 w 23568"/>
                        <a:gd name="connsiteY1" fmla="*/ 31850 h 31850"/>
                        <a:gd name="connsiteX2" fmla="*/ 0 w 23568"/>
                        <a:gd name="connsiteY2" fmla="*/ 24206 h 31850"/>
                        <a:gd name="connsiteX3" fmla="*/ 3822 w 23568"/>
                        <a:gd name="connsiteY3" fmla="*/ 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3568" h="31850">
                          <a:moveTo>
                            <a:pt x="23569" y="4459"/>
                          </a:moveTo>
                          <a:lnTo>
                            <a:pt x="5733" y="31850"/>
                          </a:lnTo>
                          <a:lnTo>
                            <a:pt x="0" y="24206"/>
                          </a:lnTo>
                          <a:lnTo>
                            <a:pt x="3822" y="0"/>
                          </a:ln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5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467016" y="5918063"/>
                    <a:ext cx="235053" cy="72618"/>
                    <a:chOff x="1467016" y="5918063"/>
                    <a:chExt cx="235053" cy="72618"/>
                  </a:xfrm>
                  <a:solidFill>
                    <a:schemeClr val="accent1"/>
                  </a:solidFill>
                </p:grpSpPr>
                <p:grpSp>
                  <p:nvGrpSpPr>
                    <p:cNvPr id="1952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79766" y="5918063"/>
                      <a:ext cx="107653" cy="72618"/>
                      <a:chOff x="1579766" y="5918063"/>
                      <a:chExt cx="107653" cy="72618"/>
                    </a:xfrm>
                    <a:solidFill>
                      <a:schemeClr val="accent1"/>
                    </a:solidFill>
                  </p:grpSpPr>
                  <p:sp>
                    <p:nvSpPr>
                      <p:cNvPr id="1953" name="Freeform: Shape 1952">
                        <a:extLst>
                          <a:ext uri="{FF2B5EF4-FFF2-40B4-BE49-F238E27FC236}">
                            <a16:creationId xmlns:a16="http://schemas.microsoft.com/office/drawing/2014/main" id="{8483CA75-EEF8-4617-89BB-AE414F099F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79766" y="5918063"/>
                        <a:ext cx="107653" cy="55419"/>
                      </a:xfrm>
                      <a:custGeom>
                        <a:avLst/>
                        <a:gdLst>
                          <a:gd name="connsiteX0" fmla="*/ 0 w 107653"/>
                          <a:gd name="connsiteY0" fmla="*/ 0 h 55419"/>
                          <a:gd name="connsiteX1" fmla="*/ 107653 w 107653"/>
                          <a:gd name="connsiteY1" fmla="*/ 0 h 55419"/>
                          <a:gd name="connsiteX2" fmla="*/ 107653 w 107653"/>
                          <a:gd name="connsiteY2" fmla="*/ 55419 h 55419"/>
                          <a:gd name="connsiteX3" fmla="*/ 0 w 107653"/>
                          <a:gd name="connsiteY3" fmla="*/ 55419 h 55419"/>
                          <a:gd name="connsiteX4" fmla="*/ 0 w 107653"/>
                          <a:gd name="connsiteY4" fmla="*/ 43316 h 55419"/>
                          <a:gd name="connsiteX5" fmla="*/ 48412 w 107653"/>
                          <a:gd name="connsiteY5" fmla="*/ 38857 h 55419"/>
                          <a:gd name="connsiteX6" fmla="*/ 48412 w 107653"/>
                          <a:gd name="connsiteY6" fmla="*/ 14014 h 55419"/>
                          <a:gd name="connsiteX7" fmla="*/ 0 w 107653"/>
                          <a:gd name="connsiteY7" fmla="*/ 10829 h 554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7653" h="55419">
                            <a:moveTo>
                              <a:pt x="0" y="0"/>
                            </a:moveTo>
                            <a:lnTo>
                              <a:pt x="107653" y="0"/>
                            </a:lnTo>
                            <a:lnTo>
                              <a:pt x="107653" y="55419"/>
                            </a:lnTo>
                            <a:lnTo>
                              <a:pt x="0" y="55419"/>
                            </a:lnTo>
                            <a:lnTo>
                              <a:pt x="0" y="43316"/>
                            </a:lnTo>
                            <a:lnTo>
                              <a:pt x="48412" y="38857"/>
                            </a:lnTo>
                            <a:lnTo>
                              <a:pt x="48412" y="14014"/>
                            </a:lnTo>
                            <a:lnTo>
                              <a:pt x="0" y="1082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54" name="Freeform: Shape 1953">
                        <a:extLst>
                          <a:ext uri="{FF2B5EF4-FFF2-40B4-BE49-F238E27FC236}">
                            <a16:creationId xmlns:a16="http://schemas.microsoft.com/office/drawing/2014/main" id="{92D5B604-AF12-41D1-A88A-46916769A4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89321" y="5923159"/>
                        <a:ext cx="12103" cy="42042"/>
                      </a:xfrm>
                      <a:custGeom>
                        <a:avLst/>
                        <a:gdLst>
                          <a:gd name="connsiteX0" fmla="*/ 0 w 12103"/>
                          <a:gd name="connsiteY0" fmla="*/ 0 h 42042"/>
                          <a:gd name="connsiteX1" fmla="*/ 12103 w 12103"/>
                          <a:gd name="connsiteY1" fmla="*/ 0 h 42042"/>
                          <a:gd name="connsiteX2" fmla="*/ 12103 w 12103"/>
                          <a:gd name="connsiteY2" fmla="*/ 42042 h 42042"/>
                          <a:gd name="connsiteX3" fmla="*/ 0 w 12103"/>
                          <a:gd name="connsiteY3" fmla="*/ 42042 h 420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103" h="42042">
                            <a:moveTo>
                              <a:pt x="0" y="0"/>
                            </a:moveTo>
                            <a:lnTo>
                              <a:pt x="12103" y="0"/>
                            </a:lnTo>
                            <a:lnTo>
                              <a:pt x="12103" y="42042"/>
                            </a:lnTo>
                            <a:lnTo>
                              <a:pt x="0" y="4204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55" name="Freeform: Shape 1954">
                        <a:extLst>
                          <a:ext uri="{FF2B5EF4-FFF2-40B4-BE49-F238E27FC236}">
                            <a16:creationId xmlns:a16="http://schemas.microsoft.com/office/drawing/2014/main" id="{AC856BBC-66F5-4EDF-ACE6-1806C98552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01424" y="5958194"/>
                        <a:ext cx="85995" cy="32486"/>
                      </a:xfrm>
                      <a:custGeom>
                        <a:avLst/>
                        <a:gdLst>
                          <a:gd name="connsiteX0" fmla="*/ 73892 w 85995"/>
                          <a:gd name="connsiteY0" fmla="*/ 32487 h 32486"/>
                          <a:gd name="connsiteX1" fmla="*/ 43953 w 85995"/>
                          <a:gd name="connsiteY1" fmla="*/ 32487 h 32486"/>
                          <a:gd name="connsiteX2" fmla="*/ 43316 w 85995"/>
                          <a:gd name="connsiteY2" fmla="*/ 19110 h 32486"/>
                          <a:gd name="connsiteX3" fmla="*/ 0 w 85995"/>
                          <a:gd name="connsiteY3" fmla="*/ 10829 h 32486"/>
                          <a:gd name="connsiteX4" fmla="*/ 70070 w 85995"/>
                          <a:gd name="connsiteY4" fmla="*/ 0 h 32486"/>
                          <a:gd name="connsiteX5" fmla="*/ 85995 w 85995"/>
                          <a:gd name="connsiteY5" fmla="*/ 10829 h 32486"/>
                          <a:gd name="connsiteX6" fmla="*/ 75803 w 85995"/>
                          <a:gd name="connsiteY6" fmla="*/ 17836 h 32486"/>
                          <a:gd name="connsiteX7" fmla="*/ 73892 w 85995"/>
                          <a:gd name="connsiteY7" fmla="*/ 32487 h 324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5995" h="32486">
                            <a:moveTo>
                              <a:pt x="73892" y="32487"/>
                            </a:moveTo>
                            <a:lnTo>
                              <a:pt x="43953" y="32487"/>
                            </a:lnTo>
                            <a:cubicBezTo>
                              <a:pt x="43953" y="27391"/>
                              <a:pt x="43316" y="22932"/>
                              <a:pt x="43316" y="19110"/>
                            </a:cubicBezTo>
                            <a:cubicBezTo>
                              <a:pt x="42679" y="8281"/>
                              <a:pt x="0" y="10829"/>
                              <a:pt x="0" y="10829"/>
                            </a:cubicBezTo>
                            <a:lnTo>
                              <a:pt x="70070" y="0"/>
                            </a:lnTo>
                            <a:lnTo>
                              <a:pt x="85995" y="10829"/>
                            </a:lnTo>
                            <a:lnTo>
                              <a:pt x="75803" y="17836"/>
                            </a:lnTo>
                            <a:lnTo>
                              <a:pt x="73892" y="3248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56" name="Freeform: Shape 1955">
                        <a:extLst>
                          <a:ext uri="{FF2B5EF4-FFF2-40B4-BE49-F238E27FC236}">
                            <a16:creationId xmlns:a16="http://schemas.microsoft.com/office/drawing/2014/main" id="{04B6B52A-55F4-49CE-8A30-33517A57E8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33911" y="5923159"/>
                        <a:ext cx="45227" cy="47137"/>
                      </a:xfrm>
                      <a:custGeom>
                        <a:avLst/>
                        <a:gdLst>
                          <a:gd name="connsiteX0" fmla="*/ 0 w 45227"/>
                          <a:gd name="connsiteY0" fmla="*/ 23569 h 47137"/>
                          <a:gd name="connsiteX1" fmla="*/ 22295 w 45227"/>
                          <a:gd name="connsiteY1" fmla="*/ 0 h 47137"/>
                          <a:gd name="connsiteX2" fmla="*/ 45227 w 45227"/>
                          <a:gd name="connsiteY2" fmla="*/ 23569 h 47137"/>
                          <a:gd name="connsiteX3" fmla="*/ 22295 w 45227"/>
                          <a:gd name="connsiteY3" fmla="*/ 47138 h 47137"/>
                          <a:gd name="connsiteX4" fmla="*/ 0 w 45227"/>
                          <a:gd name="connsiteY4" fmla="*/ 23569 h 471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5227" h="47137">
                            <a:moveTo>
                              <a:pt x="0" y="23569"/>
                            </a:moveTo>
                            <a:cubicBezTo>
                              <a:pt x="0" y="10829"/>
                              <a:pt x="10192" y="0"/>
                              <a:pt x="22295" y="0"/>
                            </a:cubicBezTo>
                            <a:cubicBezTo>
                              <a:pt x="35035" y="0"/>
                              <a:pt x="45227" y="10829"/>
                              <a:pt x="45227" y="23569"/>
                            </a:cubicBezTo>
                            <a:cubicBezTo>
                              <a:pt x="45227" y="36309"/>
                              <a:pt x="35035" y="47138"/>
                              <a:pt x="22295" y="47138"/>
                            </a:cubicBezTo>
                            <a:cubicBezTo>
                              <a:pt x="10192" y="46501"/>
                              <a:pt x="0" y="36309"/>
                              <a:pt x="0" y="23569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957" name="Freeform: Shape 1956">
                      <a:extLst>
                        <a:ext uri="{FF2B5EF4-FFF2-40B4-BE49-F238E27FC236}">
                          <a16:creationId xmlns:a16="http://schemas.microsoft.com/office/drawing/2014/main" id="{05E8D30D-F89F-4D28-A99F-0EE83050A6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9138" y="5939721"/>
                      <a:ext cx="22932" cy="31850"/>
                    </a:xfrm>
                    <a:custGeom>
                      <a:avLst/>
                      <a:gdLst>
                        <a:gd name="connsiteX0" fmla="*/ 22932 w 22932"/>
                        <a:gd name="connsiteY0" fmla="*/ 4459 h 31850"/>
                        <a:gd name="connsiteX1" fmla="*/ 5733 w 22932"/>
                        <a:gd name="connsiteY1" fmla="*/ 31850 h 31850"/>
                        <a:gd name="connsiteX2" fmla="*/ 0 w 22932"/>
                        <a:gd name="connsiteY2" fmla="*/ 24206 h 31850"/>
                        <a:gd name="connsiteX3" fmla="*/ 3185 w 22932"/>
                        <a:gd name="connsiteY3" fmla="*/ 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932" h="31850">
                          <a:moveTo>
                            <a:pt x="22932" y="4459"/>
                          </a:moveTo>
                          <a:lnTo>
                            <a:pt x="5733" y="31850"/>
                          </a:lnTo>
                          <a:lnTo>
                            <a:pt x="0" y="24206"/>
                          </a:lnTo>
                          <a:lnTo>
                            <a:pt x="3185" y="0"/>
                          </a:ln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958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7016" y="5918063"/>
                      <a:ext cx="107653" cy="72618"/>
                      <a:chOff x="1467016" y="5918063"/>
                      <a:chExt cx="107653" cy="72618"/>
                    </a:xfrm>
                    <a:solidFill>
                      <a:schemeClr val="accent1"/>
                    </a:solidFill>
                  </p:grpSpPr>
                  <p:sp>
                    <p:nvSpPr>
                      <p:cNvPr id="1959" name="Freeform: Shape 1958">
                        <a:extLst>
                          <a:ext uri="{FF2B5EF4-FFF2-40B4-BE49-F238E27FC236}">
                            <a16:creationId xmlns:a16="http://schemas.microsoft.com/office/drawing/2014/main" id="{0EAF6E40-CDF1-421D-90D2-698C8ADB9E4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67016" y="5918063"/>
                        <a:ext cx="107653" cy="55419"/>
                      </a:xfrm>
                      <a:custGeom>
                        <a:avLst/>
                        <a:gdLst>
                          <a:gd name="connsiteX0" fmla="*/ 0 w 107653"/>
                          <a:gd name="connsiteY0" fmla="*/ 0 h 55419"/>
                          <a:gd name="connsiteX1" fmla="*/ 107653 w 107653"/>
                          <a:gd name="connsiteY1" fmla="*/ 0 h 55419"/>
                          <a:gd name="connsiteX2" fmla="*/ 107653 w 107653"/>
                          <a:gd name="connsiteY2" fmla="*/ 55419 h 55419"/>
                          <a:gd name="connsiteX3" fmla="*/ 0 w 107653"/>
                          <a:gd name="connsiteY3" fmla="*/ 55419 h 55419"/>
                          <a:gd name="connsiteX4" fmla="*/ 0 w 107653"/>
                          <a:gd name="connsiteY4" fmla="*/ 43316 h 55419"/>
                          <a:gd name="connsiteX5" fmla="*/ 48412 w 107653"/>
                          <a:gd name="connsiteY5" fmla="*/ 38857 h 55419"/>
                          <a:gd name="connsiteX6" fmla="*/ 48412 w 107653"/>
                          <a:gd name="connsiteY6" fmla="*/ 14014 h 55419"/>
                          <a:gd name="connsiteX7" fmla="*/ 0 w 107653"/>
                          <a:gd name="connsiteY7" fmla="*/ 10829 h 554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7653" h="55419">
                            <a:moveTo>
                              <a:pt x="0" y="0"/>
                            </a:moveTo>
                            <a:lnTo>
                              <a:pt x="107653" y="0"/>
                            </a:lnTo>
                            <a:lnTo>
                              <a:pt x="107653" y="55419"/>
                            </a:lnTo>
                            <a:lnTo>
                              <a:pt x="0" y="55419"/>
                            </a:lnTo>
                            <a:lnTo>
                              <a:pt x="0" y="43316"/>
                            </a:lnTo>
                            <a:lnTo>
                              <a:pt x="48412" y="38857"/>
                            </a:lnTo>
                            <a:lnTo>
                              <a:pt x="48412" y="14014"/>
                            </a:lnTo>
                            <a:lnTo>
                              <a:pt x="0" y="1082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60" name="Freeform: Shape 1959">
                        <a:extLst>
                          <a:ext uri="{FF2B5EF4-FFF2-40B4-BE49-F238E27FC236}">
                            <a16:creationId xmlns:a16="http://schemas.microsoft.com/office/drawing/2014/main" id="{4485D4A8-AF07-4821-95B7-3F849146ED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76571" y="5923159"/>
                        <a:ext cx="12103" cy="42042"/>
                      </a:xfrm>
                      <a:custGeom>
                        <a:avLst/>
                        <a:gdLst>
                          <a:gd name="connsiteX0" fmla="*/ 0 w 12103"/>
                          <a:gd name="connsiteY0" fmla="*/ 0 h 42042"/>
                          <a:gd name="connsiteX1" fmla="*/ 12103 w 12103"/>
                          <a:gd name="connsiteY1" fmla="*/ 0 h 42042"/>
                          <a:gd name="connsiteX2" fmla="*/ 12103 w 12103"/>
                          <a:gd name="connsiteY2" fmla="*/ 42042 h 42042"/>
                          <a:gd name="connsiteX3" fmla="*/ 0 w 12103"/>
                          <a:gd name="connsiteY3" fmla="*/ 42042 h 420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103" h="42042">
                            <a:moveTo>
                              <a:pt x="0" y="0"/>
                            </a:moveTo>
                            <a:lnTo>
                              <a:pt x="12103" y="0"/>
                            </a:lnTo>
                            <a:lnTo>
                              <a:pt x="12103" y="42042"/>
                            </a:lnTo>
                            <a:lnTo>
                              <a:pt x="0" y="4204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61" name="Freeform: Shape 1960">
                        <a:extLst>
                          <a:ext uri="{FF2B5EF4-FFF2-40B4-BE49-F238E27FC236}">
                            <a16:creationId xmlns:a16="http://schemas.microsoft.com/office/drawing/2014/main" id="{D070FC71-F3B8-421B-95F2-D4FDF6C9C0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88037" y="5958194"/>
                        <a:ext cx="85995" cy="32486"/>
                      </a:xfrm>
                      <a:custGeom>
                        <a:avLst/>
                        <a:gdLst>
                          <a:gd name="connsiteX0" fmla="*/ 73892 w 85995"/>
                          <a:gd name="connsiteY0" fmla="*/ 32487 h 32486"/>
                          <a:gd name="connsiteX1" fmla="*/ 43953 w 85995"/>
                          <a:gd name="connsiteY1" fmla="*/ 32487 h 32486"/>
                          <a:gd name="connsiteX2" fmla="*/ 43316 w 85995"/>
                          <a:gd name="connsiteY2" fmla="*/ 19110 h 32486"/>
                          <a:gd name="connsiteX3" fmla="*/ 0 w 85995"/>
                          <a:gd name="connsiteY3" fmla="*/ 10829 h 32486"/>
                          <a:gd name="connsiteX4" fmla="*/ 70070 w 85995"/>
                          <a:gd name="connsiteY4" fmla="*/ 0 h 32486"/>
                          <a:gd name="connsiteX5" fmla="*/ 85995 w 85995"/>
                          <a:gd name="connsiteY5" fmla="*/ 10829 h 32486"/>
                          <a:gd name="connsiteX6" fmla="*/ 75803 w 85995"/>
                          <a:gd name="connsiteY6" fmla="*/ 17836 h 32486"/>
                          <a:gd name="connsiteX7" fmla="*/ 73892 w 85995"/>
                          <a:gd name="connsiteY7" fmla="*/ 32487 h 324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5995" h="32486">
                            <a:moveTo>
                              <a:pt x="73892" y="32487"/>
                            </a:moveTo>
                            <a:lnTo>
                              <a:pt x="43953" y="32487"/>
                            </a:lnTo>
                            <a:cubicBezTo>
                              <a:pt x="43316" y="27391"/>
                              <a:pt x="43316" y="22932"/>
                              <a:pt x="43316" y="19110"/>
                            </a:cubicBezTo>
                            <a:cubicBezTo>
                              <a:pt x="42679" y="8281"/>
                              <a:pt x="0" y="10829"/>
                              <a:pt x="0" y="10829"/>
                            </a:cubicBezTo>
                            <a:lnTo>
                              <a:pt x="70070" y="0"/>
                            </a:lnTo>
                            <a:lnTo>
                              <a:pt x="85995" y="10829"/>
                            </a:lnTo>
                            <a:lnTo>
                              <a:pt x="75803" y="17836"/>
                            </a:lnTo>
                            <a:lnTo>
                              <a:pt x="73892" y="3248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62" name="Freeform: Shape 1961">
                        <a:extLst>
                          <a:ext uri="{FF2B5EF4-FFF2-40B4-BE49-F238E27FC236}">
                            <a16:creationId xmlns:a16="http://schemas.microsoft.com/office/drawing/2014/main" id="{38DB78A7-0E37-4649-A519-D6DF0386A5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521161" y="5923159"/>
                        <a:ext cx="44590" cy="47137"/>
                      </a:xfrm>
                      <a:custGeom>
                        <a:avLst/>
                        <a:gdLst>
                          <a:gd name="connsiteX0" fmla="*/ 0 w 44590"/>
                          <a:gd name="connsiteY0" fmla="*/ 23569 h 47137"/>
                          <a:gd name="connsiteX1" fmla="*/ 22295 w 44590"/>
                          <a:gd name="connsiteY1" fmla="*/ 0 h 47137"/>
                          <a:gd name="connsiteX2" fmla="*/ 44590 w 44590"/>
                          <a:gd name="connsiteY2" fmla="*/ 23569 h 47137"/>
                          <a:gd name="connsiteX3" fmla="*/ 22295 w 44590"/>
                          <a:gd name="connsiteY3" fmla="*/ 47138 h 47137"/>
                          <a:gd name="connsiteX4" fmla="*/ 0 w 44590"/>
                          <a:gd name="connsiteY4" fmla="*/ 23569 h 471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4590" h="47137">
                            <a:moveTo>
                              <a:pt x="0" y="23569"/>
                            </a:moveTo>
                            <a:cubicBezTo>
                              <a:pt x="0" y="10829"/>
                              <a:pt x="10192" y="0"/>
                              <a:pt x="22295" y="0"/>
                            </a:cubicBezTo>
                            <a:cubicBezTo>
                              <a:pt x="35035" y="0"/>
                              <a:pt x="44590" y="10829"/>
                              <a:pt x="44590" y="23569"/>
                            </a:cubicBezTo>
                            <a:cubicBezTo>
                              <a:pt x="44590" y="36309"/>
                              <a:pt x="34398" y="47138"/>
                              <a:pt x="22295" y="47138"/>
                            </a:cubicBezTo>
                            <a:cubicBezTo>
                              <a:pt x="10192" y="46501"/>
                              <a:pt x="0" y="36309"/>
                              <a:pt x="0" y="23569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963" name="Freeform: Shape 1962">
                      <a:extLst>
                        <a:ext uri="{FF2B5EF4-FFF2-40B4-BE49-F238E27FC236}">
                          <a16:creationId xmlns:a16="http://schemas.microsoft.com/office/drawing/2014/main" id="{E3D6380E-102F-4B08-91C4-A020ED037D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6389" y="5939721"/>
                      <a:ext cx="22932" cy="31850"/>
                    </a:xfrm>
                    <a:custGeom>
                      <a:avLst/>
                      <a:gdLst>
                        <a:gd name="connsiteX0" fmla="*/ 22932 w 22932"/>
                        <a:gd name="connsiteY0" fmla="*/ 4459 h 31850"/>
                        <a:gd name="connsiteX1" fmla="*/ 5733 w 22932"/>
                        <a:gd name="connsiteY1" fmla="*/ 31850 h 31850"/>
                        <a:gd name="connsiteX2" fmla="*/ 0 w 22932"/>
                        <a:gd name="connsiteY2" fmla="*/ 24206 h 31850"/>
                        <a:gd name="connsiteX3" fmla="*/ 3185 w 22932"/>
                        <a:gd name="connsiteY3" fmla="*/ 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932" h="31850">
                          <a:moveTo>
                            <a:pt x="22932" y="4459"/>
                          </a:moveTo>
                          <a:lnTo>
                            <a:pt x="5733" y="31850"/>
                          </a:lnTo>
                          <a:lnTo>
                            <a:pt x="0" y="24206"/>
                          </a:lnTo>
                          <a:lnTo>
                            <a:pt x="3185" y="0"/>
                          </a:ln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64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235147" y="5918063"/>
                    <a:ext cx="235690" cy="72618"/>
                    <a:chOff x="1235147" y="5918063"/>
                    <a:chExt cx="235690" cy="72618"/>
                  </a:xfrm>
                  <a:solidFill>
                    <a:schemeClr val="accent1"/>
                  </a:solidFill>
                </p:grpSpPr>
                <p:grpSp>
                  <p:nvGrpSpPr>
                    <p:cNvPr id="1965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47897" y="5918063"/>
                      <a:ext cx="108927" cy="72618"/>
                      <a:chOff x="1347897" y="5918063"/>
                      <a:chExt cx="108927" cy="72618"/>
                    </a:xfrm>
                    <a:solidFill>
                      <a:schemeClr val="accent1"/>
                    </a:solidFill>
                  </p:grpSpPr>
                  <p:sp>
                    <p:nvSpPr>
                      <p:cNvPr id="1966" name="Freeform: Shape 1965">
                        <a:extLst>
                          <a:ext uri="{FF2B5EF4-FFF2-40B4-BE49-F238E27FC236}">
                            <a16:creationId xmlns:a16="http://schemas.microsoft.com/office/drawing/2014/main" id="{30A7CCB5-A44D-412C-A2A0-2DEF898B978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47897" y="5918063"/>
                        <a:ext cx="108290" cy="55419"/>
                      </a:xfrm>
                      <a:custGeom>
                        <a:avLst/>
                        <a:gdLst>
                          <a:gd name="connsiteX0" fmla="*/ 0 w 108290"/>
                          <a:gd name="connsiteY0" fmla="*/ 0 h 55419"/>
                          <a:gd name="connsiteX1" fmla="*/ 108290 w 108290"/>
                          <a:gd name="connsiteY1" fmla="*/ 0 h 55419"/>
                          <a:gd name="connsiteX2" fmla="*/ 108290 w 108290"/>
                          <a:gd name="connsiteY2" fmla="*/ 55419 h 55419"/>
                          <a:gd name="connsiteX3" fmla="*/ 0 w 108290"/>
                          <a:gd name="connsiteY3" fmla="*/ 55419 h 55419"/>
                          <a:gd name="connsiteX4" fmla="*/ 0 w 108290"/>
                          <a:gd name="connsiteY4" fmla="*/ 43316 h 55419"/>
                          <a:gd name="connsiteX5" fmla="*/ 49049 w 108290"/>
                          <a:gd name="connsiteY5" fmla="*/ 38857 h 55419"/>
                          <a:gd name="connsiteX6" fmla="*/ 49049 w 108290"/>
                          <a:gd name="connsiteY6" fmla="*/ 14014 h 55419"/>
                          <a:gd name="connsiteX7" fmla="*/ 0 w 108290"/>
                          <a:gd name="connsiteY7" fmla="*/ 10829 h 554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8290" h="55419">
                            <a:moveTo>
                              <a:pt x="0" y="0"/>
                            </a:moveTo>
                            <a:lnTo>
                              <a:pt x="108290" y="0"/>
                            </a:lnTo>
                            <a:lnTo>
                              <a:pt x="108290" y="55419"/>
                            </a:lnTo>
                            <a:lnTo>
                              <a:pt x="0" y="55419"/>
                            </a:lnTo>
                            <a:lnTo>
                              <a:pt x="0" y="43316"/>
                            </a:lnTo>
                            <a:lnTo>
                              <a:pt x="49049" y="38857"/>
                            </a:lnTo>
                            <a:lnTo>
                              <a:pt x="49049" y="14014"/>
                            </a:lnTo>
                            <a:lnTo>
                              <a:pt x="0" y="1082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67" name="Freeform: Shape 1966">
                        <a:extLst>
                          <a:ext uri="{FF2B5EF4-FFF2-40B4-BE49-F238E27FC236}">
                            <a16:creationId xmlns:a16="http://schemas.microsoft.com/office/drawing/2014/main" id="{4D7F7234-9775-4363-8EF1-1C3A2F897A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58089" y="5923159"/>
                        <a:ext cx="12103" cy="42042"/>
                      </a:xfrm>
                      <a:custGeom>
                        <a:avLst/>
                        <a:gdLst>
                          <a:gd name="connsiteX0" fmla="*/ 0 w 12103"/>
                          <a:gd name="connsiteY0" fmla="*/ 0 h 42042"/>
                          <a:gd name="connsiteX1" fmla="*/ 12103 w 12103"/>
                          <a:gd name="connsiteY1" fmla="*/ 0 h 42042"/>
                          <a:gd name="connsiteX2" fmla="*/ 12103 w 12103"/>
                          <a:gd name="connsiteY2" fmla="*/ 42042 h 42042"/>
                          <a:gd name="connsiteX3" fmla="*/ 0 w 12103"/>
                          <a:gd name="connsiteY3" fmla="*/ 42042 h 420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103" h="42042">
                            <a:moveTo>
                              <a:pt x="0" y="0"/>
                            </a:moveTo>
                            <a:lnTo>
                              <a:pt x="12103" y="0"/>
                            </a:lnTo>
                            <a:lnTo>
                              <a:pt x="12103" y="42042"/>
                            </a:lnTo>
                            <a:lnTo>
                              <a:pt x="0" y="4204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68" name="Freeform: Shape 1967">
                        <a:extLst>
                          <a:ext uri="{FF2B5EF4-FFF2-40B4-BE49-F238E27FC236}">
                            <a16:creationId xmlns:a16="http://schemas.microsoft.com/office/drawing/2014/main" id="{BEB8D2E7-EC7B-49A1-B7E7-C27EC23139F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70192" y="5958194"/>
                        <a:ext cx="86632" cy="32486"/>
                      </a:xfrm>
                      <a:custGeom>
                        <a:avLst/>
                        <a:gdLst>
                          <a:gd name="connsiteX0" fmla="*/ 73255 w 86632"/>
                          <a:gd name="connsiteY0" fmla="*/ 32487 h 32486"/>
                          <a:gd name="connsiteX1" fmla="*/ 43953 w 86632"/>
                          <a:gd name="connsiteY1" fmla="*/ 32487 h 32486"/>
                          <a:gd name="connsiteX2" fmla="*/ 43316 w 86632"/>
                          <a:gd name="connsiteY2" fmla="*/ 19110 h 32486"/>
                          <a:gd name="connsiteX3" fmla="*/ 0 w 86632"/>
                          <a:gd name="connsiteY3" fmla="*/ 10829 h 32486"/>
                          <a:gd name="connsiteX4" fmla="*/ 70070 w 86632"/>
                          <a:gd name="connsiteY4" fmla="*/ 0 h 32486"/>
                          <a:gd name="connsiteX5" fmla="*/ 86632 w 86632"/>
                          <a:gd name="connsiteY5" fmla="*/ 10829 h 32486"/>
                          <a:gd name="connsiteX6" fmla="*/ 76440 w 86632"/>
                          <a:gd name="connsiteY6" fmla="*/ 17836 h 32486"/>
                          <a:gd name="connsiteX7" fmla="*/ 73255 w 86632"/>
                          <a:gd name="connsiteY7" fmla="*/ 32487 h 324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6632" h="32486">
                            <a:moveTo>
                              <a:pt x="73255" y="32487"/>
                            </a:moveTo>
                            <a:lnTo>
                              <a:pt x="43953" y="32487"/>
                            </a:lnTo>
                            <a:cubicBezTo>
                              <a:pt x="43316" y="27391"/>
                              <a:pt x="43316" y="22932"/>
                              <a:pt x="43316" y="19110"/>
                            </a:cubicBezTo>
                            <a:cubicBezTo>
                              <a:pt x="42679" y="8281"/>
                              <a:pt x="0" y="10829"/>
                              <a:pt x="0" y="10829"/>
                            </a:cubicBezTo>
                            <a:lnTo>
                              <a:pt x="70070" y="0"/>
                            </a:lnTo>
                            <a:lnTo>
                              <a:pt x="86632" y="10829"/>
                            </a:lnTo>
                            <a:lnTo>
                              <a:pt x="76440" y="17836"/>
                            </a:lnTo>
                            <a:lnTo>
                              <a:pt x="73255" y="3248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69" name="Freeform: Shape 1968">
                        <a:extLst>
                          <a:ext uri="{FF2B5EF4-FFF2-40B4-BE49-F238E27FC236}">
                            <a16:creationId xmlns:a16="http://schemas.microsoft.com/office/drawing/2014/main" id="{84E5EFED-661A-4435-8FBE-EFB65269AF6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402679" y="5923159"/>
                        <a:ext cx="44590" cy="47137"/>
                      </a:xfrm>
                      <a:custGeom>
                        <a:avLst/>
                        <a:gdLst>
                          <a:gd name="connsiteX0" fmla="*/ 0 w 44590"/>
                          <a:gd name="connsiteY0" fmla="*/ 23569 h 47137"/>
                          <a:gd name="connsiteX1" fmla="*/ 22295 w 44590"/>
                          <a:gd name="connsiteY1" fmla="*/ 0 h 47137"/>
                          <a:gd name="connsiteX2" fmla="*/ 44590 w 44590"/>
                          <a:gd name="connsiteY2" fmla="*/ 23569 h 47137"/>
                          <a:gd name="connsiteX3" fmla="*/ 22295 w 44590"/>
                          <a:gd name="connsiteY3" fmla="*/ 47138 h 47137"/>
                          <a:gd name="connsiteX4" fmla="*/ 0 w 44590"/>
                          <a:gd name="connsiteY4" fmla="*/ 23569 h 471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4590" h="47137">
                            <a:moveTo>
                              <a:pt x="0" y="23569"/>
                            </a:moveTo>
                            <a:cubicBezTo>
                              <a:pt x="0" y="10829"/>
                              <a:pt x="10192" y="0"/>
                              <a:pt x="22295" y="0"/>
                            </a:cubicBezTo>
                            <a:cubicBezTo>
                              <a:pt x="35035" y="0"/>
                              <a:pt x="44590" y="10829"/>
                              <a:pt x="44590" y="23569"/>
                            </a:cubicBezTo>
                            <a:cubicBezTo>
                              <a:pt x="44590" y="36309"/>
                              <a:pt x="34398" y="47138"/>
                              <a:pt x="22295" y="47138"/>
                            </a:cubicBezTo>
                            <a:cubicBezTo>
                              <a:pt x="10192" y="46501"/>
                              <a:pt x="0" y="36309"/>
                              <a:pt x="0" y="23569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970" name="Freeform: Shape 1969">
                      <a:extLst>
                        <a:ext uri="{FF2B5EF4-FFF2-40B4-BE49-F238E27FC236}">
                          <a16:creationId xmlns:a16="http://schemas.microsoft.com/office/drawing/2014/main" id="{F9900A70-C736-4BFD-964F-50BCAEEAC1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7906" y="5939721"/>
                      <a:ext cx="22932" cy="31850"/>
                    </a:xfrm>
                    <a:custGeom>
                      <a:avLst/>
                      <a:gdLst>
                        <a:gd name="connsiteX0" fmla="*/ 22932 w 22932"/>
                        <a:gd name="connsiteY0" fmla="*/ 4459 h 31850"/>
                        <a:gd name="connsiteX1" fmla="*/ 5733 w 22932"/>
                        <a:gd name="connsiteY1" fmla="*/ 31850 h 31850"/>
                        <a:gd name="connsiteX2" fmla="*/ 0 w 22932"/>
                        <a:gd name="connsiteY2" fmla="*/ 24206 h 31850"/>
                        <a:gd name="connsiteX3" fmla="*/ 3185 w 22932"/>
                        <a:gd name="connsiteY3" fmla="*/ 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932" h="31850">
                          <a:moveTo>
                            <a:pt x="22932" y="4459"/>
                          </a:moveTo>
                          <a:lnTo>
                            <a:pt x="5733" y="31850"/>
                          </a:lnTo>
                          <a:lnTo>
                            <a:pt x="0" y="24206"/>
                          </a:lnTo>
                          <a:lnTo>
                            <a:pt x="3185" y="0"/>
                          </a:ln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971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35147" y="5918063"/>
                      <a:ext cx="108927" cy="72618"/>
                      <a:chOff x="1235147" y="5918063"/>
                      <a:chExt cx="108927" cy="72618"/>
                    </a:xfrm>
                    <a:solidFill>
                      <a:schemeClr val="accent1"/>
                    </a:solidFill>
                  </p:grpSpPr>
                  <p:sp>
                    <p:nvSpPr>
                      <p:cNvPr id="1972" name="Freeform: Shape 1971">
                        <a:extLst>
                          <a:ext uri="{FF2B5EF4-FFF2-40B4-BE49-F238E27FC236}">
                            <a16:creationId xmlns:a16="http://schemas.microsoft.com/office/drawing/2014/main" id="{7410B70C-0319-4BE5-AEEF-10FA7C3C90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35147" y="5918063"/>
                        <a:ext cx="108290" cy="55419"/>
                      </a:xfrm>
                      <a:custGeom>
                        <a:avLst/>
                        <a:gdLst>
                          <a:gd name="connsiteX0" fmla="*/ 0 w 108290"/>
                          <a:gd name="connsiteY0" fmla="*/ 0 h 55419"/>
                          <a:gd name="connsiteX1" fmla="*/ 108290 w 108290"/>
                          <a:gd name="connsiteY1" fmla="*/ 0 h 55419"/>
                          <a:gd name="connsiteX2" fmla="*/ 108290 w 108290"/>
                          <a:gd name="connsiteY2" fmla="*/ 55419 h 55419"/>
                          <a:gd name="connsiteX3" fmla="*/ 0 w 108290"/>
                          <a:gd name="connsiteY3" fmla="*/ 55419 h 55419"/>
                          <a:gd name="connsiteX4" fmla="*/ 0 w 108290"/>
                          <a:gd name="connsiteY4" fmla="*/ 43316 h 55419"/>
                          <a:gd name="connsiteX5" fmla="*/ 48412 w 108290"/>
                          <a:gd name="connsiteY5" fmla="*/ 38857 h 55419"/>
                          <a:gd name="connsiteX6" fmla="*/ 48412 w 108290"/>
                          <a:gd name="connsiteY6" fmla="*/ 14014 h 55419"/>
                          <a:gd name="connsiteX7" fmla="*/ 0 w 108290"/>
                          <a:gd name="connsiteY7" fmla="*/ 10829 h 554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8290" h="55419">
                            <a:moveTo>
                              <a:pt x="0" y="0"/>
                            </a:moveTo>
                            <a:lnTo>
                              <a:pt x="108290" y="0"/>
                            </a:lnTo>
                            <a:lnTo>
                              <a:pt x="108290" y="55419"/>
                            </a:lnTo>
                            <a:lnTo>
                              <a:pt x="0" y="55419"/>
                            </a:lnTo>
                            <a:lnTo>
                              <a:pt x="0" y="43316"/>
                            </a:lnTo>
                            <a:lnTo>
                              <a:pt x="48412" y="38857"/>
                            </a:lnTo>
                            <a:lnTo>
                              <a:pt x="48412" y="14014"/>
                            </a:lnTo>
                            <a:lnTo>
                              <a:pt x="0" y="1082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73" name="Freeform: Shape 1972">
                        <a:extLst>
                          <a:ext uri="{FF2B5EF4-FFF2-40B4-BE49-F238E27FC236}">
                            <a16:creationId xmlns:a16="http://schemas.microsoft.com/office/drawing/2014/main" id="{929DB23D-8D86-4D51-AE12-EFF96C8575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45339" y="5923159"/>
                        <a:ext cx="12103" cy="42042"/>
                      </a:xfrm>
                      <a:custGeom>
                        <a:avLst/>
                        <a:gdLst>
                          <a:gd name="connsiteX0" fmla="*/ 0 w 12103"/>
                          <a:gd name="connsiteY0" fmla="*/ 0 h 42042"/>
                          <a:gd name="connsiteX1" fmla="*/ 12103 w 12103"/>
                          <a:gd name="connsiteY1" fmla="*/ 0 h 42042"/>
                          <a:gd name="connsiteX2" fmla="*/ 12103 w 12103"/>
                          <a:gd name="connsiteY2" fmla="*/ 42042 h 42042"/>
                          <a:gd name="connsiteX3" fmla="*/ 0 w 12103"/>
                          <a:gd name="connsiteY3" fmla="*/ 42042 h 420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103" h="42042">
                            <a:moveTo>
                              <a:pt x="0" y="0"/>
                            </a:moveTo>
                            <a:lnTo>
                              <a:pt x="12103" y="0"/>
                            </a:lnTo>
                            <a:lnTo>
                              <a:pt x="12103" y="42042"/>
                            </a:lnTo>
                            <a:lnTo>
                              <a:pt x="0" y="4204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74" name="Freeform: Shape 1973">
                        <a:extLst>
                          <a:ext uri="{FF2B5EF4-FFF2-40B4-BE49-F238E27FC236}">
                            <a16:creationId xmlns:a16="http://schemas.microsoft.com/office/drawing/2014/main" id="{612E42EF-4742-49F4-A734-D10A4C3B9C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57442" y="5958194"/>
                        <a:ext cx="86632" cy="32486"/>
                      </a:xfrm>
                      <a:custGeom>
                        <a:avLst/>
                        <a:gdLst>
                          <a:gd name="connsiteX0" fmla="*/ 73255 w 86632"/>
                          <a:gd name="connsiteY0" fmla="*/ 32487 h 32486"/>
                          <a:gd name="connsiteX1" fmla="*/ 43953 w 86632"/>
                          <a:gd name="connsiteY1" fmla="*/ 32487 h 32486"/>
                          <a:gd name="connsiteX2" fmla="*/ 43316 w 86632"/>
                          <a:gd name="connsiteY2" fmla="*/ 19110 h 32486"/>
                          <a:gd name="connsiteX3" fmla="*/ 0 w 86632"/>
                          <a:gd name="connsiteY3" fmla="*/ 10829 h 32486"/>
                          <a:gd name="connsiteX4" fmla="*/ 70070 w 86632"/>
                          <a:gd name="connsiteY4" fmla="*/ 0 h 32486"/>
                          <a:gd name="connsiteX5" fmla="*/ 86632 w 86632"/>
                          <a:gd name="connsiteY5" fmla="*/ 10829 h 32486"/>
                          <a:gd name="connsiteX6" fmla="*/ 76440 w 86632"/>
                          <a:gd name="connsiteY6" fmla="*/ 17836 h 32486"/>
                          <a:gd name="connsiteX7" fmla="*/ 73255 w 86632"/>
                          <a:gd name="connsiteY7" fmla="*/ 32487 h 324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6632" h="32486">
                            <a:moveTo>
                              <a:pt x="73255" y="32487"/>
                            </a:moveTo>
                            <a:lnTo>
                              <a:pt x="43953" y="32487"/>
                            </a:lnTo>
                            <a:cubicBezTo>
                              <a:pt x="43316" y="27391"/>
                              <a:pt x="43316" y="22932"/>
                              <a:pt x="43316" y="19110"/>
                            </a:cubicBezTo>
                            <a:cubicBezTo>
                              <a:pt x="42679" y="8281"/>
                              <a:pt x="0" y="10829"/>
                              <a:pt x="0" y="10829"/>
                            </a:cubicBezTo>
                            <a:lnTo>
                              <a:pt x="70070" y="0"/>
                            </a:lnTo>
                            <a:lnTo>
                              <a:pt x="86632" y="10829"/>
                            </a:lnTo>
                            <a:lnTo>
                              <a:pt x="76440" y="17836"/>
                            </a:lnTo>
                            <a:lnTo>
                              <a:pt x="73255" y="3248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75" name="Freeform: Shape 1974">
                        <a:extLst>
                          <a:ext uri="{FF2B5EF4-FFF2-40B4-BE49-F238E27FC236}">
                            <a16:creationId xmlns:a16="http://schemas.microsoft.com/office/drawing/2014/main" id="{C47EDD58-FBE0-4A88-BD28-056E514FE1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89930" y="5923159"/>
                        <a:ext cx="44590" cy="47137"/>
                      </a:xfrm>
                      <a:custGeom>
                        <a:avLst/>
                        <a:gdLst>
                          <a:gd name="connsiteX0" fmla="*/ 0 w 44590"/>
                          <a:gd name="connsiteY0" fmla="*/ 23569 h 47137"/>
                          <a:gd name="connsiteX1" fmla="*/ 22295 w 44590"/>
                          <a:gd name="connsiteY1" fmla="*/ 0 h 47137"/>
                          <a:gd name="connsiteX2" fmla="*/ 44590 w 44590"/>
                          <a:gd name="connsiteY2" fmla="*/ 23569 h 47137"/>
                          <a:gd name="connsiteX3" fmla="*/ 22295 w 44590"/>
                          <a:gd name="connsiteY3" fmla="*/ 47138 h 47137"/>
                          <a:gd name="connsiteX4" fmla="*/ 0 w 44590"/>
                          <a:gd name="connsiteY4" fmla="*/ 23569 h 471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4590" h="47137">
                            <a:moveTo>
                              <a:pt x="0" y="23569"/>
                            </a:moveTo>
                            <a:cubicBezTo>
                              <a:pt x="0" y="10829"/>
                              <a:pt x="10192" y="0"/>
                              <a:pt x="22295" y="0"/>
                            </a:cubicBezTo>
                            <a:cubicBezTo>
                              <a:pt x="35035" y="0"/>
                              <a:pt x="44590" y="10829"/>
                              <a:pt x="44590" y="23569"/>
                            </a:cubicBezTo>
                            <a:cubicBezTo>
                              <a:pt x="44590" y="36309"/>
                              <a:pt x="34398" y="47138"/>
                              <a:pt x="22295" y="47138"/>
                            </a:cubicBezTo>
                            <a:cubicBezTo>
                              <a:pt x="10192" y="46501"/>
                              <a:pt x="0" y="36309"/>
                              <a:pt x="0" y="23569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976" name="Freeform: Shape 1975">
                      <a:extLst>
                        <a:ext uri="{FF2B5EF4-FFF2-40B4-BE49-F238E27FC236}">
                          <a16:creationId xmlns:a16="http://schemas.microsoft.com/office/drawing/2014/main" id="{F967C3D7-FBA0-4B9A-940D-EA422D4E25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35157" y="5939721"/>
                      <a:ext cx="22932" cy="31850"/>
                    </a:xfrm>
                    <a:custGeom>
                      <a:avLst/>
                      <a:gdLst>
                        <a:gd name="connsiteX0" fmla="*/ 22932 w 22932"/>
                        <a:gd name="connsiteY0" fmla="*/ 4459 h 31850"/>
                        <a:gd name="connsiteX1" fmla="*/ 5096 w 22932"/>
                        <a:gd name="connsiteY1" fmla="*/ 31850 h 31850"/>
                        <a:gd name="connsiteX2" fmla="*/ 0 w 22932"/>
                        <a:gd name="connsiteY2" fmla="*/ 24206 h 31850"/>
                        <a:gd name="connsiteX3" fmla="*/ 3185 w 22932"/>
                        <a:gd name="connsiteY3" fmla="*/ 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932" h="31850">
                          <a:moveTo>
                            <a:pt x="22932" y="4459"/>
                          </a:moveTo>
                          <a:lnTo>
                            <a:pt x="5096" y="31850"/>
                          </a:lnTo>
                          <a:lnTo>
                            <a:pt x="0" y="24206"/>
                          </a:lnTo>
                          <a:lnTo>
                            <a:pt x="3185" y="0"/>
                          </a:ln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7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003915" y="5918063"/>
                    <a:ext cx="235053" cy="72618"/>
                    <a:chOff x="1003915" y="5918063"/>
                    <a:chExt cx="235053" cy="72618"/>
                  </a:xfrm>
                  <a:solidFill>
                    <a:schemeClr val="accent1"/>
                  </a:solidFill>
                </p:grpSpPr>
                <p:grpSp>
                  <p:nvGrpSpPr>
                    <p:cNvPr id="1978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16665" y="5918063"/>
                      <a:ext cx="108290" cy="72618"/>
                      <a:chOff x="1116665" y="5918063"/>
                      <a:chExt cx="108290" cy="72618"/>
                    </a:xfrm>
                    <a:solidFill>
                      <a:schemeClr val="accent1"/>
                    </a:solidFill>
                  </p:grpSpPr>
                  <p:sp>
                    <p:nvSpPr>
                      <p:cNvPr id="1979" name="Freeform: Shape 1978">
                        <a:extLst>
                          <a:ext uri="{FF2B5EF4-FFF2-40B4-BE49-F238E27FC236}">
                            <a16:creationId xmlns:a16="http://schemas.microsoft.com/office/drawing/2014/main" id="{6BF2050E-512B-46EF-9492-701CFE136A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16665" y="5918063"/>
                        <a:ext cx="108290" cy="55419"/>
                      </a:xfrm>
                      <a:custGeom>
                        <a:avLst/>
                        <a:gdLst>
                          <a:gd name="connsiteX0" fmla="*/ 0 w 108290"/>
                          <a:gd name="connsiteY0" fmla="*/ 0 h 55419"/>
                          <a:gd name="connsiteX1" fmla="*/ 108290 w 108290"/>
                          <a:gd name="connsiteY1" fmla="*/ 0 h 55419"/>
                          <a:gd name="connsiteX2" fmla="*/ 108290 w 108290"/>
                          <a:gd name="connsiteY2" fmla="*/ 55419 h 55419"/>
                          <a:gd name="connsiteX3" fmla="*/ 0 w 108290"/>
                          <a:gd name="connsiteY3" fmla="*/ 55419 h 55419"/>
                          <a:gd name="connsiteX4" fmla="*/ 0 w 108290"/>
                          <a:gd name="connsiteY4" fmla="*/ 43316 h 55419"/>
                          <a:gd name="connsiteX5" fmla="*/ 48412 w 108290"/>
                          <a:gd name="connsiteY5" fmla="*/ 38857 h 55419"/>
                          <a:gd name="connsiteX6" fmla="*/ 48412 w 108290"/>
                          <a:gd name="connsiteY6" fmla="*/ 14014 h 55419"/>
                          <a:gd name="connsiteX7" fmla="*/ 0 w 108290"/>
                          <a:gd name="connsiteY7" fmla="*/ 10829 h 554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8290" h="55419">
                            <a:moveTo>
                              <a:pt x="0" y="0"/>
                            </a:moveTo>
                            <a:lnTo>
                              <a:pt x="108290" y="0"/>
                            </a:lnTo>
                            <a:lnTo>
                              <a:pt x="108290" y="55419"/>
                            </a:lnTo>
                            <a:lnTo>
                              <a:pt x="0" y="55419"/>
                            </a:lnTo>
                            <a:lnTo>
                              <a:pt x="0" y="43316"/>
                            </a:lnTo>
                            <a:lnTo>
                              <a:pt x="48412" y="38857"/>
                            </a:lnTo>
                            <a:lnTo>
                              <a:pt x="48412" y="14014"/>
                            </a:lnTo>
                            <a:lnTo>
                              <a:pt x="0" y="1082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80" name="Freeform: Shape 1979">
                        <a:extLst>
                          <a:ext uri="{FF2B5EF4-FFF2-40B4-BE49-F238E27FC236}">
                            <a16:creationId xmlns:a16="http://schemas.microsoft.com/office/drawing/2014/main" id="{AE3C39FB-6ACA-4A22-93D5-1C1AD60497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26220" y="5923159"/>
                        <a:ext cx="12103" cy="42042"/>
                      </a:xfrm>
                      <a:custGeom>
                        <a:avLst/>
                        <a:gdLst>
                          <a:gd name="connsiteX0" fmla="*/ 0 w 12103"/>
                          <a:gd name="connsiteY0" fmla="*/ 0 h 42042"/>
                          <a:gd name="connsiteX1" fmla="*/ 12103 w 12103"/>
                          <a:gd name="connsiteY1" fmla="*/ 0 h 42042"/>
                          <a:gd name="connsiteX2" fmla="*/ 12103 w 12103"/>
                          <a:gd name="connsiteY2" fmla="*/ 42042 h 42042"/>
                          <a:gd name="connsiteX3" fmla="*/ 0 w 12103"/>
                          <a:gd name="connsiteY3" fmla="*/ 42042 h 420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103" h="42042">
                            <a:moveTo>
                              <a:pt x="0" y="0"/>
                            </a:moveTo>
                            <a:lnTo>
                              <a:pt x="12103" y="0"/>
                            </a:lnTo>
                            <a:lnTo>
                              <a:pt x="12103" y="42042"/>
                            </a:lnTo>
                            <a:lnTo>
                              <a:pt x="0" y="4204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81" name="Freeform: Shape 1980">
                        <a:extLst>
                          <a:ext uri="{FF2B5EF4-FFF2-40B4-BE49-F238E27FC236}">
                            <a16:creationId xmlns:a16="http://schemas.microsoft.com/office/drawing/2014/main" id="{592D1DF8-4886-4516-85B4-D6B2E9B4A1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38323" y="5958194"/>
                        <a:ext cx="86632" cy="32486"/>
                      </a:xfrm>
                      <a:custGeom>
                        <a:avLst/>
                        <a:gdLst>
                          <a:gd name="connsiteX0" fmla="*/ 73892 w 86632"/>
                          <a:gd name="connsiteY0" fmla="*/ 32487 h 32486"/>
                          <a:gd name="connsiteX1" fmla="*/ 44590 w 86632"/>
                          <a:gd name="connsiteY1" fmla="*/ 32487 h 32486"/>
                          <a:gd name="connsiteX2" fmla="*/ 43316 w 86632"/>
                          <a:gd name="connsiteY2" fmla="*/ 19110 h 32486"/>
                          <a:gd name="connsiteX3" fmla="*/ 0 w 86632"/>
                          <a:gd name="connsiteY3" fmla="*/ 10829 h 32486"/>
                          <a:gd name="connsiteX4" fmla="*/ 70070 w 86632"/>
                          <a:gd name="connsiteY4" fmla="*/ 0 h 32486"/>
                          <a:gd name="connsiteX5" fmla="*/ 86632 w 86632"/>
                          <a:gd name="connsiteY5" fmla="*/ 10829 h 32486"/>
                          <a:gd name="connsiteX6" fmla="*/ 76440 w 86632"/>
                          <a:gd name="connsiteY6" fmla="*/ 17836 h 32486"/>
                          <a:gd name="connsiteX7" fmla="*/ 73892 w 86632"/>
                          <a:gd name="connsiteY7" fmla="*/ 32487 h 324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6632" h="32486">
                            <a:moveTo>
                              <a:pt x="73892" y="32487"/>
                            </a:moveTo>
                            <a:lnTo>
                              <a:pt x="44590" y="32487"/>
                            </a:lnTo>
                            <a:cubicBezTo>
                              <a:pt x="43953" y="27391"/>
                              <a:pt x="43953" y="22932"/>
                              <a:pt x="43316" y="19110"/>
                            </a:cubicBezTo>
                            <a:cubicBezTo>
                              <a:pt x="42679" y="8281"/>
                              <a:pt x="0" y="10829"/>
                              <a:pt x="0" y="10829"/>
                            </a:cubicBezTo>
                            <a:lnTo>
                              <a:pt x="70070" y="0"/>
                            </a:lnTo>
                            <a:lnTo>
                              <a:pt x="86632" y="10829"/>
                            </a:lnTo>
                            <a:lnTo>
                              <a:pt x="76440" y="17836"/>
                            </a:lnTo>
                            <a:lnTo>
                              <a:pt x="73892" y="3248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82" name="Freeform: Shape 1981">
                        <a:extLst>
                          <a:ext uri="{FF2B5EF4-FFF2-40B4-BE49-F238E27FC236}">
                            <a16:creationId xmlns:a16="http://schemas.microsoft.com/office/drawing/2014/main" id="{58F8D0F8-BCD6-4DB8-A0E5-62B6F36E4D7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70810" y="5923159"/>
                        <a:ext cx="45864" cy="47137"/>
                      </a:xfrm>
                      <a:custGeom>
                        <a:avLst/>
                        <a:gdLst>
                          <a:gd name="connsiteX0" fmla="*/ 0 w 45864"/>
                          <a:gd name="connsiteY0" fmla="*/ 23569 h 47137"/>
                          <a:gd name="connsiteX1" fmla="*/ 22932 w 45864"/>
                          <a:gd name="connsiteY1" fmla="*/ 0 h 47137"/>
                          <a:gd name="connsiteX2" fmla="*/ 45864 w 45864"/>
                          <a:gd name="connsiteY2" fmla="*/ 23569 h 47137"/>
                          <a:gd name="connsiteX3" fmla="*/ 22932 w 45864"/>
                          <a:gd name="connsiteY3" fmla="*/ 47138 h 47137"/>
                          <a:gd name="connsiteX4" fmla="*/ 0 w 45864"/>
                          <a:gd name="connsiteY4" fmla="*/ 23569 h 471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5864" h="47137">
                            <a:moveTo>
                              <a:pt x="0" y="23569"/>
                            </a:moveTo>
                            <a:cubicBezTo>
                              <a:pt x="0" y="10829"/>
                              <a:pt x="10192" y="0"/>
                              <a:pt x="22932" y="0"/>
                            </a:cubicBezTo>
                            <a:cubicBezTo>
                              <a:pt x="35672" y="0"/>
                              <a:pt x="45864" y="10829"/>
                              <a:pt x="45864" y="23569"/>
                            </a:cubicBezTo>
                            <a:cubicBezTo>
                              <a:pt x="45864" y="36309"/>
                              <a:pt x="35672" y="47138"/>
                              <a:pt x="22932" y="47138"/>
                            </a:cubicBezTo>
                            <a:cubicBezTo>
                              <a:pt x="10192" y="46501"/>
                              <a:pt x="0" y="36309"/>
                              <a:pt x="0" y="23569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983" name="Freeform: Shape 1982">
                      <a:extLst>
                        <a:ext uri="{FF2B5EF4-FFF2-40B4-BE49-F238E27FC236}">
                          <a16:creationId xmlns:a16="http://schemas.microsoft.com/office/drawing/2014/main" id="{38BF2328-B68C-4856-87BD-BDAF165935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16037" y="5939721"/>
                      <a:ext cx="22932" cy="31850"/>
                    </a:xfrm>
                    <a:custGeom>
                      <a:avLst/>
                      <a:gdLst>
                        <a:gd name="connsiteX0" fmla="*/ 22932 w 22932"/>
                        <a:gd name="connsiteY0" fmla="*/ 4459 h 31850"/>
                        <a:gd name="connsiteX1" fmla="*/ 5733 w 22932"/>
                        <a:gd name="connsiteY1" fmla="*/ 31850 h 31850"/>
                        <a:gd name="connsiteX2" fmla="*/ 0 w 22932"/>
                        <a:gd name="connsiteY2" fmla="*/ 24206 h 31850"/>
                        <a:gd name="connsiteX3" fmla="*/ 3822 w 22932"/>
                        <a:gd name="connsiteY3" fmla="*/ 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932" h="31850">
                          <a:moveTo>
                            <a:pt x="22932" y="4459"/>
                          </a:moveTo>
                          <a:lnTo>
                            <a:pt x="5733" y="31850"/>
                          </a:lnTo>
                          <a:lnTo>
                            <a:pt x="0" y="24206"/>
                          </a:lnTo>
                          <a:lnTo>
                            <a:pt x="3822" y="0"/>
                          </a:ln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984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03915" y="5918063"/>
                      <a:ext cx="108927" cy="72618"/>
                      <a:chOff x="1003915" y="5918063"/>
                      <a:chExt cx="108927" cy="72618"/>
                    </a:xfrm>
                    <a:solidFill>
                      <a:schemeClr val="accent1"/>
                    </a:solidFill>
                  </p:grpSpPr>
                  <p:sp>
                    <p:nvSpPr>
                      <p:cNvPr id="1985" name="Freeform: Shape 1984">
                        <a:extLst>
                          <a:ext uri="{FF2B5EF4-FFF2-40B4-BE49-F238E27FC236}">
                            <a16:creationId xmlns:a16="http://schemas.microsoft.com/office/drawing/2014/main" id="{AFC55395-0DE0-44E1-9658-750C8370A0A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03915" y="5918063"/>
                        <a:ext cx="108290" cy="55419"/>
                      </a:xfrm>
                      <a:custGeom>
                        <a:avLst/>
                        <a:gdLst>
                          <a:gd name="connsiteX0" fmla="*/ 0 w 108290"/>
                          <a:gd name="connsiteY0" fmla="*/ 0 h 55419"/>
                          <a:gd name="connsiteX1" fmla="*/ 108290 w 108290"/>
                          <a:gd name="connsiteY1" fmla="*/ 0 h 55419"/>
                          <a:gd name="connsiteX2" fmla="*/ 108290 w 108290"/>
                          <a:gd name="connsiteY2" fmla="*/ 55419 h 55419"/>
                          <a:gd name="connsiteX3" fmla="*/ 0 w 108290"/>
                          <a:gd name="connsiteY3" fmla="*/ 55419 h 55419"/>
                          <a:gd name="connsiteX4" fmla="*/ 0 w 108290"/>
                          <a:gd name="connsiteY4" fmla="*/ 43316 h 55419"/>
                          <a:gd name="connsiteX5" fmla="*/ 48412 w 108290"/>
                          <a:gd name="connsiteY5" fmla="*/ 38857 h 55419"/>
                          <a:gd name="connsiteX6" fmla="*/ 48412 w 108290"/>
                          <a:gd name="connsiteY6" fmla="*/ 14014 h 55419"/>
                          <a:gd name="connsiteX7" fmla="*/ 0 w 108290"/>
                          <a:gd name="connsiteY7" fmla="*/ 10829 h 554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8290" h="55419">
                            <a:moveTo>
                              <a:pt x="0" y="0"/>
                            </a:moveTo>
                            <a:lnTo>
                              <a:pt x="108290" y="0"/>
                            </a:lnTo>
                            <a:lnTo>
                              <a:pt x="108290" y="55419"/>
                            </a:lnTo>
                            <a:lnTo>
                              <a:pt x="0" y="55419"/>
                            </a:lnTo>
                            <a:lnTo>
                              <a:pt x="0" y="43316"/>
                            </a:lnTo>
                            <a:lnTo>
                              <a:pt x="48412" y="38857"/>
                            </a:lnTo>
                            <a:lnTo>
                              <a:pt x="48412" y="14014"/>
                            </a:lnTo>
                            <a:lnTo>
                              <a:pt x="0" y="1082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86" name="Freeform: Shape 1985">
                        <a:extLst>
                          <a:ext uri="{FF2B5EF4-FFF2-40B4-BE49-F238E27FC236}">
                            <a16:creationId xmlns:a16="http://schemas.microsoft.com/office/drawing/2014/main" id="{6808FCE1-2928-41B9-B90C-AA40E966DEE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13470" y="5923159"/>
                        <a:ext cx="12103" cy="42042"/>
                      </a:xfrm>
                      <a:custGeom>
                        <a:avLst/>
                        <a:gdLst>
                          <a:gd name="connsiteX0" fmla="*/ 0 w 12103"/>
                          <a:gd name="connsiteY0" fmla="*/ 0 h 42042"/>
                          <a:gd name="connsiteX1" fmla="*/ 12103 w 12103"/>
                          <a:gd name="connsiteY1" fmla="*/ 0 h 42042"/>
                          <a:gd name="connsiteX2" fmla="*/ 12103 w 12103"/>
                          <a:gd name="connsiteY2" fmla="*/ 42042 h 42042"/>
                          <a:gd name="connsiteX3" fmla="*/ 0 w 12103"/>
                          <a:gd name="connsiteY3" fmla="*/ 42042 h 420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103" h="42042">
                            <a:moveTo>
                              <a:pt x="0" y="0"/>
                            </a:moveTo>
                            <a:lnTo>
                              <a:pt x="12103" y="0"/>
                            </a:lnTo>
                            <a:lnTo>
                              <a:pt x="12103" y="42042"/>
                            </a:lnTo>
                            <a:lnTo>
                              <a:pt x="0" y="4204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87" name="Freeform: Shape 1986">
                        <a:extLst>
                          <a:ext uri="{FF2B5EF4-FFF2-40B4-BE49-F238E27FC236}">
                            <a16:creationId xmlns:a16="http://schemas.microsoft.com/office/drawing/2014/main" id="{0D3C7D34-B8F2-45FE-BF25-63AE12D2CB5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26211" y="5958194"/>
                        <a:ext cx="86632" cy="32486"/>
                      </a:xfrm>
                      <a:custGeom>
                        <a:avLst/>
                        <a:gdLst>
                          <a:gd name="connsiteX0" fmla="*/ 73255 w 86632"/>
                          <a:gd name="connsiteY0" fmla="*/ 32487 h 32486"/>
                          <a:gd name="connsiteX1" fmla="*/ 43953 w 86632"/>
                          <a:gd name="connsiteY1" fmla="*/ 32487 h 32486"/>
                          <a:gd name="connsiteX2" fmla="*/ 43316 w 86632"/>
                          <a:gd name="connsiteY2" fmla="*/ 19110 h 32486"/>
                          <a:gd name="connsiteX3" fmla="*/ 0 w 86632"/>
                          <a:gd name="connsiteY3" fmla="*/ 10829 h 32486"/>
                          <a:gd name="connsiteX4" fmla="*/ 70070 w 86632"/>
                          <a:gd name="connsiteY4" fmla="*/ 0 h 32486"/>
                          <a:gd name="connsiteX5" fmla="*/ 86632 w 86632"/>
                          <a:gd name="connsiteY5" fmla="*/ 10829 h 32486"/>
                          <a:gd name="connsiteX6" fmla="*/ 75803 w 86632"/>
                          <a:gd name="connsiteY6" fmla="*/ 17836 h 32486"/>
                          <a:gd name="connsiteX7" fmla="*/ 73255 w 86632"/>
                          <a:gd name="connsiteY7" fmla="*/ 32487 h 324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6632" h="32486">
                            <a:moveTo>
                              <a:pt x="73255" y="32487"/>
                            </a:moveTo>
                            <a:lnTo>
                              <a:pt x="43953" y="32487"/>
                            </a:lnTo>
                            <a:cubicBezTo>
                              <a:pt x="43953" y="27391"/>
                              <a:pt x="43316" y="22932"/>
                              <a:pt x="43316" y="19110"/>
                            </a:cubicBezTo>
                            <a:cubicBezTo>
                              <a:pt x="42679" y="8281"/>
                              <a:pt x="0" y="10829"/>
                              <a:pt x="0" y="10829"/>
                            </a:cubicBezTo>
                            <a:lnTo>
                              <a:pt x="70070" y="0"/>
                            </a:lnTo>
                            <a:lnTo>
                              <a:pt x="86632" y="10829"/>
                            </a:lnTo>
                            <a:lnTo>
                              <a:pt x="75803" y="17836"/>
                            </a:lnTo>
                            <a:lnTo>
                              <a:pt x="73255" y="3248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88" name="Freeform: Shape 1987">
                        <a:extLst>
                          <a:ext uri="{FF2B5EF4-FFF2-40B4-BE49-F238E27FC236}">
                            <a16:creationId xmlns:a16="http://schemas.microsoft.com/office/drawing/2014/main" id="{B752B640-29A9-49DC-8FC9-CE46E4A6694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58061" y="5923159"/>
                        <a:ext cx="45227" cy="47137"/>
                      </a:xfrm>
                      <a:custGeom>
                        <a:avLst/>
                        <a:gdLst>
                          <a:gd name="connsiteX0" fmla="*/ 0 w 45227"/>
                          <a:gd name="connsiteY0" fmla="*/ 23569 h 47137"/>
                          <a:gd name="connsiteX1" fmla="*/ 22932 w 45227"/>
                          <a:gd name="connsiteY1" fmla="*/ 0 h 47137"/>
                          <a:gd name="connsiteX2" fmla="*/ 45227 w 45227"/>
                          <a:gd name="connsiteY2" fmla="*/ 23569 h 47137"/>
                          <a:gd name="connsiteX3" fmla="*/ 22932 w 45227"/>
                          <a:gd name="connsiteY3" fmla="*/ 47138 h 47137"/>
                          <a:gd name="connsiteX4" fmla="*/ 0 w 45227"/>
                          <a:gd name="connsiteY4" fmla="*/ 23569 h 471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5227" h="47137">
                            <a:moveTo>
                              <a:pt x="0" y="23569"/>
                            </a:moveTo>
                            <a:cubicBezTo>
                              <a:pt x="0" y="10829"/>
                              <a:pt x="10192" y="0"/>
                              <a:pt x="22932" y="0"/>
                            </a:cubicBezTo>
                            <a:cubicBezTo>
                              <a:pt x="35035" y="0"/>
                              <a:pt x="45227" y="10829"/>
                              <a:pt x="45227" y="23569"/>
                            </a:cubicBezTo>
                            <a:cubicBezTo>
                              <a:pt x="45227" y="36309"/>
                              <a:pt x="35035" y="47138"/>
                              <a:pt x="22932" y="47138"/>
                            </a:cubicBezTo>
                            <a:cubicBezTo>
                              <a:pt x="10192" y="46501"/>
                              <a:pt x="0" y="36309"/>
                              <a:pt x="0" y="23569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989" name="Freeform: Shape 1988">
                      <a:extLst>
                        <a:ext uri="{FF2B5EF4-FFF2-40B4-BE49-F238E27FC236}">
                          <a16:creationId xmlns:a16="http://schemas.microsoft.com/office/drawing/2014/main" id="{1D2C2151-84E6-4B91-89E4-F7F5FD0F9E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03288" y="5939721"/>
                      <a:ext cx="22932" cy="31850"/>
                    </a:xfrm>
                    <a:custGeom>
                      <a:avLst/>
                      <a:gdLst>
                        <a:gd name="connsiteX0" fmla="*/ 22932 w 22932"/>
                        <a:gd name="connsiteY0" fmla="*/ 4459 h 31850"/>
                        <a:gd name="connsiteX1" fmla="*/ 5733 w 22932"/>
                        <a:gd name="connsiteY1" fmla="*/ 31850 h 31850"/>
                        <a:gd name="connsiteX2" fmla="*/ 0 w 22932"/>
                        <a:gd name="connsiteY2" fmla="*/ 24206 h 31850"/>
                        <a:gd name="connsiteX3" fmla="*/ 3185 w 22932"/>
                        <a:gd name="connsiteY3" fmla="*/ 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932" h="31850">
                          <a:moveTo>
                            <a:pt x="22932" y="4459"/>
                          </a:moveTo>
                          <a:lnTo>
                            <a:pt x="5733" y="31850"/>
                          </a:lnTo>
                          <a:lnTo>
                            <a:pt x="0" y="24206"/>
                          </a:lnTo>
                          <a:lnTo>
                            <a:pt x="3185" y="0"/>
                          </a:ln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9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772046" y="5918063"/>
                    <a:ext cx="235690" cy="72618"/>
                    <a:chOff x="772046" y="5918063"/>
                    <a:chExt cx="235690" cy="72618"/>
                  </a:xfrm>
                  <a:solidFill>
                    <a:schemeClr val="accent1"/>
                  </a:solidFill>
                </p:grpSpPr>
                <p:grpSp>
                  <p:nvGrpSpPr>
                    <p:cNvPr id="1991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85433" y="5918063"/>
                      <a:ext cx="108290" cy="72618"/>
                      <a:chOff x="885433" y="5918063"/>
                      <a:chExt cx="108290" cy="72618"/>
                    </a:xfrm>
                    <a:solidFill>
                      <a:schemeClr val="accent1"/>
                    </a:solidFill>
                  </p:grpSpPr>
                  <p:sp>
                    <p:nvSpPr>
                      <p:cNvPr id="1992" name="Freeform: Shape 1991">
                        <a:extLst>
                          <a:ext uri="{FF2B5EF4-FFF2-40B4-BE49-F238E27FC236}">
                            <a16:creationId xmlns:a16="http://schemas.microsoft.com/office/drawing/2014/main" id="{16D4EFBF-43C0-46AB-B6D8-844F57C9F0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5433" y="5918063"/>
                        <a:ext cx="107653" cy="55419"/>
                      </a:xfrm>
                      <a:custGeom>
                        <a:avLst/>
                        <a:gdLst>
                          <a:gd name="connsiteX0" fmla="*/ 0 w 107653"/>
                          <a:gd name="connsiteY0" fmla="*/ 0 h 55419"/>
                          <a:gd name="connsiteX1" fmla="*/ 107653 w 107653"/>
                          <a:gd name="connsiteY1" fmla="*/ 0 h 55419"/>
                          <a:gd name="connsiteX2" fmla="*/ 107653 w 107653"/>
                          <a:gd name="connsiteY2" fmla="*/ 55419 h 55419"/>
                          <a:gd name="connsiteX3" fmla="*/ 0 w 107653"/>
                          <a:gd name="connsiteY3" fmla="*/ 55419 h 55419"/>
                          <a:gd name="connsiteX4" fmla="*/ 0 w 107653"/>
                          <a:gd name="connsiteY4" fmla="*/ 43316 h 55419"/>
                          <a:gd name="connsiteX5" fmla="*/ 48412 w 107653"/>
                          <a:gd name="connsiteY5" fmla="*/ 38857 h 55419"/>
                          <a:gd name="connsiteX6" fmla="*/ 48412 w 107653"/>
                          <a:gd name="connsiteY6" fmla="*/ 14014 h 55419"/>
                          <a:gd name="connsiteX7" fmla="*/ 0 w 107653"/>
                          <a:gd name="connsiteY7" fmla="*/ 10829 h 554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7653" h="55419">
                            <a:moveTo>
                              <a:pt x="0" y="0"/>
                            </a:moveTo>
                            <a:lnTo>
                              <a:pt x="107653" y="0"/>
                            </a:lnTo>
                            <a:lnTo>
                              <a:pt x="107653" y="55419"/>
                            </a:lnTo>
                            <a:lnTo>
                              <a:pt x="0" y="55419"/>
                            </a:lnTo>
                            <a:lnTo>
                              <a:pt x="0" y="43316"/>
                            </a:lnTo>
                            <a:lnTo>
                              <a:pt x="48412" y="38857"/>
                            </a:lnTo>
                            <a:lnTo>
                              <a:pt x="48412" y="14014"/>
                            </a:lnTo>
                            <a:lnTo>
                              <a:pt x="0" y="1082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93" name="Freeform: Shape 1992">
                        <a:extLst>
                          <a:ext uri="{FF2B5EF4-FFF2-40B4-BE49-F238E27FC236}">
                            <a16:creationId xmlns:a16="http://schemas.microsoft.com/office/drawing/2014/main" id="{E5D5BB23-74D3-4974-87A3-A7B3F52E6DC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94988" y="5923159"/>
                        <a:ext cx="12103" cy="42042"/>
                      </a:xfrm>
                      <a:custGeom>
                        <a:avLst/>
                        <a:gdLst>
                          <a:gd name="connsiteX0" fmla="*/ 0 w 12103"/>
                          <a:gd name="connsiteY0" fmla="*/ 0 h 42042"/>
                          <a:gd name="connsiteX1" fmla="*/ 12103 w 12103"/>
                          <a:gd name="connsiteY1" fmla="*/ 0 h 42042"/>
                          <a:gd name="connsiteX2" fmla="*/ 12103 w 12103"/>
                          <a:gd name="connsiteY2" fmla="*/ 42042 h 42042"/>
                          <a:gd name="connsiteX3" fmla="*/ 0 w 12103"/>
                          <a:gd name="connsiteY3" fmla="*/ 42042 h 420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103" h="42042">
                            <a:moveTo>
                              <a:pt x="0" y="0"/>
                            </a:moveTo>
                            <a:lnTo>
                              <a:pt x="12103" y="0"/>
                            </a:lnTo>
                            <a:lnTo>
                              <a:pt x="12103" y="42042"/>
                            </a:lnTo>
                            <a:lnTo>
                              <a:pt x="0" y="4204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94" name="Freeform: Shape 1993">
                        <a:extLst>
                          <a:ext uri="{FF2B5EF4-FFF2-40B4-BE49-F238E27FC236}">
                            <a16:creationId xmlns:a16="http://schemas.microsoft.com/office/drawing/2014/main" id="{6A36A5A4-5BEA-466C-AAD6-85840A25C4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7091" y="5958194"/>
                        <a:ext cx="86632" cy="32486"/>
                      </a:xfrm>
                      <a:custGeom>
                        <a:avLst/>
                        <a:gdLst>
                          <a:gd name="connsiteX0" fmla="*/ 73892 w 86632"/>
                          <a:gd name="connsiteY0" fmla="*/ 32487 h 32486"/>
                          <a:gd name="connsiteX1" fmla="*/ 43953 w 86632"/>
                          <a:gd name="connsiteY1" fmla="*/ 32487 h 32486"/>
                          <a:gd name="connsiteX2" fmla="*/ 43316 w 86632"/>
                          <a:gd name="connsiteY2" fmla="*/ 19110 h 32486"/>
                          <a:gd name="connsiteX3" fmla="*/ 0 w 86632"/>
                          <a:gd name="connsiteY3" fmla="*/ 10829 h 32486"/>
                          <a:gd name="connsiteX4" fmla="*/ 70070 w 86632"/>
                          <a:gd name="connsiteY4" fmla="*/ 0 h 32486"/>
                          <a:gd name="connsiteX5" fmla="*/ 86632 w 86632"/>
                          <a:gd name="connsiteY5" fmla="*/ 10829 h 32486"/>
                          <a:gd name="connsiteX6" fmla="*/ 76440 w 86632"/>
                          <a:gd name="connsiteY6" fmla="*/ 17836 h 32486"/>
                          <a:gd name="connsiteX7" fmla="*/ 73892 w 86632"/>
                          <a:gd name="connsiteY7" fmla="*/ 32487 h 324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6632" h="32486">
                            <a:moveTo>
                              <a:pt x="73892" y="32487"/>
                            </a:moveTo>
                            <a:lnTo>
                              <a:pt x="43953" y="32487"/>
                            </a:lnTo>
                            <a:cubicBezTo>
                              <a:pt x="43316" y="27391"/>
                              <a:pt x="43316" y="22932"/>
                              <a:pt x="43316" y="19110"/>
                            </a:cubicBezTo>
                            <a:cubicBezTo>
                              <a:pt x="42679" y="8281"/>
                              <a:pt x="0" y="10829"/>
                              <a:pt x="0" y="10829"/>
                            </a:cubicBezTo>
                            <a:lnTo>
                              <a:pt x="70070" y="0"/>
                            </a:lnTo>
                            <a:lnTo>
                              <a:pt x="86632" y="10829"/>
                            </a:lnTo>
                            <a:lnTo>
                              <a:pt x="76440" y="17836"/>
                            </a:lnTo>
                            <a:lnTo>
                              <a:pt x="73892" y="3248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95" name="Freeform: Shape 1994">
                        <a:extLst>
                          <a:ext uri="{FF2B5EF4-FFF2-40B4-BE49-F238E27FC236}">
                            <a16:creationId xmlns:a16="http://schemas.microsoft.com/office/drawing/2014/main" id="{CDE6F4DE-B59C-4C3D-9A2E-391FED6D2AC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39578" y="5923159"/>
                        <a:ext cx="45864" cy="47137"/>
                      </a:xfrm>
                      <a:custGeom>
                        <a:avLst/>
                        <a:gdLst>
                          <a:gd name="connsiteX0" fmla="*/ 0 w 45864"/>
                          <a:gd name="connsiteY0" fmla="*/ 23569 h 47137"/>
                          <a:gd name="connsiteX1" fmla="*/ 22932 w 45864"/>
                          <a:gd name="connsiteY1" fmla="*/ 0 h 47137"/>
                          <a:gd name="connsiteX2" fmla="*/ 45864 w 45864"/>
                          <a:gd name="connsiteY2" fmla="*/ 23569 h 47137"/>
                          <a:gd name="connsiteX3" fmla="*/ 22932 w 45864"/>
                          <a:gd name="connsiteY3" fmla="*/ 47138 h 47137"/>
                          <a:gd name="connsiteX4" fmla="*/ 0 w 45864"/>
                          <a:gd name="connsiteY4" fmla="*/ 23569 h 471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5864" h="47137">
                            <a:moveTo>
                              <a:pt x="0" y="23569"/>
                            </a:moveTo>
                            <a:cubicBezTo>
                              <a:pt x="0" y="10829"/>
                              <a:pt x="10192" y="0"/>
                              <a:pt x="22932" y="0"/>
                            </a:cubicBezTo>
                            <a:cubicBezTo>
                              <a:pt x="35035" y="0"/>
                              <a:pt x="45864" y="10829"/>
                              <a:pt x="45864" y="23569"/>
                            </a:cubicBezTo>
                            <a:cubicBezTo>
                              <a:pt x="45864" y="36309"/>
                              <a:pt x="35672" y="47138"/>
                              <a:pt x="22932" y="47138"/>
                            </a:cubicBezTo>
                            <a:cubicBezTo>
                              <a:pt x="10192" y="46501"/>
                              <a:pt x="0" y="36309"/>
                              <a:pt x="0" y="23569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996" name="Freeform: Shape 1995">
                      <a:extLst>
                        <a:ext uri="{FF2B5EF4-FFF2-40B4-BE49-F238E27FC236}">
                          <a16:creationId xmlns:a16="http://schemas.microsoft.com/office/drawing/2014/main" id="{55CFC138-EDB9-44FE-A96E-88D25A86E0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4805" y="5939721"/>
                      <a:ext cx="22932" cy="31850"/>
                    </a:xfrm>
                    <a:custGeom>
                      <a:avLst/>
                      <a:gdLst>
                        <a:gd name="connsiteX0" fmla="*/ 22932 w 22932"/>
                        <a:gd name="connsiteY0" fmla="*/ 4459 h 31850"/>
                        <a:gd name="connsiteX1" fmla="*/ 5733 w 22932"/>
                        <a:gd name="connsiteY1" fmla="*/ 31850 h 31850"/>
                        <a:gd name="connsiteX2" fmla="*/ 0 w 22932"/>
                        <a:gd name="connsiteY2" fmla="*/ 24206 h 31850"/>
                        <a:gd name="connsiteX3" fmla="*/ 3185 w 22932"/>
                        <a:gd name="connsiteY3" fmla="*/ 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932" h="31850">
                          <a:moveTo>
                            <a:pt x="22932" y="4459"/>
                          </a:moveTo>
                          <a:lnTo>
                            <a:pt x="5733" y="31850"/>
                          </a:lnTo>
                          <a:lnTo>
                            <a:pt x="0" y="24206"/>
                          </a:lnTo>
                          <a:lnTo>
                            <a:pt x="3185" y="0"/>
                          </a:ln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99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2046" y="5918063"/>
                      <a:ext cx="108290" cy="72618"/>
                      <a:chOff x="772046" y="5918063"/>
                      <a:chExt cx="108290" cy="72618"/>
                    </a:xfrm>
                    <a:solidFill>
                      <a:schemeClr val="accent1"/>
                    </a:solidFill>
                  </p:grpSpPr>
                  <p:sp>
                    <p:nvSpPr>
                      <p:cNvPr id="1998" name="Freeform: Shape 1997">
                        <a:extLst>
                          <a:ext uri="{FF2B5EF4-FFF2-40B4-BE49-F238E27FC236}">
                            <a16:creationId xmlns:a16="http://schemas.microsoft.com/office/drawing/2014/main" id="{A0BD5FC9-9CEB-4ABB-B14D-3BCDAFE71E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2046" y="5918063"/>
                        <a:ext cx="108290" cy="55419"/>
                      </a:xfrm>
                      <a:custGeom>
                        <a:avLst/>
                        <a:gdLst>
                          <a:gd name="connsiteX0" fmla="*/ 0 w 108290"/>
                          <a:gd name="connsiteY0" fmla="*/ 0 h 55419"/>
                          <a:gd name="connsiteX1" fmla="*/ 108290 w 108290"/>
                          <a:gd name="connsiteY1" fmla="*/ 0 h 55419"/>
                          <a:gd name="connsiteX2" fmla="*/ 108290 w 108290"/>
                          <a:gd name="connsiteY2" fmla="*/ 55419 h 55419"/>
                          <a:gd name="connsiteX3" fmla="*/ 0 w 108290"/>
                          <a:gd name="connsiteY3" fmla="*/ 55419 h 55419"/>
                          <a:gd name="connsiteX4" fmla="*/ 0 w 108290"/>
                          <a:gd name="connsiteY4" fmla="*/ 43316 h 55419"/>
                          <a:gd name="connsiteX5" fmla="*/ 49049 w 108290"/>
                          <a:gd name="connsiteY5" fmla="*/ 38857 h 55419"/>
                          <a:gd name="connsiteX6" fmla="*/ 49049 w 108290"/>
                          <a:gd name="connsiteY6" fmla="*/ 14014 h 55419"/>
                          <a:gd name="connsiteX7" fmla="*/ 0 w 108290"/>
                          <a:gd name="connsiteY7" fmla="*/ 10829 h 554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8290" h="55419">
                            <a:moveTo>
                              <a:pt x="0" y="0"/>
                            </a:moveTo>
                            <a:lnTo>
                              <a:pt x="108290" y="0"/>
                            </a:lnTo>
                            <a:lnTo>
                              <a:pt x="108290" y="55419"/>
                            </a:lnTo>
                            <a:lnTo>
                              <a:pt x="0" y="55419"/>
                            </a:lnTo>
                            <a:lnTo>
                              <a:pt x="0" y="43316"/>
                            </a:lnTo>
                            <a:lnTo>
                              <a:pt x="49049" y="38857"/>
                            </a:lnTo>
                            <a:lnTo>
                              <a:pt x="49049" y="14014"/>
                            </a:lnTo>
                            <a:lnTo>
                              <a:pt x="0" y="1082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99" name="Freeform: Shape 1998">
                        <a:extLst>
                          <a:ext uri="{FF2B5EF4-FFF2-40B4-BE49-F238E27FC236}">
                            <a16:creationId xmlns:a16="http://schemas.microsoft.com/office/drawing/2014/main" id="{45C946F3-CBAB-4A10-974B-EA1BB477B8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2239" y="5923159"/>
                        <a:ext cx="12103" cy="42042"/>
                      </a:xfrm>
                      <a:custGeom>
                        <a:avLst/>
                        <a:gdLst>
                          <a:gd name="connsiteX0" fmla="*/ 0 w 12103"/>
                          <a:gd name="connsiteY0" fmla="*/ 0 h 42042"/>
                          <a:gd name="connsiteX1" fmla="*/ 12103 w 12103"/>
                          <a:gd name="connsiteY1" fmla="*/ 0 h 42042"/>
                          <a:gd name="connsiteX2" fmla="*/ 12103 w 12103"/>
                          <a:gd name="connsiteY2" fmla="*/ 42042 h 42042"/>
                          <a:gd name="connsiteX3" fmla="*/ 0 w 12103"/>
                          <a:gd name="connsiteY3" fmla="*/ 42042 h 420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103" h="42042">
                            <a:moveTo>
                              <a:pt x="0" y="0"/>
                            </a:moveTo>
                            <a:lnTo>
                              <a:pt x="12103" y="0"/>
                            </a:lnTo>
                            <a:lnTo>
                              <a:pt x="12103" y="42042"/>
                            </a:lnTo>
                            <a:lnTo>
                              <a:pt x="0" y="4204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00" name="Freeform: Shape 1999">
                        <a:extLst>
                          <a:ext uri="{FF2B5EF4-FFF2-40B4-BE49-F238E27FC236}">
                            <a16:creationId xmlns:a16="http://schemas.microsoft.com/office/drawing/2014/main" id="{3738C735-2DC6-48EF-BEF3-1F562F73AD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93705" y="5958194"/>
                        <a:ext cx="85995" cy="32486"/>
                      </a:xfrm>
                      <a:custGeom>
                        <a:avLst/>
                        <a:gdLst>
                          <a:gd name="connsiteX0" fmla="*/ 73892 w 85995"/>
                          <a:gd name="connsiteY0" fmla="*/ 32487 h 32486"/>
                          <a:gd name="connsiteX1" fmla="*/ 43953 w 85995"/>
                          <a:gd name="connsiteY1" fmla="*/ 32487 h 32486"/>
                          <a:gd name="connsiteX2" fmla="*/ 43316 w 85995"/>
                          <a:gd name="connsiteY2" fmla="*/ 19110 h 32486"/>
                          <a:gd name="connsiteX3" fmla="*/ 0 w 85995"/>
                          <a:gd name="connsiteY3" fmla="*/ 10829 h 32486"/>
                          <a:gd name="connsiteX4" fmla="*/ 70070 w 85995"/>
                          <a:gd name="connsiteY4" fmla="*/ 0 h 32486"/>
                          <a:gd name="connsiteX5" fmla="*/ 85995 w 85995"/>
                          <a:gd name="connsiteY5" fmla="*/ 10829 h 32486"/>
                          <a:gd name="connsiteX6" fmla="*/ 75803 w 85995"/>
                          <a:gd name="connsiteY6" fmla="*/ 17836 h 32486"/>
                          <a:gd name="connsiteX7" fmla="*/ 73892 w 85995"/>
                          <a:gd name="connsiteY7" fmla="*/ 32487 h 324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5995" h="32486">
                            <a:moveTo>
                              <a:pt x="73892" y="32487"/>
                            </a:moveTo>
                            <a:lnTo>
                              <a:pt x="43953" y="32487"/>
                            </a:lnTo>
                            <a:cubicBezTo>
                              <a:pt x="43953" y="27391"/>
                              <a:pt x="43316" y="22932"/>
                              <a:pt x="43316" y="19110"/>
                            </a:cubicBezTo>
                            <a:cubicBezTo>
                              <a:pt x="42679" y="8281"/>
                              <a:pt x="0" y="10829"/>
                              <a:pt x="0" y="10829"/>
                            </a:cubicBezTo>
                            <a:lnTo>
                              <a:pt x="70070" y="0"/>
                            </a:lnTo>
                            <a:lnTo>
                              <a:pt x="85995" y="10829"/>
                            </a:lnTo>
                            <a:lnTo>
                              <a:pt x="75803" y="17836"/>
                            </a:lnTo>
                            <a:lnTo>
                              <a:pt x="73892" y="3248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01" name="Freeform: Shape 2000">
                        <a:extLst>
                          <a:ext uri="{FF2B5EF4-FFF2-40B4-BE49-F238E27FC236}">
                            <a16:creationId xmlns:a16="http://schemas.microsoft.com/office/drawing/2014/main" id="{D63BC438-7C23-4C2E-9316-AF12BAA0A5C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6829" y="5923159"/>
                        <a:ext cx="45227" cy="47137"/>
                      </a:xfrm>
                      <a:custGeom>
                        <a:avLst/>
                        <a:gdLst>
                          <a:gd name="connsiteX0" fmla="*/ 0 w 45227"/>
                          <a:gd name="connsiteY0" fmla="*/ 23569 h 47137"/>
                          <a:gd name="connsiteX1" fmla="*/ 22295 w 45227"/>
                          <a:gd name="connsiteY1" fmla="*/ 0 h 47137"/>
                          <a:gd name="connsiteX2" fmla="*/ 45227 w 45227"/>
                          <a:gd name="connsiteY2" fmla="*/ 23569 h 47137"/>
                          <a:gd name="connsiteX3" fmla="*/ 22295 w 45227"/>
                          <a:gd name="connsiteY3" fmla="*/ 47138 h 47137"/>
                          <a:gd name="connsiteX4" fmla="*/ 0 w 45227"/>
                          <a:gd name="connsiteY4" fmla="*/ 23569 h 471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5227" h="47137">
                            <a:moveTo>
                              <a:pt x="0" y="23569"/>
                            </a:moveTo>
                            <a:cubicBezTo>
                              <a:pt x="0" y="10829"/>
                              <a:pt x="10192" y="0"/>
                              <a:pt x="22295" y="0"/>
                            </a:cubicBezTo>
                            <a:cubicBezTo>
                              <a:pt x="34398" y="0"/>
                              <a:pt x="45227" y="10829"/>
                              <a:pt x="45227" y="23569"/>
                            </a:cubicBezTo>
                            <a:cubicBezTo>
                              <a:pt x="45227" y="36309"/>
                              <a:pt x="35035" y="47138"/>
                              <a:pt x="22295" y="47138"/>
                            </a:cubicBezTo>
                            <a:cubicBezTo>
                              <a:pt x="10192" y="46501"/>
                              <a:pt x="0" y="36309"/>
                              <a:pt x="0" y="23569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02" name="Freeform: Shape 2001">
                      <a:extLst>
                        <a:ext uri="{FF2B5EF4-FFF2-40B4-BE49-F238E27FC236}">
                          <a16:creationId xmlns:a16="http://schemas.microsoft.com/office/drawing/2014/main" id="{79C7595B-8E2C-4ED2-8311-C545105EAB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2056" y="5939721"/>
                      <a:ext cx="22932" cy="31850"/>
                    </a:xfrm>
                    <a:custGeom>
                      <a:avLst/>
                      <a:gdLst>
                        <a:gd name="connsiteX0" fmla="*/ 22932 w 22932"/>
                        <a:gd name="connsiteY0" fmla="*/ 4459 h 31850"/>
                        <a:gd name="connsiteX1" fmla="*/ 5096 w 22932"/>
                        <a:gd name="connsiteY1" fmla="*/ 31850 h 31850"/>
                        <a:gd name="connsiteX2" fmla="*/ 0 w 22932"/>
                        <a:gd name="connsiteY2" fmla="*/ 24206 h 31850"/>
                        <a:gd name="connsiteX3" fmla="*/ 3185 w 22932"/>
                        <a:gd name="connsiteY3" fmla="*/ 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932" h="31850">
                          <a:moveTo>
                            <a:pt x="22932" y="4459"/>
                          </a:moveTo>
                          <a:lnTo>
                            <a:pt x="5096" y="31850"/>
                          </a:lnTo>
                          <a:lnTo>
                            <a:pt x="0" y="24206"/>
                          </a:lnTo>
                          <a:lnTo>
                            <a:pt x="3185" y="0"/>
                          </a:ln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03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540815" y="5918063"/>
                    <a:ext cx="235690" cy="72618"/>
                    <a:chOff x="540815" y="5918063"/>
                    <a:chExt cx="235690" cy="72618"/>
                  </a:xfrm>
                  <a:solidFill>
                    <a:schemeClr val="accent1"/>
                  </a:solidFill>
                </p:grpSpPr>
                <p:grpSp>
                  <p:nvGrpSpPr>
                    <p:cNvPr id="2004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53564" y="5918063"/>
                      <a:ext cx="108290" cy="72618"/>
                      <a:chOff x="653564" y="5918063"/>
                      <a:chExt cx="108290" cy="72618"/>
                    </a:xfrm>
                    <a:solidFill>
                      <a:schemeClr val="accent1"/>
                    </a:solidFill>
                  </p:grpSpPr>
                  <p:sp>
                    <p:nvSpPr>
                      <p:cNvPr id="2005" name="Freeform: Shape 2004">
                        <a:extLst>
                          <a:ext uri="{FF2B5EF4-FFF2-40B4-BE49-F238E27FC236}">
                            <a16:creationId xmlns:a16="http://schemas.microsoft.com/office/drawing/2014/main" id="{4CFBFCFC-B08C-4787-B07C-12A59F908A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3564" y="5918063"/>
                        <a:ext cx="108290" cy="55419"/>
                      </a:xfrm>
                      <a:custGeom>
                        <a:avLst/>
                        <a:gdLst>
                          <a:gd name="connsiteX0" fmla="*/ 0 w 108290"/>
                          <a:gd name="connsiteY0" fmla="*/ 0 h 55419"/>
                          <a:gd name="connsiteX1" fmla="*/ 108290 w 108290"/>
                          <a:gd name="connsiteY1" fmla="*/ 0 h 55419"/>
                          <a:gd name="connsiteX2" fmla="*/ 108290 w 108290"/>
                          <a:gd name="connsiteY2" fmla="*/ 55419 h 55419"/>
                          <a:gd name="connsiteX3" fmla="*/ 0 w 108290"/>
                          <a:gd name="connsiteY3" fmla="*/ 55419 h 55419"/>
                          <a:gd name="connsiteX4" fmla="*/ 0 w 108290"/>
                          <a:gd name="connsiteY4" fmla="*/ 43316 h 55419"/>
                          <a:gd name="connsiteX5" fmla="*/ 49049 w 108290"/>
                          <a:gd name="connsiteY5" fmla="*/ 38857 h 55419"/>
                          <a:gd name="connsiteX6" fmla="*/ 49049 w 108290"/>
                          <a:gd name="connsiteY6" fmla="*/ 14014 h 55419"/>
                          <a:gd name="connsiteX7" fmla="*/ 0 w 108290"/>
                          <a:gd name="connsiteY7" fmla="*/ 10829 h 554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8290" h="55419">
                            <a:moveTo>
                              <a:pt x="0" y="0"/>
                            </a:moveTo>
                            <a:lnTo>
                              <a:pt x="108290" y="0"/>
                            </a:lnTo>
                            <a:lnTo>
                              <a:pt x="108290" y="55419"/>
                            </a:lnTo>
                            <a:lnTo>
                              <a:pt x="0" y="55419"/>
                            </a:lnTo>
                            <a:lnTo>
                              <a:pt x="0" y="43316"/>
                            </a:lnTo>
                            <a:lnTo>
                              <a:pt x="49049" y="38857"/>
                            </a:lnTo>
                            <a:lnTo>
                              <a:pt x="49049" y="14014"/>
                            </a:lnTo>
                            <a:lnTo>
                              <a:pt x="0" y="1082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06" name="Freeform: Shape 2005">
                        <a:extLst>
                          <a:ext uri="{FF2B5EF4-FFF2-40B4-BE49-F238E27FC236}">
                            <a16:creationId xmlns:a16="http://schemas.microsoft.com/office/drawing/2014/main" id="{016D73BE-B074-4448-A352-875C1934D2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63119" y="5923159"/>
                        <a:ext cx="12103" cy="42042"/>
                      </a:xfrm>
                      <a:custGeom>
                        <a:avLst/>
                        <a:gdLst>
                          <a:gd name="connsiteX0" fmla="*/ 0 w 12103"/>
                          <a:gd name="connsiteY0" fmla="*/ 0 h 42042"/>
                          <a:gd name="connsiteX1" fmla="*/ 12103 w 12103"/>
                          <a:gd name="connsiteY1" fmla="*/ 0 h 42042"/>
                          <a:gd name="connsiteX2" fmla="*/ 12103 w 12103"/>
                          <a:gd name="connsiteY2" fmla="*/ 42042 h 42042"/>
                          <a:gd name="connsiteX3" fmla="*/ 0 w 12103"/>
                          <a:gd name="connsiteY3" fmla="*/ 42042 h 420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103" h="42042">
                            <a:moveTo>
                              <a:pt x="0" y="0"/>
                            </a:moveTo>
                            <a:lnTo>
                              <a:pt x="12103" y="0"/>
                            </a:lnTo>
                            <a:lnTo>
                              <a:pt x="12103" y="42042"/>
                            </a:lnTo>
                            <a:lnTo>
                              <a:pt x="0" y="4204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07" name="Freeform: Shape 2006">
                        <a:extLst>
                          <a:ext uri="{FF2B5EF4-FFF2-40B4-BE49-F238E27FC236}">
                            <a16:creationId xmlns:a16="http://schemas.microsoft.com/office/drawing/2014/main" id="{40813F58-1B21-48E8-AA89-5D34FA8E735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75222" y="5958194"/>
                        <a:ext cx="85995" cy="32486"/>
                      </a:xfrm>
                      <a:custGeom>
                        <a:avLst/>
                        <a:gdLst>
                          <a:gd name="connsiteX0" fmla="*/ 73892 w 85995"/>
                          <a:gd name="connsiteY0" fmla="*/ 32487 h 32486"/>
                          <a:gd name="connsiteX1" fmla="*/ 43953 w 85995"/>
                          <a:gd name="connsiteY1" fmla="*/ 32487 h 32486"/>
                          <a:gd name="connsiteX2" fmla="*/ 43316 w 85995"/>
                          <a:gd name="connsiteY2" fmla="*/ 19110 h 32486"/>
                          <a:gd name="connsiteX3" fmla="*/ 0 w 85995"/>
                          <a:gd name="connsiteY3" fmla="*/ 10829 h 32486"/>
                          <a:gd name="connsiteX4" fmla="*/ 70070 w 85995"/>
                          <a:gd name="connsiteY4" fmla="*/ 0 h 32486"/>
                          <a:gd name="connsiteX5" fmla="*/ 85995 w 85995"/>
                          <a:gd name="connsiteY5" fmla="*/ 10829 h 32486"/>
                          <a:gd name="connsiteX6" fmla="*/ 75803 w 85995"/>
                          <a:gd name="connsiteY6" fmla="*/ 17836 h 32486"/>
                          <a:gd name="connsiteX7" fmla="*/ 73892 w 85995"/>
                          <a:gd name="connsiteY7" fmla="*/ 32487 h 324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5995" h="32486">
                            <a:moveTo>
                              <a:pt x="73892" y="32487"/>
                            </a:moveTo>
                            <a:lnTo>
                              <a:pt x="43953" y="32487"/>
                            </a:lnTo>
                            <a:cubicBezTo>
                              <a:pt x="43953" y="27391"/>
                              <a:pt x="43316" y="22932"/>
                              <a:pt x="43316" y="19110"/>
                            </a:cubicBezTo>
                            <a:cubicBezTo>
                              <a:pt x="42679" y="8281"/>
                              <a:pt x="0" y="10829"/>
                              <a:pt x="0" y="10829"/>
                            </a:cubicBezTo>
                            <a:lnTo>
                              <a:pt x="70070" y="0"/>
                            </a:lnTo>
                            <a:lnTo>
                              <a:pt x="85995" y="10829"/>
                            </a:lnTo>
                            <a:lnTo>
                              <a:pt x="75803" y="17836"/>
                            </a:lnTo>
                            <a:lnTo>
                              <a:pt x="73892" y="3248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08" name="Freeform: Shape 2007">
                        <a:extLst>
                          <a:ext uri="{FF2B5EF4-FFF2-40B4-BE49-F238E27FC236}">
                            <a16:creationId xmlns:a16="http://schemas.microsoft.com/office/drawing/2014/main" id="{69F84D16-F840-4376-B102-ADD973E9F0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346" y="5923159"/>
                        <a:ext cx="45227" cy="47137"/>
                      </a:xfrm>
                      <a:custGeom>
                        <a:avLst/>
                        <a:gdLst>
                          <a:gd name="connsiteX0" fmla="*/ 0 w 45227"/>
                          <a:gd name="connsiteY0" fmla="*/ 23569 h 47137"/>
                          <a:gd name="connsiteX1" fmla="*/ 22295 w 45227"/>
                          <a:gd name="connsiteY1" fmla="*/ 0 h 47137"/>
                          <a:gd name="connsiteX2" fmla="*/ 45227 w 45227"/>
                          <a:gd name="connsiteY2" fmla="*/ 23569 h 47137"/>
                          <a:gd name="connsiteX3" fmla="*/ 22295 w 45227"/>
                          <a:gd name="connsiteY3" fmla="*/ 47138 h 47137"/>
                          <a:gd name="connsiteX4" fmla="*/ 0 w 45227"/>
                          <a:gd name="connsiteY4" fmla="*/ 23569 h 471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5227" h="47137">
                            <a:moveTo>
                              <a:pt x="0" y="23569"/>
                            </a:moveTo>
                            <a:cubicBezTo>
                              <a:pt x="0" y="10829"/>
                              <a:pt x="10192" y="0"/>
                              <a:pt x="22295" y="0"/>
                            </a:cubicBezTo>
                            <a:cubicBezTo>
                              <a:pt x="35035" y="0"/>
                              <a:pt x="45227" y="10829"/>
                              <a:pt x="45227" y="23569"/>
                            </a:cubicBezTo>
                            <a:cubicBezTo>
                              <a:pt x="45227" y="36309"/>
                              <a:pt x="35035" y="47138"/>
                              <a:pt x="22295" y="47138"/>
                            </a:cubicBezTo>
                            <a:cubicBezTo>
                              <a:pt x="9555" y="46501"/>
                              <a:pt x="0" y="36309"/>
                              <a:pt x="0" y="23569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09" name="Freeform: Shape 2008">
                      <a:extLst>
                        <a:ext uri="{FF2B5EF4-FFF2-40B4-BE49-F238E27FC236}">
                          <a16:creationId xmlns:a16="http://schemas.microsoft.com/office/drawing/2014/main" id="{970DBA8E-818D-450F-9460-4CBC32BF61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3573" y="5939721"/>
                      <a:ext cx="22932" cy="31850"/>
                    </a:xfrm>
                    <a:custGeom>
                      <a:avLst/>
                      <a:gdLst>
                        <a:gd name="connsiteX0" fmla="*/ 22932 w 22932"/>
                        <a:gd name="connsiteY0" fmla="*/ 4459 h 31850"/>
                        <a:gd name="connsiteX1" fmla="*/ 5096 w 22932"/>
                        <a:gd name="connsiteY1" fmla="*/ 31850 h 31850"/>
                        <a:gd name="connsiteX2" fmla="*/ 0 w 22932"/>
                        <a:gd name="connsiteY2" fmla="*/ 24206 h 31850"/>
                        <a:gd name="connsiteX3" fmla="*/ 3185 w 22932"/>
                        <a:gd name="connsiteY3" fmla="*/ 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932" h="31850">
                          <a:moveTo>
                            <a:pt x="22932" y="4459"/>
                          </a:moveTo>
                          <a:lnTo>
                            <a:pt x="5096" y="31850"/>
                          </a:lnTo>
                          <a:lnTo>
                            <a:pt x="0" y="24206"/>
                          </a:lnTo>
                          <a:lnTo>
                            <a:pt x="3185" y="0"/>
                          </a:ln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010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40815" y="5918063"/>
                      <a:ext cx="108290" cy="72618"/>
                      <a:chOff x="540815" y="5918063"/>
                      <a:chExt cx="108290" cy="72618"/>
                    </a:xfrm>
                    <a:solidFill>
                      <a:schemeClr val="accent1"/>
                    </a:solidFill>
                  </p:grpSpPr>
                  <p:sp>
                    <p:nvSpPr>
                      <p:cNvPr id="2011" name="Freeform: Shape 2010">
                        <a:extLst>
                          <a:ext uri="{FF2B5EF4-FFF2-40B4-BE49-F238E27FC236}">
                            <a16:creationId xmlns:a16="http://schemas.microsoft.com/office/drawing/2014/main" id="{A827B2B4-B3A9-4ACC-AD7B-2958FD7E11F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40815" y="5918063"/>
                        <a:ext cx="108290" cy="55419"/>
                      </a:xfrm>
                      <a:custGeom>
                        <a:avLst/>
                        <a:gdLst>
                          <a:gd name="connsiteX0" fmla="*/ 0 w 108290"/>
                          <a:gd name="connsiteY0" fmla="*/ 0 h 55419"/>
                          <a:gd name="connsiteX1" fmla="*/ 108290 w 108290"/>
                          <a:gd name="connsiteY1" fmla="*/ 0 h 55419"/>
                          <a:gd name="connsiteX2" fmla="*/ 108290 w 108290"/>
                          <a:gd name="connsiteY2" fmla="*/ 55419 h 55419"/>
                          <a:gd name="connsiteX3" fmla="*/ 0 w 108290"/>
                          <a:gd name="connsiteY3" fmla="*/ 55419 h 55419"/>
                          <a:gd name="connsiteX4" fmla="*/ 0 w 108290"/>
                          <a:gd name="connsiteY4" fmla="*/ 43316 h 55419"/>
                          <a:gd name="connsiteX5" fmla="*/ 48412 w 108290"/>
                          <a:gd name="connsiteY5" fmla="*/ 38857 h 55419"/>
                          <a:gd name="connsiteX6" fmla="*/ 48412 w 108290"/>
                          <a:gd name="connsiteY6" fmla="*/ 14014 h 55419"/>
                          <a:gd name="connsiteX7" fmla="*/ 0 w 108290"/>
                          <a:gd name="connsiteY7" fmla="*/ 10829 h 5541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108290" h="55419">
                            <a:moveTo>
                              <a:pt x="0" y="0"/>
                            </a:moveTo>
                            <a:lnTo>
                              <a:pt x="108290" y="0"/>
                            </a:lnTo>
                            <a:lnTo>
                              <a:pt x="108290" y="55419"/>
                            </a:lnTo>
                            <a:lnTo>
                              <a:pt x="0" y="55419"/>
                            </a:lnTo>
                            <a:lnTo>
                              <a:pt x="0" y="43316"/>
                            </a:lnTo>
                            <a:lnTo>
                              <a:pt x="48412" y="38857"/>
                            </a:lnTo>
                            <a:lnTo>
                              <a:pt x="48412" y="14014"/>
                            </a:lnTo>
                            <a:lnTo>
                              <a:pt x="0" y="1082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12" name="Freeform: Shape 2011">
                        <a:extLst>
                          <a:ext uri="{FF2B5EF4-FFF2-40B4-BE49-F238E27FC236}">
                            <a16:creationId xmlns:a16="http://schemas.microsoft.com/office/drawing/2014/main" id="{2C2780B2-1B4F-4628-AAF0-A68F4B763C7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0370" y="5923159"/>
                        <a:ext cx="12103" cy="42042"/>
                      </a:xfrm>
                      <a:custGeom>
                        <a:avLst/>
                        <a:gdLst>
                          <a:gd name="connsiteX0" fmla="*/ 0 w 12103"/>
                          <a:gd name="connsiteY0" fmla="*/ 0 h 42042"/>
                          <a:gd name="connsiteX1" fmla="*/ 12103 w 12103"/>
                          <a:gd name="connsiteY1" fmla="*/ 0 h 42042"/>
                          <a:gd name="connsiteX2" fmla="*/ 12103 w 12103"/>
                          <a:gd name="connsiteY2" fmla="*/ 42042 h 42042"/>
                          <a:gd name="connsiteX3" fmla="*/ 0 w 12103"/>
                          <a:gd name="connsiteY3" fmla="*/ 42042 h 420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2103" h="42042">
                            <a:moveTo>
                              <a:pt x="0" y="0"/>
                            </a:moveTo>
                            <a:lnTo>
                              <a:pt x="12103" y="0"/>
                            </a:lnTo>
                            <a:lnTo>
                              <a:pt x="12103" y="42042"/>
                            </a:lnTo>
                            <a:lnTo>
                              <a:pt x="0" y="4204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13" name="Freeform: Shape 2012">
                        <a:extLst>
                          <a:ext uri="{FF2B5EF4-FFF2-40B4-BE49-F238E27FC236}">
                            <a16:creationId xmlns:a16="http://schemas.microsoft.com/office/drawing/2014/main" id="{D6256E0F-DDDB-48AD-B7B9-EEF1D7DB3E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2473" y="5958194"/>
                        <a:ext cx="85995" cy="32486"/>
                      </a:xfrm>
                      <a:custGeom>
                        <a:avLst/>
                        <a:gdLst>
                          <a:gd name="connsiteX0" fmla="*/ 73892 w 85995"/>
                          <a:gd name="connsiteY0" fmla="*/ 32487 h 32486"/>
                          <a:gd name="connsiteX1" fmla="*/ 43953 w 85995"/>
                          <a:gd name="connsiteY1" fmla="*/ 32487 h 32486"/>
                          <a:gd name="connsiteX2" fmla="*/ 43316 w 85995"/>
                          <a:gd name="connsiteY2" fmla="*/ 19110 h 32486"/>
                          <a:gd name="connsiteX3" fmla="*/ 0 w 85995"/>
                          <a:gd name="connsiteY3" fmla="*/ 10829 h 32486"/>
                          <a:gd name="connsiteX4" fmla="*/ 70070 w 85995"/>
                          <a:gd name="connsiteY4" fmla="*/ 0 h 32486"/>
                          <a:gd name="connsiteX5" fmla="*/ 85995 w 85995"/>
                          <a:gd name="connsiteY5" fmla="*/ 10829 h 32486"/>
                          <a:gd name="connsiteX6" fmla="*/ 75803 w 85995"/>
                          <a:gd name="connsiteY6" fmla="*/ 17836 h 32486"/>
                          <a:gd name="connsiteX7" fmla="*/ 73892 w 85995"/>
                          <a:gd name="connsiteY7" fmla="*/ 32487 h 3248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5995" h="32486">
                            <a:moveTo>
                              <a:pt x="73892" y="32487"/>
                            </a:moveTo>
                            <a:lnTo>
                              <a:pt x="43953" y="32487"/>
                            </a:lnTo>
                            <a:cubicBezTo>
                              <a:pt x="43316" y="27391"/>
                              <a:pt x="43316" y="22932"/>
                              <a:pt x="43316" y="19110"/>
                            </a:cubicBezTo>
                            <a:cubicBezTo>
                              <a:pt x="42679" y="8281"/>
                              <a:pt x="0" y="10829"/>
                              <a:pt x="0" y="10829"/>
                            </a:cubicBezTo>
                            <a:lnTo>
                              <a:pt x="70070" y="0"/>
                            </a:lnTo>
                            <a:lnTo>
                              <a:pt x="85995" y="10829"/>
                            </a:lnTo>
                            <a:lnTo>
                              <a:pt x="75803" y="17836"/>
                            </a:lnTo>
                            <a:lnTo>
                              <a:pt x="73892" y="3248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14" name="Freeform: Shape 2013">
                        <a:extLst>
                          <a:ext uri="{FF2B5EF4-FFF2-40B4-BE49-F238E27FC236}">
                            <a16:creationId xmlns:a16="http://schemas.microsoft.com/office/drawing/2014/main" id="{64FF1E9A-DD28-4079-9C15-C96D393AD7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95597" y="5923159"/>
                        <a:ext cx="44590" cy="47137"/>
                      </a:xfrm>
                      <a:custGeom>
                        <a:avLst/>
                        <a:gdLst>
                          <a:gd name="connsiteX0" fmla="*/ 0 w 44590"/>
                          <a:gd name="connsiteY0" fmla="*/ 23569 h 47137"/>
                          <a:gd name="connsiteX1" fmla="*/ 22295 w 44590"/>
                          <a:gd name="connsiteY1" fmla="*/ 0 h 47137"/>
                          <a:gd name="connsiteX2" fmla="*/ 44590 w 44590"/>
                          <a:gd name="connsiteY2" fmla="*/ 23569 h 47137"/>
                          <a:gd name="connsiteX3" fmla="*/ 22295 w 44590"/>
                          <a:gd name="connsiteY3" fmla="*/ 47138 h 47137"/>
                          <a:gd name="connsiteX4" fmla="*/ 0 w 44590"/>
                          <a:gd name="connsiteY4" fmla="*/ 23569 h 471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4590" h="47137">
                            <a:moveTo>
                              <a:pt x="0" y="23569"/>
                            </a:moveTo>
                            <a:cubicBezTo>
                              <a:pt x="0" y="10829"/>
                              <a:pt x="10192" y="0"/>
                              <a:pt x="22295" y="0"/>
                            </a:cubicBezTo>
                            <a:cubicBezTo>
                              <a:pt x="35035" y="0"/>
                              <a:pt x="44590" y="10829"/>
                              <a:pt x="44590" y="23569"/>
                            </a:cubicBezTo>
                            <a:cubicBezTo>
                              <a:pt x="44590" y="36309"/>
                              <a:pt x="34398" y="47138"/>
                              <a:pt x="22295" y="47138"/>
                            </a:cubicBezTo>
                            <a:cubicBezTo>
                              <a:pt x="9555" y="46501"/>
                              <a:pt x="0" y="36309"/>
                              <a:pt x="0" y="23569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15" name="Freeform: Shape 2014">
                      <a:extLst>
                        <a:ext uri="{FF2B5EF4-FFF2-40B4-BE49-F238E27FC236}">
                          <a16:creationId xmlns:a16="http://schemas.microsoft.com/office/drawing/2014/main" id="{7FA18347-0EA0-418C-A599-C7FD96004A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187" y="5939721"/>
                      <a:ext cx="22932" cy="31850"/>
                    </a:xfrm>
                    <a:custGeom>
                      <a:avLst/>
                      <a:gdLst>
                        <a:gd name="connsiteX0" fmla="*/ 22932 w 22932"/>
                        <a:gd name="connsiteY0" fmla="*/ 4459 h 31850"/>
                        <a:gd name="connsiteX1" fmla="*/ 5733 w 22932"/>
                        <a:gd name="connsiteY1" fmla="*/ 31850 h 31850"/>
                        <a:gd name="connsiteX2" fmla="*/ 0 w 22932"/>
                        <a:gd name="connsiteY2" fmla="*/ 24206 h 31850"/>
                        <a:gd name="connsiteX3" fmla="*/ 3185 w 22932"/>
                        <a:gd name="connsiteY3" fmla="*/ 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2932" h="31850">
                          <a:moveTo>
                            <a:pt x="22932" y="4459"/>
                          </a:moveTo>
                          <a:lnTo>
                            <a:pt x="5733" y="31850"/>
                          </a:lnTo>
                          <a:lnTo>
                            <a:pt x="0" y="24206"/>
                          </a:lnTo>
                          <a:lnTo>
                            <a:pt x="3185" y="0"/>
                          </a:ln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16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17864" y="5844807"/>
                    <a:ext cx="226772" cy="145236"/>
                    <a:chOff x="317864" y="5844807"/>
                    <a:chExt cx="226772" cy="145236"/>
                  </a:xfrm>
                  <a:solidFill>
                    <a:schemeClr val="accent1"/>
                  </a:solidFill>
                </p:grpSpPr>
                <p:grpSp>
                  <p:nvGrpSpPr>
                    <p:cNvPr id="2017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7236" y="5898953"/>
                      <a:ext cx="113386" cy="91091"/>
                      <a:chOff x="417236" y="5898953"/>
                      <a:chExt cx="113386" cy="91091"/>
                    </a:xfrm>
                    <a:solidFill>
                      <a:schemeClr val="accent1"/>
                    </a:solidFill>
                  </p:grpSpPr>
                  <p:sp>
                    <p:nvSpPr>
                      <p:cNvPr id="2018" name="Freeform: Shape 2017">
                        <a:extLst>
                          <a:ext uri="{FF2B5EF4-FFF2-40B4-BE49-F238E27FC236}">
                            <a16:creationId xmlns:a16="http://schemas.microsoft.com/office/drawing/2014/main" id="{89CB9FC0-BCF9-475A-94A9-F971F06A861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7236" y="5898953"/>
                        <a:ext cx="113386" cy="74529"/>
                      </a:xfrm>
                      <a:custGeom>
                        <a:avLst/>
                        <a:gdLst>
                          <a:gd name="connsiteX0" fmla="*/ 21658 w 113386"/>
                          <a:gd name="connsiteY0" fmla="*/ 0 h 74529"/>
                          <a:gd name="connsiteX1" fmla="*/ 35672 w 113386"/>
                          <a:gd name="connsiteY1" fmla="*/ 5096 h 74529"/>
                          <a:gd name="connsiteX2" fmla="*/ 42042 w 113386"/>
                          <a:gd name="connsiteY2" fmla="*/ 7644 h 74529"/>
                          <a:gd name="connsiteX3" fmla="*/ 49686 w 113386"/>
                          <a:gd name="connsiteY3" fmla="*/ 9555 h 74529"/>
                          <a:gd name="connsiteX4" fmla="*/ 66248 w 113386"/>
                          <a:gd name="connsiteY4" fmla="*/ 14014 h 74529"/>
                          <a:gd name="connsiteX5" fmla="*/ 83447 w 113386"/>
                          <a:gd name="connsiteY5" fmla="*/ 16562 h 74529"/>
                          <a:gd name="connsiteX6" fmla="*/ 98735 w 113386"/>
                          <a:gd name="connsiteY6" fmla="*/ 18473 h 74529"/>
                          <a:gd name="connsiteX7" fmla="*/ 113386 w 113386"/>
                          <a:gd name="connsiteY7" fmla="*/ 19110 h 74529"/>
                          <a:gd name="connsiteX8" fmla="*/ 112112 w 113386"/>
                          <a:gd name="connsiteY8" fmla="*/ 74529 h 74529"/>
                          <a:gd name="connsiteX9" fmla="*/ 94276 w 113386"/>
                          <a:gd name="connsiteY9" fmla="*/ 73893 h 74529"/>
                          <a:gd name="connsiteX10" fmla="*/ 76440 w 113386"/>
                          <a:gd name="connsiteY10" fmla="*/ 71982 h 74529"/>
                          <a:gd name="connsiteX11" fmla="*/ 55419 w 113386"/>
                          <a:gd name="connsiteY11" fmla="*/ 68797 h 74529"/>
                          <a:gd name="connsiteX12" fmla="*/ 35035 w 113386"/>
                          <a:gd name="connsiteY12" fmla="*/ 63700 h 74529"/>
                          <a:gd name="connsiteX13" fmla="*/ 25480 w 113386"/>
                          <a:gd name="connsiteY13" fmla="*/ 61152 h 74529"/>
                          <a:gd name="connsiteX14" fmla="*/ 17199 w 113386"/>
                          <a:gd name="connsiteY14" fmla="*/ 57967 h 74529"/>
                          <a:gd name="connsiteX15" fmla="*/ 0 w 113386"/>
                          <a:gd name="connsiteY15" fmla="*/ 51597 h 74529"/>
                          <a:gd name="connsiteX16" fmla="*/ 4459 w 113386"/>
                          <a:gd name="connsiteY16" fmla="*/ 40768 h 74529"/>
                          <a:gd name="connsiteX17" fmla="*/ 28665 w 113386"/>
                          <a:gd name="connsiteY17" fmla="*/ 47138 h 74529"/>
                          <a:gd name="connsiteX18" fmla="*/ 52871 w 113386"/>
                          <a:gd name="connsiteY18" fmla="*/ 51597 h 74529"/>
                          <a:gd name="connsiteX19" fmla="*/ 58604 w 113386"/>
                          <a:gd name="connsiteY19" fmla="*/ 27391 h 74529"/>
                          <a:gd name="connsiteX20" fmla="*/ 37583 w 113386"/>
                          <a:gd name="connsiteY20" fmla="*/ 19747 h 74529"/>
                          <a:gd name="connsiteX21" fmla="*/ 17199 w 113386"/>
                          <a:gd name="connsiteY21" fmla="*/ 10829 h 74529"/>
                          <a:gd name="connsiteX22" fmla="*/ 21658 w 113386"/>
                          <a:gd name="connsiteY22" fmla="*/ 0 h 7452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</a:cxnLst>
                        <a:rect l="l" t="t" r="r" b="b"/>
                        <a:pathLst>
                          <a:path w="113386" h="74529">
                            <a:moveTo>
                              <a:pt x="21658" y="0"/>
                            </a:moveTo>
                            <a:cubicBezTo>
                              <a:pt x="21658" y="0"/>
                              <a:pt x="27391" y="1911"/>
                              <a:pt x="35672" y="5096"/>
                            </a:cubicBezTo>
                            <a:cubicBezTo>
                              <a:pt x="37583" y="5733"/>
                              <a:pt x="40131" y="6370"/>
                              <a:pt x="42042" y="7644"/>
                            </a:cubicBezTo>
                            <a:cubicBezTo>
                              <a:pt x="44590" y="8281"/>
                              <a:pt x="47138" y="8918"/>
                              <a:pt x="49686" y="9555"/>
                            </a:cubicBezTo>
                            <a:cubicBezTo>
                              <a:pt x="54782" y="10829"/>
                              <a:pt x="60515" y="12740"/>
                              <a:pt x="66248" y="14014"/>
                            </a:cubicBezTo>
                            <a:cubicBezTo>
                              <a:pt x="71981" y="14651"/>
                              <a:pt x="77714" y="15925"/>
                              <a:pt x="83447" y="16562"/>
                            </a:cubicBezTo>
                            <a:cubicBezTo>
                              <a:pt x="89180" y="17199"/>
                              <a:pt x="94276" y="18473"/>
                              <a:pt x="98735" y="18473"/>
                            </a:cubicBezTo>
                            <a:cubicBezTo>
                              <a:pt x="107653" y="19110"/>
                              <a:pt x="113386" y="19110"/>
                              <a:pt x="113386" y="19110"/>
                            </a:cubicBezTo>
                            <a:lnTo>
                              <a:pt x="112112" y="74529"/>
                            </a:lnTo>
                            <a:cubicBezTo>
                              <a:pt x="112112" y="74529"/>
                              <a:pt x="105105" y="73893"/>
                              <a:pt x="94276" y="73893"/>
                            </a:cubicBezTo>
                            <a:cubicBezTo>
                              <a:pt x="89180" y="73893"/>
                              <a:pt x="82810" y="72618"/>
                              <a:pt x="76440" y="71982"/>
                            </a:cubicBezTo>
                            <a:cubicBezTo>
                              <a:pt x="69433" y="71344"/>
                              <a:pt x="62426" y="70070"/>
                              <a:pt x="55419" y="68797"/>
                            </a:cubicBezTo>
                            <a:cubicBezTo>
                              <a:pt x="48412" y="66885"/>
                              <a:pt x="41405" y="64974"/>
                              <a:pt x="35035" y="63700"/>
                            </a:cubicBezTo>
                            <a:cubicBezTo>
                              <a:pt x="31850" y="63063"/>
                              <a:pt x="28665" y="62427"/>
                              <a:pt x="25480" y="61152"/>
                            </a:cubicBezTo>
                            <a:cubicBezTo>
                              <a:pt x="22932" y="59878"/>
                              <a:pt x="19747" y="59242"/>
                              <a:pt x="17199" y="57967"/>
                            </a:cubicBezTo>
                            <a:cubicBezTo>
                              <a:pt x="7007" y="54145"/>
                              <a:pt x="0" y="51597"/>
                              <a:pt x="0" y="51597"/>
                            </a:cubicBezTo>
                            <a:lnTo>
                              <a:pt x="4459" y="40768"/>
                            </a:lnTo>
                            <a:cubicBezTo>
                              <a:pt x="4459" y="40768"/>
                              <a:pt x="16562" y="43953"/>
                              <a:pt x="28665" y="47138"/>
                            </a:cubicBezTo>
                            <a:cubicBezTo>
                              <a:pt x="40768" y="49687"/>
                              <a:pt x="52871" y="51597"/>
                              <a:pt x="52871" y="51597"/>
                            </a:cubicBezTo>
                            <a:lnTo>
                              <a:pt x="58604" y="27391"/>
                            </a:lnTo>
                            <a:cubicBezTo>
                              <a:pt x="58604" y="27391"/>
                              <a:pt x="47775" y="23569"/>
                              <a:pt x="37583" y="19747"/>
                            </a:cubicBezTo>
                            <a:cubicBezTo>
                              <a:pt x="27391" y="15288"/>
                              <a:pt x="17199" y="10829"/>
                              <a:pt x="17199" y="10829"/>
                            </a:cubicBezTo>
                            <a:lnTo>
                              <a:pt x="21658" y="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19" name="Freeform: Shape 2018">
                        <a:extLst>
                          <a:ext uri="{FF2B5EF4-FFF2-40B4-BE49-F238E27FC236}">
                            <a16:creationId xmlns:a16="http://schemas.microsoft.com/office/drawing/2014/main" id="{83D1E0B6-B7CD-4C69-8B32-7CB2A8E741C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0613" y="5905960"/>
                        <a:ext cx="24843" cy="43952"/>
                      </a:xfrm>
                      <a:custGeom>
                        <a:avLst/>
                        <a:gdLst>
                          <a:gd name="connsiteX0" fmla="*/ 14651 w 24843"/>
                          <a:gd name="connsiteY0" fmla="*/ 0 h 43952"/>
                          <a:gd name="connsiteX1" fmla="*/ 24843 w 24843"/>
                          <a:gd name="connsiteY1" fmla="*/ 3822 h 43952"/>
                          <a:gd name="connsiteX2" fmla="*/ 11466 w 24843"/>
                          <a:gd name="connsiteY2" fmla="*/ 43953 h 43952"/>
                          <a:gd name="connsiteX3" fmla="*/ 0 w 24843"/>
                          <a:gd name="connsiteY3" fmla="*/ 40131 h 4395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4843" h="43952">
                            <a:moveTo>
                              <a:pt x="14651" y="0"/>
                            </a:moveTo>
                            <a:lnTo>
                              <a:pt x="24843" y="3822"/>
                            </a:lnTo>
                            <a:lnTo>
                              <a:pt x="11466" y="43953"/>
                            </a:lnTo>
                            <a:lnTo>
                              <a:pt x="0" y="40131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20" name="Freeform: Shape 2019">
                        <a:extLst>
                          <a:ext uri="{FF2B5EF4-FFF2-40B4-BE49-F238E27FC236}">
                            <a16:creationId xmlns:a16="http://schemas.microsoft.com/office/drawing/2014/main" id="{EECAAAC7-054D-44C6-AEBA-7D98B27CAB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0805" y="5954372"/>
                        <a:ext cx="89180" cy="35672"/>
                      </a:xfrm>
                      <a:custGeom>
                        <a:avLst/>
                        <a:gdLst>
                          <a:gd name="connsiteX0" fmla="*/ 74529 w 89180"/>
                          <a:gd name="connsiteY0" fmla="*/ 35672 h 35672"/>
                          <a:gd name="connsiteX1" fmla="*/ 69433 w 89180"/>
                          <a:gd name="connsiteY1" fmla="*/ 35672 h 35672"/>
                          <a:gd name="connsiteX2" fmla="*/ 57967 w 89180"/>
                          <a:gd name="connsiteY2" fmla="*/ 35035 h 35672"/>
                          <a:gd name="connsiteX3" fmla="*/ 41405 w 89180"/>
                          <a:gd name="connsiteY3" fmla="*/ 32487 h 35672"/>
                          <a:gd name="connsiteX4" fmla="*/ 42679 w 89180"/>
                          <a:gd name="connsiteY4" fmla="*/ 19110 h 35672"/>
                          <a:gd name="connsiteX5" fmla="*/ 21658 w 89180"/>
                          <a:gd name="connsiteY5" fmla="*/ 6370 h 35672"/>
                          <a:gd name="connsiteX6" fmla="*/ 7007 w 89180"/>
                          <a:gd name="connsiteY6" fmla="*/ 1911 h 35672"/>
                          <a:gd name="connsiteX7" fmla="*/ 1911 w 89180"/>
                          <a:gd name="connsiteY7" fmla="*/ 637 h 35672"/>
                          <a:gd name="connsiteX8" fmla="*/ 0 w 89180"/>
                          <a:gd name="connsiteY8" fmla="*/ 0 h 35672"/>
                          <a:gd name="connsiteX9" fmla="*/ 11466 w 89180"/>
                          <a:gd name="connsiteY9" fmla="*/ 1911 h 35672"/>
                          <a:gd name="connsiteX10" fmla="*/ 36309 w 89180"/>
                          <a:gd name="connsiteY10" fmla="*/ 4459 h 35672"/>
                          <a:gd name="connsiteX11" fmla="*/ 61152 w 89180"/>
                          <a:gd name="connsiteY11" fmla="*/ 4459 h 35672"/>
                          <a:gd name="connsiteX12" fmla="*/ 69433 w 89180"/>
                          <a:gd name="connsiteY12" fmla="*/ 3822 h 35672"/>
                          <a:gd name="connsiteX13" fmla="*/ 72618 w 89180"/>
                          <a:gd name="connsiteY13" fmla="*/ 3822 h 35672"/>
                          <a:gd name="connsiteX14" fmla="*/ 80899 w 89180"/>
                          <a:gd name="connsiteY14" fmla="*/ 9555 h 35672"/>
                          <a:gd name="connsiteX15" fmla="*/ 89180 w 89180"/>
                          <a:gd name="connsiteY15" fmla="*/ 15288 h 35672"/>
                          <a:gd name="connsiteX16" fmla="*/ 77714 w 89180"/>
                          <a:gd name="connsiteY16" fmla="*/ 21658 h 35672"/>
                          <a:gd name="connsiteX17" fmla="*/ 74529 w 89180"/>
                          <a:gd name="connsiteY17" fmla="*/ 35672 h 356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89180" h="35672">
                            <a:moveTo>
                              <a:pt x="74529" y="35672"/>
                            </a:moveTo>
                            <a:cubicBezTo>
                              <a:pt x="74529" y="35672"/>
                              <a:pt x="72618" y="35672"/>
                              <a:pt x="69433" y="35672"/>
                            </a:cubicBezTo>
                            <a:cubicBezTo>
                              <a:pt x="66248" y="35672"/>
                              <a:pt x="62426" y="35672"/>
                              <a:pt x="57967" y="35035"/>
                            </a:cubicBezTo>
                            <a:cubicBezTo>
                              <a:pt x="49686" y="33761"/>
                              <a:pt x="41405" y="32487"/>
                              <a:pt x="41405" y="32487"/>
                            </a:cubicBezTo>
                            <a:cubicBezTo>
                              <a:pt x="42042" y="27391"/>
                              <a:pt x="42042" y="22932"/>
                              <a:pt x="42679" y="19110"/>
                            </a:cubicBezTo>
                            <a:cubicBezTo>
                              <a:pt x="43316" y="14014"/>
                              <a:pt x="32487" y="10192"/>
                              <a:pt x="21658" y="6370"/>
                            </a:cubicBezTo>
                            <a:cubicBezTo>
                              <a:pt x="15925" y="4459"/>
                              <a:pt x="10829" y="3185"/>
                              <a:pt x="7007" y="1911"/>
                            </a:cubicBezTo>
                            <a:cubicBezTo>
                              <a:pt x="5096" y="1274"/>
                              <a:pt x="3185" y="637"/>
                              <a:pt x="1911" y="637"/>
                            </a:cubicBezTo>
                            <a:cubicBezTo>
                              <a:pt x="637" y="637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4459" y="1274"/>
                              <a:pt x="11466" y="1911"/>
                            </a:cubicBezTo>
                            <a:cubicBezTo>
                              <a:pt x="18473" y="2548"/>
                              <a:pt x="27391" y="3822"/>
                              <a:pt x="36309" y="4459"/>
                            </a:cubicBezTo>
                            <a:cubicBezTo>
                              <a:pt x="45227" y="4459"/>
                              <a:pt x="54782" y="4459"/>
                              <a:pt x="61152" y="4459"/>
                            </a:cubicBezTo>
                            <a:cubicBezTo>
                              <a:pt x="64337" y="4459"/>
                              <a:pt x="67522" y="4459"/>
                              <a:pt x="69433" y="3822"/>
                            </a:cubicBezTo>
                            <a:cubicBezTo>
                              <a:pt x="71344" y="3822"/>
                              <a:pt x="72618" y="3822"/>
                              <a:pt x="72618" y="3822"/>
                            </a:cubicBezTo>
                            <a:cubicBezTo>
                              <a:pt x="72618" y="3822"/>
                              <a:pt x="76440" y="6370"/>
                              <a:pt x="80899" y="9555"/>
                            </a:cubicBezTo>
                            <a:cubicBezTo>
                              <a:pt x="85358" y="12103"/>
                              <a:pt x="89180" y="15288"/>
                              <a:pt x="89180" y="15288"/>
                            </a:cubicBezTo>
                            <a:lnTo>
                              <a:pt x="77714" y="21658"/>
                            </a:lnTo>
                            <a:lnTo>
                              <a:pt x="74529" y="3567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21" name="Freeform: Shape 2020">
                        <a:extLst>
                          <a:ext uri="{FF2B5EF4-FFF2-40B4-BE49-F238E27FC236}">
                            <a16:creationId xmlns:a16="http://schemas.microsoft.com/office/drawing/2014/main" id="{1A9B4F2F-3DCE-4820-B57E-C742BD2ABD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7928" y="5920353"/>
                        <a:ext cx="43897" cy="47090"/>
                      </a:xfrm>
                      <a:custGeom>
                        <a:avLst/>
                        <a:gdLst>
                          <a:gd name="connsiteX0" fmla="*/ 461 w 43897"/>
                          <a:gd name="connsiteY0" fmla="*/ 20005 h 47090"/>
                          <a:gd name="connsiteX1" fmla="*/ 25304 w 43897"/>
                          <a:gd name="connsiteY1" fmla="*/ 258 h 47090"/>
                          <a:gd name="connsiteX2" fmla="*/ 38681 w 43897"/>
                          <a:gd name="connsiteY2" fmla="*/ 8539 h 47090"/>
                          <a:gd name="connsiteX3" fmla="*/ 43777 w 43897"/>
                          <a:gd name="connsiteY3" fmla="*/ 25738 h 47090"/>
                          <a:gd name="connsiteX4" fmla="*/ 36133 w 43897"/>
                          <a:gd name="connsiteY4" fmla="*/ 41663 h 47090"/>
                          <a:gd name="connsiteX5" fmla="*/ 18934 w 43897"/>
                          <a:gd name="connsiteY5" fmla="*/ 46759 h 47090"/>
                          <a:gd name="connsiteX6" fmla="*/ 461 w 43897"/>
                          <a:gd name="connsiteY6" fmla="*/ 20005 h 470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43897" h="47090">
                            <a:moveTo>
                              <a:pt x="461" y="20005"/>
                            </a:moveTo>
                            <a:cubicBezTo>
                              <a:pt x="3009" y="7265"/>
                              <a:pt x="14475" y="-1653"/>
                              <a:pt x="25304" y="258"/>
                            </a:cubicBezTo>
                            <a:cubicBezTo>
                              <a:pt x="31037" y="1532"/>
                              <a:pt x="35496" y="4080"/>
                              <a:pt x="38681" y="8539"/>
                            </a:cubicBezTo>
                            <a:cubicBezTo>
                              <a:pt x="42503" y="12998"/>
                              <a:pt x="44414" y="18731"/>
                              <a:pt x="43777" y="25738"/>
                            </a:cubicBezTo>
                            <a:cubicBezTo>
                              <a:pt x="43777" y="32108"/>
                              <a:pt x="40592" y="37841"/>
                              <a:pt x="36133" y="41663"/>
                            </a:cubicBezTo>
                            <a:cubicBezTo>
                              <a:pt x="31674" y="45485"/>
                              <a:pt x="25304" y="48033"/>
                              <a:pt x="18934" y="46759"/>
                            </a:cubicBezTo>
                            <a:cubicBezTo>
                              <a:pt x="6194" y="44848"/>
                              <a:pt x="-2087" y="32745"/>
                              <a:pt x="461" y="20005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22" name="Freeform: Shape 2021">
                      <a:extLst>
                        <a:ext uri="{FF2B5EF4-FFF2-40B4-BE49-F238E27FC236}">
                          <a16:creationId xmlns:a16="http://schemas.microsoft.com/office/drawing/2014/main" id="{F3D143A0-43DA-4626-ACB8-84AFAD5740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1705" y="5939084"/>
                      <a:ext cx="22932" cy="31850"/>
                    </a:xfrm>
                    <a:custGeom>
                      <a:avLst/>
                      <a:gdLst>
                        <a:gd name="connsiteX0" fmla="*/ 22932 w 22932"/>
                        <a:gd name="connsiteY0" fmla="*/ 5096 h 31850"/>
                        <a:gd name="connsiteX1" fmla="*/ 14014 w 22932"/>
                        <a:gd name="connsiteY1" fmla="*/ 18473 h 31850"/>
                        <a:gd name="connsiteX2" fmla="*/ 5096 w 22932"/>
                        <a:gd name="connsiteY2" fmla="*/ 31850 h 31850"/>
                        <a:gd name="connsiteX3" fmla="*/ 0 w 22932"/>
                        <a:gd name="connsiteY3" fmla="*/ 24206 h 31850"/>
                        <a:gd name="connsiteX4" fmla="*/ 4459 w 22932"/>
                        <a:gd name="connsiteY4" fmla="*/ 0 h 31850"/>
                        <a:gd name="connsiteX5" fmla="*/ 14014 w 22932"/>
                        <a:gd name="connsiteY5" fmla="*/ 2548 h 31850"/>
                        <a:gd name="connsiteX6" fmla="*/ 22932 w 22932"/>
                        <a:gd name="connsiteY6" fmla="*/ 5096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2932" h="31850">
                          <a:moveTo>
                            <a:pt x="22932" y="5096"/>
                          </a:moveTo>
                          <a:cubicBezTo>
                            <a:pt x="22932" y="5096"/>
                            <a:pt x="18473" y="12103"/>
                            <a:pt x="14014" y="18473"/>
                          </a:cubicBezTo>
                          <a:cubicBezTo>
                            <a:pt x="9555" y="24843"/>
                            <a:pt x="5096" y="31850"/>
                            <a:pt x="5096" y="31850"/>
                          </a:cubicBezTo>
                          <a:lnTo>
                            <a:pt x="0" y="24206"/>
                          </a:lnTo>
                          <a:lnTo>
                            <a:pt x="4459" y="0"/>
                          </a:lnTo>
                          <a:cubicBezTo>
                            <a:pt x="4459" y="0"/>
                            <a:pt x="8918" y="1274"/>
                            <a:pt x="14014" y="2548"/>
                          </a:cubicBezTo>
                          <a:cubicBezTo>
                            <a:pt x="17836" y="3822"/>
                            <a:pt x="22932" y="5096"/>
                            <a:pt x="22932" y="5096"/>
                          </a:cubicBez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023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864" y="5844807"/>
                      <a:ext cx="116571" cy="113386"/>
                      <a:chOff x="317864" y="5844807"/>
                      <a:chExt cx="116571" cy="113386"/>
                    </a:xfrm>
                    <a:solidFill>
                      <a:schemeClr val="accent1"/>
                    </a:solidFill>
                  </p:grpSpPr>
                  <p:sp>
                    <p:nvSpPr>
                      <p:cNvPr id="2024" name="Freeform: Shape 2023">
                        <a:extLst>
                          <a:ext uri="{FF2B5EF4-FFF2-40B4-BE49-F238E27FC236}">
                            <a16:creationId xmlns:a16="http://schemas.microsoft.com/office/drawing/2014/main" id="{222954D7-24E3-4455-80C7-CA304BC2D2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7864" y="5844807"/>
                        <a:ext cx="116571" cy="101920"/>
                      </a:xfrm>
                      <a:custGeom>
                        <a:avLst/>
                        <a:gdLst>
                          <a:gd name="connsiteX0" fmla="*/ 38857 w 116571"/>
                          <a:gd name="connsiteY0" fmla="*/ 0 h 101920"/>
                          <a:gd name="connsiteX1" fmla="*/ 49686 w 116571"/>
                          <a:gd name="connsiteY1" fmla="*/ 9555 h 101920"/>
                          <a:gd name="connsiteX2" fmla="*/ 54782 w 116571"/>
                          <a:gd name="connsiteY2" fmla="*/ 14651 h 101920"/>
                          <a:gd name="connsiteX3" fmla="*/ 61152 w 116571"/>
                          <a:gd name="connsiteY3" fmla="*/ 19110 h 101920"/>
                          <a:gd name="connsiteX4" fmla="*/ 75166 w 116571"/>
                          <a:gd name="connsiteY4" fmla="*/ 29302 h 101920"/>
                          <a:gd name="connsiteX5" fmla="*/ 103194 w 116571"/>
                          <a:gd name="connsiteY5" fmla="*/ 45227 h 101920"/>
                          <a:gd name="connsiteX6" fmla="*/ 116571 w 116571"/>
                          <a:gd name="connsiteY6" fmla="*/ 51597 h 101920"/>
                          <a:gd name="connsiteX7" fmla="*/ 94913 w 116571"/>
                          <a:gd name="connsiteY7" fmla="*/ 101920 h 101920"/>
                          <a:gd name="connsiteX8" fmla="*/ 78988 w 116571"/>
                          <a:gd name="connsiteY8" fmla="*/ 94277 h 101920"/>
                          <a:gd name="connsiteX9" fmla="*/ 44590 w 116571"/>
                          <a:gd name="connsiteY9" fmla="*/ 74529 h 101920"/>
                          <a:gd name="connsiteX10" fmla="*/ 27391 w 116571"/>
                          <a:gd name="connsiteY10" fmla="*/ 61789 h 101920"/>
                          <a:gd name="connsiteX11" fmla="*/ 19747 w 116571"/>
                          <a:gd name="connsiteY11" fmla="*/ 56057 h 101920"/>
                          <a:gd name="connsiteX12" fmla="*/ 13377 w 116571"/>
                          <a:gd name="connsiteY12" fmla="*/ 50323 h 101920"/>
                          <a:gd name="connsiteX13" fmla="*/ 0 w 116571"/>
                          <a:gd name="connsiteY13" fmla="*/ 38220 h 101920"/>
                          <a:gd name="connsiteX14" fmla="*/ 8281 w 116571"/>
                          <a:gd name="connsiteY14" fmla="*/ 29939 h 101920"/>
                          <a:gd name="connsiteX15" fmla="*/ 28028 w 116571"/>
                          <a:gd name="connsiteY15" fmla="*/ 45227 h 101920"/>
                          <a:gd name="connsiteX16" fmla="*/ 49049 w 116571"/>
                          <a:gd name="connsiteY16" fmla="*/ 58604 h 101920"/>
                          <a:gd name="connsiteX17" fmla="*/ 63700 w 116571"/>
                          <a:gd name="connsiteY17" fmla="*/ 38220 h 101920"/>
                          <a:gd name="connsiteX18" fmla="*/ 47138 w 116571"/>
                          <a:gd name="connsiteY18" fmla="*/ 23569 h 101920"/>
                          <a:gd name="connsiteX19" fmla="*/ 31850 w 116571"/>
                          <a:gd name="connsiteY19" fmla="*/ 7644 h 101920"/>
                          <a:gd name="connsiteX20" fmla="*/ 38857 w 116571"/>
                          <a:gd name="connsiteY20" fmla="*/ 0 h 10192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</a:cxnLst>
                        <a:rect l="l" t="t" r="r" b="b"/>
                        <a:pathLst>
                          <a:path w="116571" h="101920">
                            <a:moveTo>
                              <a:pt x="38857" y="0"/>
                            </a:moveTo>
                            <a:cubicBezTo>
                              <a:pt x="38857" y="0"/>
                              <a:pt x="43316" y="3822"/>
                              <a:pt x="49686" y="9555"/>
                            </a:cubicBezTo>
                            <a:cubicBezTo>
                              <a:pt x="51597" y="11466"/>
                              <a:pt x="53508" y="12740"/>
                              <a:pt x="54782" y="14651"/>
                            </a:cubicBezTo>
                            <a:cubicBezTo>
                              <a:pt x="56693" y="15925"/>
                              <a:pt x="59241" y="17836"/>
                              <a:pt x="61152" y="19110"/>
                            </a:cubicBezTo>
                            <a:cubicBezTo>
                              <a:pt x="65611" y="22295"/>
                              <a:pt x="70070" y="26117"/>
                              <a:pt x="75166" y="29302"/>
                            </a:cubicBezTo>
                            <a:cubicBezTo>
                              <a:pt x="85358" y="35035"/>
                              <a:pt x="94913" y="42042"/>
                              <a:pt x="103194" y="45227"/>
                            </a:cubicBezTo>
                            <a:cubicBezTo>
                              <a:pt x="111475" y="49049"/>
                              <a:pt x="116571" y="51597"/>
                              <a:pt x="116571" y="51597"/>
                            </a:cubicBezTo>
                            <a:lnTo>
                              <a:pt x="94913" y="101920"/>
                            </a:lnTo>
                            <a:cubicBezTo>
                              <a:pt x="94913" y="101920"/>
                              <a:pt x="88543" y="98735"/>
                              <a:pt x="78988" y="94277"/>
                            </a:cubicBezTo>
                            <a:cubicBezTo>
                              <a:pt x="68796" y="90454"/>
                              <a:pt x="57330" y="81537"/>
                              <a:pt x="44590" y="74529"/>
                            </a:cubicBezTo>
                            <a:cubicBezTo>
                              <a:pt x="38857" y="70708"/>
                              <a:pt x="33124" y="66248"/>
                              <a:pt x="27391" y="61789"/>
                            </a:cubicBezTo>
                            <a:cubicBezTo>
                              <a:pt x="24843" y="59878"/>
                              <a:pt x="22295" y="57967"/>
                              <a:pt x="19747" y="56057"/>
                            </a:cubicBezTo>
                            <a:cubicBezTo>
                              <a:pt x="17199" y="54145"/>
                              <a:pt x="15288" y="52234"/>
                              <a:pt x="13377" y="50323"/>
                            </a:cubicBezTo>
                            <a:cubicBezTo>
                              <a:pt x="5096" y="43316"/>
                              <a:pt x="0" y="38220"/>
                              <a:pt x="0" y="38220"/>
                            </a:cubicBezTo>
                            <a:lnTo>
                              <a:pt x="8281" y="29939"/>
                            </a:lnTo>
                            <a:cubicBezTo>
                              <a:pt x="8281" y="29939"/>
                              <a:pt x="17836" y="37583"/>
                              <a:pt x="28028" y="45227"/>
                            </a:cubicBezTo>
                            <a:cubicBezTo>
                              <a:pt x="38220" y="51597"/>
                              <a:pt x="49049" y="58604"/>
                              <a:pt x="49049" y="58604"/>
                            </a:cubicBezTo>
                            <a:lnTo>
                              <a:pt x="63700" y="38220"/>
                            </a:lnTo>
                            <a:cubicBezTo>
                              <a:pt x="63700" y="38220"/>
                              <a:pt x="55419" y="31213"/>
                              <a:pt x="47138" y="23569"/>
                            </a:cubicBezTo>
                            <a:cubicBezTo>
                              <a:pt x="39494" y="15288"/>
                              <a:pt x="31850" y="7644"/>
                              <a:pt x="31850" y="7644"/>
                            </a:cubicBezTo>
                            <a:lnTo>
                              <a:pt x="38857" y="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25" name="Freeform: Shape 2024">
                        <a:extLst>
                          <a:ext uri="{FF2B5EF4-FFF2-40B4-BE49-F238E27FC236}">
                            <a16:creationId xmlns:a16="http://schemas.microsoft.com/office/drawing/2014/main" id="{9D09BCFB-47C3-43ED-9914-E47542C774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1241" y="5853726"/>
                        <a:ext cx="36309" cy="39494"/>
                      </a:xfrm>
                      <a:custGeom>
                        <a:avLst/>
                        <a:gdLst>
                          <a:gd name="connsiteX0" fmla="*/ 28665 w 36309"/>
                          <a:gd name="connsiteY0" fmla="*/ 0 h 39494"/>
                          <a:gd name="connsiteX1" fmla="*/ 36309 w 36309"/>
                          <a:gd name="connsiteY1" fmla="*/ 7644 h 39494"/>
                          <a:gd name="connsiteX2" fmla="*/ 8918 w 36309"/>
                          <a:gd name="connsiteY2" fmla="*/ 39494 h 39494"/>
                          <a:gd name="connsiteX3" fmla="*/ 0 w 36309"/>
                          <a:gd name="connsiteY3" fmla="*/ 31850 h 3949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6309" h="39494">
                            <a:moveTo>
                              <a:pt x="28665" y="0"/>
                            </a:moveTo>
                            <a:lnTo>
                              <a:pt x="36309" y="7644"/>
                            </a:lnTo>
                            <a:lnTo>
                              <a:pt x="8918" y="39494"/>
                            </a:lnTo>
                            <a:lnTo>
                              <a:pt x="0" y="3185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26" name="Freeform: Shape 2025">
                        <a:extLst>
                          <a:ext uri="{FF2B5EF4-FFF2-40B4-BE49-F238E27FC236}">
                            <a16:creationId xmlns:a16="http://schemas.microsoft.com/office/drawing/2014/main" id="{5D1171CC-2DF7-47AE-9BE9-647C7CB481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7611" y="5897679"/>
                        <a:ext cx="77077" cy="60515"/>
                      </a:xfrm>
                      <a:custGeom>
                        <a:avLst/>
                        <a:gdLst>
                          <a:gd name="connsiteX0" fmla="*/ 55419 w 77077"/>
                          <a:gd name="connsiteY0" fmla="*/ 60515 h 60515"/>
                          <a:gd name="connsiteX1" fmla="*/ 40768 w 77077"/>
                          <a:gd name="connsiteY1" fmla="*/ 53508 h 60515"/>
                          <a:gd name="connsiteX2" fmla="*/ 26754 w 77077"/>
                          <a:gd name="connsiteY2" fmla="*/ 45227 h 60515"/>
                          <a:gd name="connsiteX3" fmla="*/ 32487 w 77077"/>
                          <a:gd name="connsiteY3" fmla="*/ 33761 h 60515"/>
                          <a:gd name="connsiteX4" fmla="*/ 17836 w 77077"/>
                          <a:gd name="connsiteY4" fmla="*/ 14014 h 60515"/>
                          <a:gd name="connsiteX5" fmla="*/ 5733 w 77077"/>
                          <a:gd name="connsiteY5" fmla="*/ 4459 h 60515"/>
                          <a:gd name="connsiteX6" fmla="*/ 0 w 77077"/>
                          <a:gd name="connsiteY6" fmla="*/ 0 h 60515"/>
                          <a:gd name="connsiteX7" fmla="*/ 2548 w 77077"/>
                          <a:gd name="connsiteY7" fmla="*/ 1911 h 60515"/>
                          <a:gd name="connsiteX8" fmla="*/ 10192 w 77077"/>
                          <a:gd name="connsiteY8" fmla="*/ 5733 h 60515"/>
                          <a:gd name="connsiteX9" fmla="*/ 32487 w 77077"/>
                          <a:gd name="connsiteY9" fmla="*/ 17199 h 60515"/>
                          <a:gd name="connsiteX10" fmla="*/ 55419 w 77077"/>
                          <a:gd name="connsiteY10" fmla="*/ 26754 h 60515"/>
                          <a:gd name="connsiteX11" fmla="*/ 66248 w 77077"/>
                          <a:gd name="connsiteY11" fmla="*/ 30576 h 60515"/>
                          <a:gd name="connsiteX12" fmla="*/ 71344 w 77077"/>
                          <a:gd name="connsiteY12" fmla="*/ 38857 h 60515"/>
                          <a:gd name="connsiteX13" fmla="*/ 77077 w 77077"/>
                          <a:gd name="connsiteY13" fmla="*/ 47138 h 60515"/>
                          <a:gd name="connsiteX14" fmla="*/ 64337 w 77077"/>
                          <a:gd name="connsiteY14" fmla="*/ 49049 h 60515"/>
                          <a:gd name="connsiteX15" fmla="*/ 55419 w 77077"/>
                          <a:gd name="connsiteY15" fmla="*/ 60515 h 605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77077" h="60515">
                            <a:moveTo>
                              <a:pt x="55419" y="60515"/>
                            </a:moveTo>
                            <a:cubicBezTo>
                              <a:pt x="55419" y="60515"/>
                              <a:pt x="47775" y="56693"/>
                              <a:pt x="40768" y="53508"/>
                            </a:cubicBezTo>
                            <a:cubicBezTo>
                              <a:pt x="33761" y="49049"/>
                              <a:pt x="26754" y="45227"/>
                              <a:pt x="26754" y="45227"/>
                            </a:cubicBezTo>
                            <a:cubicBezTo>
                              <a:pt x="28665" y="40768"/>
                              <a:pt x="31213" y="36309"/>
                              <a:pt x="32487" y="33761"/>
                            </a:cubicBezTo>
                            <a:cubicBezTo>
                              <a:pt x="35035" y="28665"/>
                              <a:pt x="26117" y="21658"/>
                              <a:pt x="17836" y="14014"/>
                            </a:cubicBezTo>
                            <a:cubicBezTo>
                              <a:pt x="13377" y="10192"/>
                              <a:pt x="8918" y="7007"/>
                              <a:pt x="5733" y="4459"/>
                            </a:cubicBezTo>
                            <a:cubicBezTo>
                              <a:pt x="2548" y="1911"/>
                              <a:pt x="0" y="0"/>
                              <a:pt x="0" y="0"/>
                            </a:cubicBezTo>
                            <a:cubicBezTo>
                              <a:pt x="0" y="0"/>
                              <a:pt x="1274" y="637"/>
                              <a:pt x="2548" y="1911"/>
                            </a:cubicBezTo>
                            <a:cubicBezTo>
                              <a:pt x="4459" y="3185"/>
                              <a:pt x="7007" y="4459"/>
                              <a:pt x="10192" y="5733"/>
                            </a:cubicBezTo>
                            <a:cubicBezTo>
                              <a:pt x="16562" y="8918"/>
                              <a:pt x="24206" y="14014"/>
                              <a:pt x="32487" y="17199"/>
                            </a:cubicBezTo>
                            <a:cubicBezTo>
                              <a:pt x="40768" y="20384"/>
                              <a:pt x="49049" y="24206"/>
                              <a:pt x="55419" y="26754"/>
                            </a:cubicBezTo>
                            <a:cubicBezTo>
                              <a:pt x="61789" y="28665"/>
                              <a:pt x="66248" y="30576"/>
                              <a:pt x="66248" y="30576"/>
                            </a:cubicBezTo>
                            <a:cubicBezTo>
                              <a:pt x="66248" y="30576"/>
                              <a:pt x="68796" y="34398"/>
                              <a:pt x="71344" y="38857"/>
                            </a:cubicBezTo>
                            <a:cubicBezTo>
                              <a:pt x="73892" y="43316"/>
                              <a:pt x="77077" y="47138"/>
                              <a:pt x="77077" y="47138"/>
                            </a:cubicBezTo>
                            <a:lnTo>
                              <a:pt x="64337" y="49049"/>
                            </a:lnTo>
                            <a:lnTo>
                              <a:pt x="55419" y="60515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27" name="Freeform: Shape 2026">
                        <a:extLst>
                          <a:ext uri="{FF2B5EF4-FFF2-40B4-BE49-F238E27FC236}">
                            <a16:creationId xmlns:a16="http://schemas.microsoft.com/office/drawing/2014/main" id="{CD2EF2CF-CFBC-4C25-9B9A-34F0F184110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74212" y="5886744"/>
                        <a:ext cx="44651" cy="46702"/>
                      </a:xfrm>
                      <a:custGeom>
                        <a:avLst/>
                        <a:gdLst>
                          <a:gd name="connsiteX0" fmla="*/ 4166 w 44651"/>
                          <a:gd name="connsiteY0" fmla="*/ 11571 h 46702"/>
                          <a:gd name="connsiteX1" fmla="*/ 34106 w 44651"/>
                          <a:gd name="connsiteY1" fmla="*/ 2653 h 46702"/>
                          <a:gd name="connsiteX2" fmla="*/ 42387 w 44651"/>
                          <a:gd name="connsiteY2" fmla="*/ 33229 h 46702"/>
                          <a:gd name="connsiteX3" fmla="*/ 11174 w 44651"/>
                          <a:gd name="connsiteY3" fmla="*/ 44058 h 46702"/>
                          <a:gd name="connsiteX4" fmla="*/ 4166 w 44651"/>
                          <a:gd name="connsiteY4" fmla="*/ 11571 h 4670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44651" h="46702">
                            <a:moveTo>
                              <a:pt x="4166" y="11571"/>
                            </a:moveTo>
                            <a:cubicBezTo>
                              <a:pt x="11174" y="742"/>
                              <a:pt x="25188" y="-3080"/>
                              <a:pt x="34106" y="2653"/>
                            </a:cubicBezTo>
                            <a:cubicBezTo>
                              <a:pt x="43661" y="7749"/>
                              <a:pt x="47483" y="21126"/>
                              <a:pt x="42387" y="33229"/>
                            </a:cubicBezTo>
                            <a:cubicBezTo>
                              <a:pt x="37291" y="44695"/>
                              <a:pt x="22640" y="50428"/>
                              <a:pt x="11174" y="44058"/>
                            </a:cubicBezTo>
                            <a:cubicBezTo>
                              <a:pt x="-293" y="36414"/>
                              <a:pt x="-3478" y="22400"/>
                              <a:pt x="4166" y="11571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28" name="Freeform: Shape 2027">
                      <a:extLst>
                        <a:ext uri="{FF2B5EF4-FFF2-40B4-BE49-F238E27FC236}">
                          <a16:creationId xmlns:a16="http://schemas.microsoft.com/office/drawing/2014/main" id="{CA996E14-7056-45BF-A3E8-FA63F8ACB8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8955" y="5914878"/>
                      <a:ext cx="28665" cy="29939"/>
                    </a:xfrm>
                    <a:custGeom>
                      <a:avLst/>
                      <a:gdLst>
                        <a:gd name="connsiteX0" fmla="*/ 28665 w 28665"/>
                        <a:gd name="connsiteY0" fmla="*/ 11466 h 29939"/>
                        <a:gd name="connsiteX1" fmla="*/ 15925 w 28665"/>
                        <a:gd name="connsiteY1" fmla="*/ 21021 h 29939"/>
                        <a:gd name="connsiteX2" fmla="*/ 1911 w 28665"/>
                        <a:gd name="connsiteY2" fmla="*/ 29939 h 29939"/>
                        <a:gd name="connsiteX3" fmla="*/ 0 w 28665"/>
                        <a:gd name="connsiteY3" fmla="*/ 20384 h 29939"/>
                        <a:gd name="connsiteX4" fmla="*/ 12740 w 28665"/>
                        <a:gd name="connsiteY4" fmla="*/ 0 h 29939"/>
                        <a:gd name="connsiteX5" fmla="*/ 15288 w 28665"/>
                        <a:gd name="connsiteY5" fmla="*/ 1911 h 29939"/>
                        <a:gd name="connsiteX6" fmla="*/ 21021 w 28665"/>
                        <a:gd name="connsiteY6" fmla="*/ 5733 h 29939"/>
                        <a:gd name="connsiteX7" fmla="*/ 28665 w 28665"/>
                        <a:gd name="connsiteY7" fmla="*/ 11466 h 299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8665" h="29939">
                          <a:moveTo>
                            <a:pt x="28665" y="11466"/>
                          </a:moveTo>
                          <a:cubicBezTo>
                            <a:pt x="28665" y="11466"/>
                            <a:pt x="22295" y="16562"/>
                            <a:pt x="15925" y="21021"/>
                          </a:cubicBezTo>
                          <a:cubicBezTo>
                            <a:pt x="8918" y="26117"/>
                            <a:pt x="1911" y="29939"/>
                            <a:pt x="1911" y="29939"/>
                          </a:cubicBezTo>
                          <a:lnTo>
                            <a:pt x="0" y="20384"/>
                          </a:lnTo>
                          <a:lnTo>
                            <a:pt x="12740" y="0"/>
                          </a:lnTo>
                          <a:cubicBezTo>
                            <a:pt x="12740" y="0"/>
                            <a:pt x="14014" y="637"/>
                            <a:pt x="15288" y="1911"/>
                          </a:cubicBezTo>
                          <a:cubicBezTo>
                            <a:pt x="17199" y="3185"/>
                            <a:pt x="18473" y="4459"/>
                            <a:pt x="21021" y="5733"/>
                          </a:cubicBezTo>
                          <a:cubicBezTo>
                            <a:pt x="24843" y="8281"/>
                            <a:pt x="28665" y="11466"/>
                            <a:pt x="28665" y="11466"/>
                          </a:cubicBez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29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215306" y="5663262"/>
                    <a:ext cx="135681" cy="214669"/>
                    <a:chOff x="215306" y="5663262"/>
                    <a:chExt cx="135681" cy="214669"/>
                  </a:xfrm>
                  <a:solidFill>
                    <a:schemeClr val="accent1"/>
                  </a:solidFill>
                </p:grpSpPr>
                <p:grpSp>
                  <p:nvGrpSpPr>
                    <p:cNvPr id="2030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8430" y="5759449"/>
                      <a:ext cx="102557" cy="118482"/>
                      <a:chOff x="248430" y="5759449"/>
                      <a:chExt cx="102557" cy="118482"/>
                    </a:xfrm>
                    <a:solidFill>
                      <a:schemeClr val="accent1"/>
                    </a:solidFill>
                  </p:grpSpPr>
                  <p:sp>
                    <p:nvSpPr>
                      <p:cNvPr id="2031" name="Freeform: Shape 2030">
                        <a:extLst>
                          <a:ext uri="{FF2B5EF4-FFF2-40B4-BE49-F238E27FC236}">
                            <a16:creationId xmlns:a16="http://schemas.microsoft.com/office/drawing/2014/main" id="{8B409C62-EF20-4BEC-A50A-348E4757D78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8430" y="5759449"/>
                        <a:ext cx="102557" cy="116571"/>
                      </a:xfrm>
                      <a:custGeom>
                        <a:avLst/>
                        <a:gdLst>
                          <a:gd name="connsiteX0" fmla="*/ 50323 w 102557"/>
                          <a:gd name="connsiteY0" fmla="*/ 0 h 116571"/>
                          <a:gd name="connsiteX1" fmla="*/ 52234 w 102557"/>
                          <a:gd name="connsiteY1" fmla="*/ 3822 h 116571"/>
                          <a:gd name="connsiteX2" fmla="*/ 56693 w 102557"/>
                          <a:gd name="connsiteY2" fmla="*/ 13377 h 116571"/>
                          <a:gd name="connsiteX3" fmla="*/ 63700 w 102557"/>
                          <a:gd name="connsiteY3" fmla="*/ 26754 h 116571"/>
                          <a:gd name="connsiteX4" fmla="*/ 72618 w 102557"/>
                          <a:gd name="connsiteY4" fmla="*/ 41405 h 116571"/>
                          <a:gd name="connsiteX5" fmla="*/ 82810 w 102557"/>
                          <a:gd name="connsiteY5" fmla="*/ 55419 h 116571"/>
                          <a:gd name="connsiteX6" fmla="*/ 92365 w 102557"/>
                          <a:gd name="connsiteY6" fmla="*/ 67522 h 116571"/>
                          <a:gd name="connsiteX7" fmla="*/ 102557 w 102557"/>
                          <a:gd name="connsiteY7" fmla="*/ 78351 h 116571"/>
                          <a:gd name="connsiteX8" fmla="*/ 62426 w 102557"/>
                          <a:gd name="connsiteY8" fmla="*/ 116571 h 116571"/>
                          <a:gd name="connsiteX9" fmla="*/ 50323 w 102557"/>
                          <a:gd name="connsiteY9" fmla="*/ 103194 h 116571"/>
                          <a:gd name="connsiteX10" fmla="*/ 38857 w 102557"/>
                          <a:gd name="connsiteY10" fmla="*/ 88543 h 116571"/>
                          <a:gd name="connsiteX11" fmla="*/ 26754 w 102557"/>
                          <a:gd name="connsiteY11" fmla="*/ 71344 h 116571"/>
                          <a:gd name="connsiteX12" fmla="*/ 15925 w 102557"/>
                          <a:gd name="connsiteY12" fmla="*/ 53508 h 116571"/>
                          <a:gd name="connsiteX13" fmla="*/ 7644 w 102557"/>
                          <a:gd name="connsiteY13" fmla="*/ 36946 h 116571"/>
                          <a:gd name="connsiteX14" fmla="*/ 1911 w 102557"/>
                          <a:gd name="connsiteY14" fmla="*/ 25480 h 116571"/>
                          <a:gd name="connsiteX15" fmla="*/ 0 w 102557"/>
                          <a:gd name="connsiteY15" fmla="*/ 21021 h 116571"/>
                          <a:gd name="connsiteX16" fmla="*/ 10829 w 102557"/>
                          <a:gd name="connsiteY16" fmla="*/ 16562 h 116571"/>
                          <a:gd name="connsiteX17" fmla="*/ 11466 w 102557"/>
                          <a:gd name="connsiteY17" fmla="*/ 18473 h 116571"/>
                          <a:gd name="connsiteX18" fmla="*/ 14014 w 102557"/>
                          <a:gd name="connsiteY18" fmla="*/ 23569 h 116571"/>
                          <a:gd name="connsiteX19" fmla="*/ 22932 w 102557"/>
                          <a:gd name="connsiteY19" fmla="*/ 38220 h 116571"/>
                          <a:gd name="connsiteX20" fmla="*/ 32487 w 102557"/>
                          <a:gd name="connsiteY20" fmla="*/ 52234 h 116571"/>
                          <a:gd name="connsiteX21" fmla="*/ 36946 w 102557"/>
                          <a:gd name="connsiteY21" fmla="*/ 58604 h 116571"/>
                          <a:gd name="connsiteX22" fmla="*/ 58604 w 102557"/>
                          <a:gd name="connsiteY22" fmla="*/ 45227 h 116571"/>
                          <a:gd name="connsiteX23" fmla="*/ 55419 w 102557"/>
                          <a:gd name="connsiteY23" fmla="*/ 38857 h 116571"/>
                          <a:gd name="connsiteX24" fmla="*/ 49049 w 102557"/>
                          <a:gd name="connsiteY24" fmla="*/ 24843 h 116571"/>
                          <a:gd name="connsiteX25" fmla="*/ 43316 w 102557"/>
                          <a:gd name="connsiteY25" fmla="*/ 10829 h 116571"/>
                          <a:gd name="connsiteX26" fmla="*/ 41405 w 102557"/>
                          <a:gd name="connsiteY26" fmla="*/ 6370 h 116571"/>
                          <a:gd name="connsiteX27" fmla="*/ 40768 w 102557"/>
                          <a:gd name="connsiteY27" fmla="*/ 4459 h 116571"/>
                          <a:gd name="connsiteX28" fmla="*/ 50323 w 102557"/>
                          <a:gd name="connsiteY28" fmla="*/ 0 h 1165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</a:cxnLst>
                        <a:rect l="l" t="t" r="r" b="b"/>
                        <a:pathLst>
                          <a:path w="102557" h="116571">
                            <a:moveTo>
                              <a:pt x="50323" y="0"/>
                            </a:moveTo>
                            <a:cubicBezTo>
                              <a:pt x="50323" y="0"/>
                              <a:pt x="50960" y="1274"/>
                              <a:pt x="52234" y="3822"/>
                            </a:cubicBezTo>
                            <a:cubicBezTo>
                              <a:pt x="53508" y="6370"/>
                              <a:pt x="54782" y="9555"/>
                              <a:pt x="56693" y="13377"/>
                            </a:cubicBezTo>
                            <a:cubicBezTo>
                              <a:pt x="58604" y="17199"/>
                              <a:pt x="60515" y="22295"/>
                              <a:pt x="63700" y="26754"/>
                            </a:cubicBezTo>
                            <a:cubicBezTo>
                              <a:pt x="66248" y="31213"/>
                              <a:pt x="70070" y="36309"/>
                              <a:pt x="72618" y="41405"/>
                            </a:cubicBezTo>
                            <a:cubicBezTo>
                              <a:pt x="75166" y="46501"/>
                              <a:pt x="79625" y="50960"/>
                              <a:pt x="82810" y="55419"/>
                            </a:cubicBezTo>
                            <a:cubicBezTo>
                              <a:pt x="85995" y="59878"/>
                              <a:pt x="89180" y="64337"/>
                              <a:pt x="92365" y="67522"/>
                            </a:cubicBezTo>
                            <a:cubicBezTo>
                              <a:pt x="98098" y="73892"/>
                              <a:pt x="102557" y="78351"/>
                              <a:pt x="102557" y="78351"/>
                            </a:cubicBezTo>
                            <a:lnTo>
                              <a:pt x="62426" y="116571"/>
                            </a:lnTo>
                            <a:cubicBezTo>
                              <a:pt x="62426" y="116571"/>
                              <a:pt x="57330" y="111475"/>
                              <a:pt x="50323" y="103194"/>
                            </a:cubicBezTo>
                            <a:cubicBezTo>
                              <a:pt x="46501" y="99372"/>
                              <a:pt x="43316" y="94276"/>
                              <a:pt x="38857" y="88543"/>
                            </a:cubicBezTo>
                            <a:cubicBezTo>
                              <a:pt x="35035" y="82810"/>
                              <a:pt x="29939" y="77714"/>
                              <a:pt x="26754" y="71344"/>
                            </a:cubicBezTo>
                            <a:cubicBezTo>
                              <a:pt x="22932" y="64974"/>
                              <a:pt x="19110" y="59241"/>
                              <a:pt x="15925" y="53508"/>
                            </a:cubicBezTo>
                            <a:cubicBezTo>
                              <a:pt x="12103" y="47775"/>
                              <a:pt x="10192" y="42042"/>
                              <a:pt x="7644" y="36946"/>
                            </a:cubicBezTo>
                            <a:cubicBezTo>
                              <a:pt x="5096" y="31850"/>
                              <a:pt x="3185" y="28028"/>
                              <a:pt x="1911" y="25480"/>
                            </a:cubicBezTo>
                            <a:cubicBezTo>
                              <a:pt x="637" y="22932"/>
                              <a:pt x="0" y="21021"/>
                              <a:pt x="0" y="21021"/>
                            </a:cubicBezTo>
                            <a:lnTo>
                              <a:pt x="10829" y="16562"/>
                            </a:lnTo>
                            <a:cubicBezTo>
                              <a:pt x="10829" y="16562"/>
                              <a:pt x="11466" y="17199"/>
                              <a:pt x="11466" y="18473"/>
                            </a:cubicBezTo>
                            <a:cubicBezTo>
                              <a:pt x="12103" y="19747"/>
                              <a:pt x="13377" y="21658"/>
                              <a:pt x="14014" y="23569"/>
                            </a:cubicBezTo>
                            <a:cubicBezTo>
                              <a:pt x="16562" y="27391"/>
                              <a:pt x="19747" y="33124"/>
                              <a:pt x="22932" y="38220"/>
                            </a:cubicBezTo>
                            <a:cubicBezTo>
                              <a:pt x="25480" y="43953"/>
                              <a:pt x="29939" y="48412"/>
                              <a:pt x="32487" y="52234"/>
                            </a:cubicBezTo>
                            <a:cubicBezTo>
                              <a:pt x="35035" y="56056"/>
                              <a:pt x="36946" y="58604"/>
                              <a:pt x="36946" y="58604"/>
                            </a:cubicBezTo>
                            <a:lnTo>
                              <a:pt x="58604" y="45227"/>
                            </a:lnTo>
                            <a:cubicBezTo>
                              <a:pt x="58604" y="45227"/>
                              <a:pt x="57330" y="42679"/>
                              <a:pt x="55419" y="38857"/>
                            </a:cubicBezTo>
                            <a:cubicBezTo>
                              <a:pt x="53508" y="35035"/>
                              <a:pt x="50960" y="30576"/>
                              <a:pt x="49049" y="24843"/>
                            </a:cubicBezTo>
                            <a:cubicBezTo>
                              <a:pt x="47138" y="19747"/>
                              <a:pt x="45227" y="14651"/>
                              <a:pt x="43316" y="10829"/>
                            </a:cubicBezTo>
                            <a:cubicBezTo>
                              <a:pt x="42679" y="8918"/>
                              <a:pt x="42042" y="7007"/>
                              <a:pt x="41405" y="6370"/>
                            </a:cubicBezTo>
                            <a:cubicBezTo>
                              <a:pt x="41405" y="5096"/>
                              <a:pt x="40768" y="4459"/>
                              <a:pt x="40768" y="4459"/>
                            </a:cubicBezTo>
                            <a:lnTo>
                              <a:pt x="50323" y="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32" name="Freeform: Shape 2031">
                        <a:extLst>
                          <a:ext uri="{FF2B5EF4-FFF2-40B4-BE49-F238E27FC236}">
                            <a16:creationId xmlns:a16="http://schemas.microsoft.com/office/drawing/2014/main" id="{90081301-43A8-4A5D-9B5E-62B15E8F6DF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9260" y="5769004"/>
                        <a:ext cx="43316" cy="28665"/>
                      </a:xfrm>
                      <a:custGeom>
                        <a:avLst/>
                        <a:gdLst>
                          <a:gd name="connsiteX0" fmla="*/ 38857 w 43316"/>
                          <a:gd name="connsiteY0" fmla="*/ 0 h 28665"/>
                          <a:gd name="connsiteX1" fmla="*/ 43316 w 43316"/>
                          <a:gd name="connsiteY1" fmla="*/ 9555 h 28665"/>
                          <a:gd name="connsiteX2" fmla="*/ 5733 w 43316"/>
                          <a:gd name="connsiteY2" fmla="*/ 28665 h 28665"/>
                          <a:gd name="connsiteX3" fmla="*/ 0 w 43316"/>
                          <a:gd name="connsiteY3" fmla="*/ 17836 h 286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3316" h="28665">
                            <a:moveTo>
                              <a:pt x="38857" y="0"/>
                            </a:moveTo>
                            <a:lnTo>
                              <a:pt x="43316" y="9555"/>
                            </a:lnTo>
                            <a:lnTo>
                              <a:pt x="5733" y="28665"/>
                            </a:lnTo>
                            <a:lnTo>
                              <a:pt x="0" y="17836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33" name="Freeform: Shape 2032">
                        <a:extLst>
                          <a:ext uri="{FF2B5EF4-FFF2-40B4-BE49-F238E27FC236}">
                            <a16:creationId xmlns:a16="http://schemas.microsoft.com/office/drawing/2014/main" id="{983CB335-DE71-45D7-959A-572AD9E975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0521" y="5800217"/>
                        <a:ext cx="52883" cy="77714"/>
                      </a:xfrm>
                      <a:custGeom>
                        <a:avLst/>
                        <a:gdLst>
                          <a:gd name="connsiteX0" fmla="*/ 27403 w 52883"/>
                          <a:gd name="connsiteY0" fmla="*/ 77714 h 77714"/>
                          <a:gd name="connsiteX1" fmla="*/ 23581 w 52883"/>
                          <a:gd name="connsiteY1" fmla="*/ 73893 h 77714"/>
                          <a:gd name="connsiteX2" fmla="*/ 16574 w 52883"/>
                          <a:gd name="connsiteY2" fmla="*/ 64974 h 77714"/>
                          <a:gd name="connsiteX3" fmla="*/ 6382 w 52883"/>
                          <a:gd name="connsiteY3" fmla="*/ 51597 h 77714"/>
                          <a:gd name="connsiteX4" fmla="*/ 16574 w 52883"/>
                          <a:gd name="connsiteY4" fmla="*/ 43316 h 77714"/>
                          <a:gd name="connsiteX5" fmla="*/ 12 w 52883"/>
                          <a:gd name="connsiteY5" fmla="*/ 0 h 77714"/>
                          <a:gd name="connsiteX6" fmla="*/ 1923 w 52883"/>
                          <a:gd name="connsiteY6" fmla="*/ 2548 h 77714"/>
                          <a:gd name="connsiteX7" fmla="*/ 7019 w 52883"/>
                          <a:gd name="connsiteY7" fmla="*/ 9555 h 77714"/>
                          <a:gd name="connsiteX8" fmla="*/ 22944 w 52883"/>
                          <a:gd name="connsiteY8" fmla="*/ 29302 h 77714"/>
                          <a:gd name="connsiteX9" fmla="*/ 40780 w 52883"/>
                          <a:gd name="connsiteY9" fmla="*/ 47138 h 77714"/>
                          <a:gd name="connsiteX10" fmla="*/ 49061 w 52883"/>
                          <a:gd name="connsiteY10" fmla="*/ 54782 h 77714"/>
                          <a:gd name="connsiteX11" fmla="*/ 50972 w 52883"/>
                          <a:gd name="connsiteY11" fmla="*/ 64337 h 77714"/>
                          <a:gd name="connsiteX12" fmla="*/ 52883 w 52883"/>
                          <a:gd name="connsiteY12" fmla="*/ 73893 h 77714"/>
                          <a:gd name="connsiteX13" fmla="*/ 40143 w 52883"/>
                          <a:gd name="connsiteY13" fmla="*/ 70708 h 77714"/>
                          <a:gd name="connsiteX14" fmla="*/ 27403 w 52883"/>
                          <a:gd name="connsiteY14" fmla="*/ 77714 h 777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52883" h="77714">
                            <a:moveTo>
                              <a:pt x="27403" y="77714"/>
                            </a:moveTo>
                            <a:cubicBezTo>
                              <a:pt x="27403" y="77714"/>
                              <a:pt x="26129" y="76440"/>
                              <a:pt x="23581" y="73893"/>
                            </a:cubicBezTo>
                            <a:cubicBezTo>
                              <a:pt x="21670" y="71344"/>
                              <a:pt x="19122" y="68159"/>
                              <a:pt x="16574" y="64974"/>
                            </a:cubicBezTo>
                            <a:cubicBezTo>
                              <a:pt x="11478" y="58604"/>
                              <a:pt x="6382" y="51597"/>
                              <a:pt x="6382" y="51597"/>
                            </a:cubicBezTo>
                            <a:cubicBezTo>
                              <a:pt x="10204" y="48412"/>
                              <a:pt x="14026" y="45227"/>
                              <a:pt x="16574" y="43316"/>
                            </a:cubicBezTo>
                            <a:cubicBezTo>
                              <a:pt x="24218" y="36946"/>
                              <a:pt x="-625" y="0"/>
                              <a:pt x="12" y="0"/>
                            </a:cubicBezTo>
                            <a:cubicBezTo>
                              <a:pt x="12" y="0"/>
                              <a:pt x="649" y="637"/>
                              <a:pt x="1923" y="2548"/>
                            </a:cubicBezTo>
                            <a:cubicBezTo>
                              <a:pt x="3197" y="3822"/>
                              <a:pt x="4471" y="6370"/>
                              <a:pt x="7019" y="9555"/>
                            </a:cubicBezTo>
                            <a:cubicBezTo>
                              <a:pt x="11478" y="14651"/>
                              <a:pt x="17211" y="21658"/>
                              <a:pt x="22944" y="29302"/>
                            </a:cubicBezTo>
                            <a:cubicBezTo>
                              <a:pt x="29314" y="36309"/>
                              <a:pt x="35684" y="42042"/>
                              <a:pt x="40780" y="47138"/>
                            </a:cubicBezTo>
                            <a:cubicBezTo>
                              <a:pt x="45239" y="52234"/>
                              <a:pt x="49061" y="54782"/>
                              <a:pt x="49061" y="54782"/>
                            </a:cubicBezTo>
                            <a:cubicBezTo>
                              <a:pt x="49061" y="54782"/>
                              <a:pt x="49698" y="59878"/>
                              <a:pt x="50972" y="64337"/>
                            </a:cubicBezTo>
                            <a:cubicBezTo>
                              <a:pt x="51609" y="69433"/>
                              <a:pt x="52883" y="73893"/>
                              <a:pt x="52883" y="73893"/>
                            </a:cubicBezTo>
                            <a:lnTo>
                              <a:pt x="40143" y="70708"/>
                            </a:lnTo>
                            <a:lnTo>
                              <a:pt x="27403" y="77714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34" name="Freeform: Shape 2033">
                        <a:extLst>
                          <a:ext uri="{FF2B5EF4-FFF2-40B4-BE49-F238E27FC236}">
                            <a16:creationId xmlns:a16="http://schemas.microsoft.com/office/drawing/2014/main" id="{88153038-9BAA-4A53-90C7-3A4E3FB14F8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87131" y="5812798"/>
                        <a:ext cx="45497" cy="45195"/>
                      </a:xfrm>
                      <a:custGeom>
                        <a:avLst/>
                        <a:gdLst>
                          <a:gd name="connsiteX0" fmla="*/ 10348 w 45497"/>
                          <a:gd name="connsiteY0" fmla="*/ 3981 h 45195"/>
                          <a:gd name="connsiteX1" fmla="*/ 27548 w 45497"/>
                          <a:gd name="connsiteY1" fmla="*/ 159 h 45195"/>
                          <a:gd name="connsiteX2" fmla="*/ 41562 w 45497"/>
                          <a:gd name="connsiteY2" fmla="*/ 7803 h 45195"/>
                          <a:gd name="connsiteX3" fmla="*/ 37103 w 45497"/>
                          <a:gd name="connsiteY3" fmla="*/ 39017 h 45195"/>
                          <a:gd name="connsiteX4" fmla="*/ 4615 w 45497"/>
                          <a:gd name="connsiteY4" fmla="*/ 36468 h 45195"/>
                          <a:gd name="connsiteX5" fmla="*/ 156 w 45497"/>
                          <a:gd name="connsiteY5" fmla="*/ 19269 h 45195"/>
                          <a:gd name="connsiteX6" fmla="*/ 10348 w 45497"/>
                          <a:gd name="connsiteY6" fmla="*/ 3981 h 4519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45497" h="45195">
                            <a:moveTo>
                              <a:pt x="10348" y="3981"/>
                            </a:moveTo>
                            <a:cubicBezTo>
                              <a:pt x="16081" y="796"/>
                              <a:pt x="21815" y="-478"/>
                              <a:pt x="27548" y="159"/>
                            </a:cubicBezTo>
                            <a:cubicBezTo>
                              <a:pt x="33281" y="796"/>
                              <a:pt x="38377" y="3344"/>
                              <a:pt x="41562" y="7803"/>
                            </a:cubicBezTo>
                            <a:cubicBezTo>
                              <a:pt x="47932" y="16721"/>
                              <a:pt x="46658" y="30098"/>
                              <a:pt x="37103" y="39017"/>
                            </a:cubicBezTo>
                            <a:cubicBezTo>
                              <a:pt x="27548" y="47934"/>
                              <a:pt x="12259" y="47298"/>
                              <a:pt x="4615" y="36468"/>
                            </a:cubicBezTo>
                            <a:cubicBezTo>
                              <a:pt x="793" y="31372"/>
                              <a:pt x="-481" y="25002"/>
                              <a:pt x="156" y="19269"/>
                            </a:cubicBezTo>
                            <a:cubicBezTo>
                              <a:pt x="1430" y="12899"/>
                              <a:pt x="5252" y="7166"/>
                              <a:pt x="10348" y="3981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35" name="Freeform: Shape 2034">
                      <a:extLst>
                        <a:ext uri="{FF2B5EF4-FFF2-40B4-BE49-F238E27FC236}">
                          <a16:creationId xmlns:a16="http://schemas.microsoft.com/office/drawing/2014/main" id="{06E6057E-65F9-4AE2-B4A5-850C4CF7E1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9583" y="5848630"/>
                      <a:ext cx="31850" cy="23569"/>
                    </a:xfrm>
                    <a:custGeom>
                      <a:avLst/>
                      <a:gdLst>
                        <a:gd name="connsiteX0" fmla="*/ 31850 w 31850"/>
                        <a:gd name="connsiteY0" fmla="*/ 17199 h 23569"/>
                        <a:gd name="connsiteX1" fmla="*/ 15925 w 31850"/>
                        <a:gd name="connsiteY1" fmla="*/ 21021 h 23569"/>
                        <a:gd name="connsiteX2" fmla="*/ 0 w 31850"/>
                        <a:gd name="connsiteY2" fmla="*/ 23569 h 23569"/>
                        <a:gd name="connsiteX3" fmla="*/ 1911 w 31850"/>
                        <a:gd name="connsiteY3" fmla="*/ 14014 h 23569"/>
                        <a:gd name="connsiteX4" fmla="*/ 22295 w 31850"/>
                        <a:gd name="connsiteY4" fmla="*/ 0 h 23569"/>
                        <a:gd name="connsiteX5" fmla="*/ 26754 w 31850"/>
                        <a:gd name="connsiteY5" fmla="*/ 8281 h 23569"/>
                        <a:gd name="connsiteX6" fmla="*/ 29939 w 31850"/>
                        <a:gd name="connsiteY6" fmla="*/ 14014 h 23569"/>
                        <a:gd name="connsiteX7" fmla="*/ 31850 w 31850"/>
                        <a:gd name="connsiteY7" fmla="*/ 17199 h 235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1850" h="23569">
                          <a:moveTo>
                            <a:pt x="31850" y="17199"/>
                          </a:moveTo>
                          <a:cubicBezTo>
                            <a:pt x="31850" y="17199"/>
                            <a:pt x="24206" y="19747"/>
                            <a:pt x="15925" y="21021"/>
                          </a:cubicBezTo>
                          <a:cubicBezTo>
                            <a:pt x="8281" y="22295"/>
                            <a:pt x="0" y="23569"/>
                            <a:pt x="0" y="23569"/>
                          </a:cubicBezTo>
                          <a:lnTo>
                            <a:pt x="1911" y="14014"/>
                          </a:lnTo>
                          <a:lnTo>
                            <a:pt x="22295" y="0"/>
                          </a:lnTo>
                          <a:cubicBezTo>
                            <a:pt x="22295" y="0"/>
                            <a:pt x="24843" y="4459"/>
                            <a:pt x="26754" y="8281"/>
                          </a:cubicBezTo>
                          <a:cubicBezTo>
                            <a:pt x="28028" y="10829"/>
                            <a:pt x="29302" y="12740"/>
                            <a:pt x="29939" y="14014"/>
                          </a:cubicBezTo>
                          <a:cubicBezTo>
                            <a:pt x="31213" y="15925"/>
                            <a:pt x="31850" y="17199"/>
                            <a:pt x="31850" y="17199"/>
                          </a:cubicBez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036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5306" y="5663262"/>
                      <a:ext cx="81536" cy="112749"/>
                      <a:chOff x="215306" y="5663262"/>
                      <a:chExt cx="81536" cy="112749"/>
                    </a:xfrm>
                    <a:solidFill>
                      <a:schemeClr val="accent1"/>
                    </a:solidFill>
                  </p:grpSpPr>
                  <p:sp>
                    <p:nvSpPr>
                      <p:cNvPr id="2037" name="Freeform: Shape 2036">
                        <a:extLst>
                          <a:ext uri="{FF2B5EF4-FFF2-40B4-BE49-F238E27FC236}">
                            <a16:creationId xmlns:a16="http://schemas.microsoft.com/office/drawing/2014/main" id="{4CA849FB-9925-4C08-AAF7-24D2BC937C9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2950" y="5663262"/>
                        <a:ext cx="73892" cy="112749"/>
                      </a:xfrm>
                      <a:custGeom>
                        <a:avLst/>
                        <a:gdLst>
                          <a:gd name="connsiteX0" fmla="*/ 56693 w 73892"/>
                          <a:gd name="connsiteY0" fmla="*/ 0 h 112749"/>
                          <a:gd name="connsiteX1" fmla="*/ 57330 w 73892"/>
                          <a:gd name="connsiteY1" fmla="*/ 14651 h 112749"/>
                          <a:gd name="connsiteX2" fmla="*/ 61152 w 73892"/>
                          <a:gd name="connsiteY2" fmla="*/ 47138 h 112749"/>
                          <a:gd name="connsiteX3" fmla="*/ 64974 w 73892"/>
                          <a:gd name="connsiteY3" fmla="*/ 63700 h 112749"/>
                          <a:gd name="connsiteX4" fmla="*/ 68796 w 73892"/>
                          <a:gd name="connsiteY4" fmla="*/ 78352 h 112749"/>
                          <a:gd name="connsiteX5" fmla="*/ 73892 w 73892"/>
                          <a:gd name="connsiteY5" fmla="*/ 92365 h 112749"/>
                          <a:gd name="connsiteX6" fmla="*/ 22295 w 73892"/>
                          <a:gd name="connsiteY6" fmla="*/ 112750 h 112749"/>
                          <a:gd name="connsiteX7" fmla="*/ 15925 w 73892"/>
                          <a:gd name="connsiteY7" fmla="*/ 95550 h 112749"/>
                          <a:gd name="connsiteX8" fmla="*/ 10829 w 73892"/>
                          <a:gd name="connsiteY8" fmla="*/ 77714 h 112749"/>
                          <a:gd name="connsiteX9" fmla="*/ 5733 w 73892"/>
                          <a:gd name="connsiteY9" fmla="*/ 57330 h 112749"/>
                          <a:gd name="connsiteX10" fmla="*/ 1274 w 73892"/>
                          <a:gd name="connsiteY10" fmla="*/ 17836 h 112749"/>
                          <a:gd name="connsiteX11" fmla="*/ 0 w 73892"/>
                          <a:gd name="connsiteY11" fmla="*/ 0 h 112749"/>
                          <a:gd name="connsiteX12" fmla="*/ 12103 w 73892"/>
                          <a:gd name="connsiteY12" fmla="*/ 0 h 112749"/>
                          <a:gd name="connsiteX13" fmla="*/ 15288 w 73892"/>
                          <a:gd name="connsiteY13" fmla="*/ 24843 h 112749"/>
                          <a:gd name="connsiteX14" fmla="*/ 19110 w 73892"/>
                          <a:gd name="connsiteY14" fmla="*/ 41405 h 112749"/>
                          <a:gd name="connsiteX15" fmla="*/ 21021 w 73892"/>
                          <a:gd name="connsiteY15" fmla="*/ 49049 h 112749"/>
                          <a:gd name="connsiteX16" fmla="*/ 45864 w 73892"/>
                          <a:gd name="connsiteY16" fmla="*/ 44590 h 112749"/>
                          <a:gd name="connsiteX17" fmla="*/ 45227 w 73892"/>
                          <a:gd name="connsiteY17" fmla="*/ 37583 h 112749"/>
                          <a:gd name="connsiteX18" fmla="*/ 44590 w 73892"/>
                          <a:gd name="connsiteY18" fmla="*/ 22295 h 112749"/>
                          <a:gd name="connsiteX19" fmla="*/ 45227 w 73892"/>
                          <a:gd name="connsiteY19" fmla="*/ 0 h 112749"/>
                          <a:gd name="connsiteX20" fmla="*/ 56693 w 73892"/>
                          <a:gd name="connsiteY20" fmla="*/ 0 h 1127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</a:cxnLst>
                        <a:rect l="l" t="t" r="r" b="b"/>
                        <a:pathLst>
                          <a:path w="73892" h="112749">
                            <a:moveTo>
                              <a:pt x="56693" y="0"/>
                            </a:moveTo>
                            <a:cubicBezTo>
                              <a:pt x="56693" y="0"/>
                              <a:pt x="56693" y="5733"/>
                              <a:pt x="57330" y="14651"/>
                            </a:cubicBezTo>
                            <a:cubicBezTo>
                              <a:pt x="57330" y="23569"/>
                              <a:pt x="59878" y="35035"/>
                              <a:pt x="61152" y="47138"/>
                            </a:cubicBezTo>
                            <a:cubicBezTo>
                              <a:pt x="61789" y="52872"/>
                              <a:pt x="63700" y="58604"/>
                              <a:pt x="64974" y="63700"/>
                            </a:cubicBezTo>
                            <a:cubicBezTo>
                              <a:pt x="66248" y="69433"/>
                              <a:pt x="67522" y="73893"/>
                              <a:pt x="68796" y="78352"/>
                            </a:cubicBezTo>
                            <a:cubicBezTo>
                              <a:pt x="71981" y="86633"/>
                              <a:pt x="73892" y="92365"/>
                              <a:pt x="73892" y="92365"/>
                            </a:cubicBezTo>
                            <a:lnTo>
                              <a:pt x="22295" y="112750"/>
                            </a:lnTo>
                            <a:cubicBezTo>
                              <a:pt x="22295" y="112750"/>
                              <a:pt x="19747" y="105743"/>
                              <a:pt x="15925" y="95550"/>
                            </a:cubicBezTo>
                            <a:cubicBezTo>
                              <a:pt x="14014" y="90454"/>
                              <a:pt x="12740" y="84084"/>
                              <a:pt x="10829" y="77714"/>
                            </a:cubicBezTo>
                            <a:cubicBezTo>
                              <a:pt x="8918" y="71344"/>
                              <a:pt x="7007" y="64337"/>
                              <a:pt x="5733" y="57330"/>
                            </a:cubicBezTo>
                            <a:cubicBezTo>
                              <a:pt x="3822" y="43316"/>
                              <a:pt x="1274" y="28665"/>
                              <a:pt x="1274" y="17836"/>
                            </a:cubicBezTo>
                            <a:cubicBezTo>
                              <a:pt x="637" y="7007"/>
                              <a:pt x="0" y="0"/>
                              <a:pt x="0" y="0"/>
                            </a:cubicBezTo>
                            <a:lnTo>
                              <a:pt x="12103" y="0"/>
                            </a:lnTo>
                            <a:cubicBezTo>
                              <a:pt x="12103" y="0"/>
                              <a:pt x="14014" y="12740"/>
                              <a:pt x="15288" y="24843"/>
                            </a:cubicBezTo>
                            <a:cubicBezTo>
                              <a:pt x="15925" y="30576"/>
                              <a:pt x="17836" y="36946"/>
                              <a:pt x="19110" y="41405"/>
                            </a:cubicBezTo>
                            <a:cubicBezTo>
                              <a:pt x="20384" y="45864"/>
                              <a:pt x="21021" y="49049"/>
                              <a:pt x="21021" y="49049"/>
                            </a:cubicBezTo>
                            <a:lnTo>
                              <a:pt x="45864" y="44590"/>
                            </a:lnTo>
                            <a:cubicBezTo>
                              <a:pt x="45864" y="44590"/>
                              <a:pt x="45864" y="42042"/>
                              <a:pt x="45227" y="37583"/>
                            </a:cubicBezTo>
                            <a:cubicBezTo>
                              <a:pt x="45227" y="33124"/>
                              <a:pt x="43953" y="28028"/>
                              <a:pt x="44590" y="22295"/>
                            </a:cubicBezTo>
                            <a:cubicBezTo>
                              <a:pt x="44590" y="10829"/>
                              <a:pt x="45227" y="0"/>
                              <a:pt x="45227" y="0"/>
                            </a:cubicBezTo>
                            <a:lnTo>
                              <a:pt x="56693" y="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38" name="Freeform: Shape 2037">
                        <a:extLst>
                          <a:ext uri="{FF2B5EF4-FFF2-40B4-BE49-F238E27FC236}">
                            <a16:creationId xmlns:a16="http://schemas.microsoft.com/office/drawing/2014/main" id="{6F981A7C-22DA-4228-AB53-622A1D6F76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505" y="5671543"/>
                        <a:ext cx="43316" cy="14013"/>
                      </a:xfrm>
                      <a:custGeom>
                        <a:avLst/>
                        <a:gdLst>
                          <a:gd name="connsiteX0" fmla="*/ 42679 w 43316"/>
                          <a:gd name="connsiteY0" fmla="*/ 0 h 14013"/>
                          <a:gd name="connsiteX1" fmla="*/ 43316 w 43316"/>
                          <a:gd name="connsiteY1" fmla="*/ 10829 h 14013"/>
                          <a:gd name="connsiteX2" fmla="*/ 637 w 43316"/>
                          <a:gd name="connsiteY2" fmla="*/ 14014 h 14013"/>
                          <a:gd name="connsiteX3" fmla="*/ 0 w 43316"/>
                          <a:gd name="connsiteY3" fmla="*/ 1911 h 1401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3316" h="14013">
                            <a:moveTo>
                              <a:pt x="42679" y="0"/>
                            </a:moveTo>
                            <a:lnTo>
                              <a:pt x="43316" y="10829"/>
                            </a:lnTo>
                            <a:lnTo>
                              <a:pt x="637" y="14014"/>
                            </a:lnTo>
                            <a:lnTo>
                              <a:pt x="0" y="1911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39" name="Freeform: Shape 2038">
                        <a:extLst>
                          <a:ext uri="{FF2B5EF4-FFF2-40B4-BE49-F238E27FC236}">
                            <a16:creationId xmlns:a16="http://schemas.microsoft.com/office/drawing/2014/main" id="{7765A4CF-AD47-4139-A880-761A1BA85E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5306" y="5686831"/>
                        <a:ext cx="38220" cy="87906"/>
                      </a:xfrm>
                      <a:custGeom>
                        <a:avLst/>
                        <a:gdLst>
                          <a:gd name="connsiteX0" fmla="*/ 9555 w 38220"/>
                          <a:gd name="connsiteY0" fmla="*/ 82173 h 87906"/>
                          <a:gd name="connsiteX1" fmla="*/ 7644 w 38220"/>
                          <a:gd name="connsiteY1" fmla="*/ 77078 h 87906"/>
                          <a:gd name="connsiteX2" fmla="*/ 4459 w 38220"/>
                          <a:gd name="connsiteY2" fmla="*/ 66248 h 87906"/>
                          <a:gd name="connsiteX3" fmla="*/ 0 w 38220"/>
                          <a:gd name="connsiteY3" fmla="*/ 50323 h 87906"/>
                          <a:gd name="connsiteX4" fmla="*/ 12740 w 38220"/>
                          <a:gd name="connsiteY4" fmla="*/ 46501 h 87906"/>
                          <a:gd name="connsiteX5" fmla="*/ 16562 w 38220"/>
                          <a:gd name="connsiteY5" fmla="*/ 38220 h 87906"/>
                          <a:gd name="connsiteX6" fmla="*/ 16562 w 38220"/>
                          <a:gd name="connsiteY6" fmla="*/ 22295 h 87906"/>
                          <a:gd name="connsiteX7" fmla="*/ 14651 w 38220"/>
                          <a:gd name="connsiteY7" fmla="*/ 7007 h 87906"/>
                          <a:gd name="connsiteX8" fmla="*/ 14014 w 38220"/>
                          <a:gd name="connsiteY8" fmla="*/ 0 h 87906"/>
                          <a:gd name="connsiteX9" fmla="*/ 14651 w 38220"/>
                          <a:gd name="connsiteY9" fmla="*/ 3185 h 87906"/>
                          <a:gd name="connsiteX10" fmla="*/ 16562 w 38220"/>
                          <a:gd name="connsiteY10" fmla="*/ 11466 h 87906"/>
                          <a:gd name="connsiteX11" fmla="*/ 24206 w 38220"/>
                          <a:gd name="connsiteY11" fmla="*/ 35672 h 87906"/>
                          <a:gd name="connsiteX12" fmla="*/ 33761 w 38220"/>
                          <a:gd name="connsiteY12" fmla="*/ 58604 h 87906"/>
                          <a:gd name="connsiteX13" fmla="*/ 36946 w 38220"/>
                          <a:gd name="connsiteY13" fmla="*/ 66248 h 87906"/>
                          <a:gd name="connsiteX14" fmla="*/ 38220 w 38220"/>
                          <a:gd name="connsiteY14" fmla="*/ 68796 h 87906"/>
                          <a:gd name="connsiteX15" fmla="*/ 36309 w 38220"/>
                          <a:gd name="connsiteY15" fmla="*/ 78351 h 87906"/>
                          <a:gd name="connsiteX16" fmla="*/ 34398 w 38220"/>
                          <a:gd name="connsiteY16" fmla="*/ 87906 h 87906"/>
                          <a:gd name="connsiteX17" fmla="*/ 23569 w 38220"/>
                          <a:gd name="connsiteY17" fmla="*/ 80263 h 87906"/>
                          <a:gd name="connsiteX18" fmla="*/ 9555 w 38220"/>
                          <a:gd name="connsiteY18" fmla="*/ 82173 h 8790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8220" h="87906">
                            <a:moveTo>
                              <a:pt x="9555" y="82173"/>
                            </a:moveTo>
                            <a:cubicBezTo>
                              <a:pt x="9555" y="82173"/>
                              <a:pt x="8918" y="80263"/>
                              <a:pt x="7644" y="77078"/>
                            </a:cubicBezTo>
                            <a:cubicBezTo>
                              <a:pt x="6370" y="74529"/>
                              <a:pt x="5096" y="70070"/>
                              <a:pt x="4459" y="66248"/>
                            </a:cubicBezTo>
                            <a:cubicBezTo>
                              <a:pt x="2548" y="57967"/>
                              <a:pt x="0" y="50323"/>
                              <a:pt x="0" y="50323"/>
                            </a:cubicBezTo>
                            <a:cubicBezTo>
                              <a:pt x="5096" y="49049"/>
                              <a:pt x="9555" y="47138"/>
                              <a:pt x="12740" y="46501"/>
                            </a:cubicBezTo>
                            <a:cubicBezTo>
                              <a:pt x="15288" y="45864"/>
                              <a:pt x="16562" y="42679"/>
                              <a:pt x="16562" y="38220"/>
                            </a:cubicBezTo>
                            <a:cubicBezTo>
                              <a:pt x="17199" y="33761"/>
                              <a:pt x="17199" y="28028"/>
                              <a:pt x="16562" y="22295"/>
                            </a:cubicBezTo>
                            <a:cubicBezTo>
                              <a:pt x="15925" y="16562"/>
                              <a:pt x="15288" y="10829"/>
                              <a:pt x="14651" y="7007"/>
                            </a:cubicBezTo>
                            <a:cubicBezTo>
                              <a:pt x="14651" y="3185"/>
                              <a:pt x="14014" y="0"/>
                              <a:pt x="14014" y="0"/>
                            </a:cubicBezTo>
                            <a:cubicBezTo>
                              <a:pt x="14014" y="0"/>
                              <a:pt x="14014" y="1274"/>
                              <a:pt x="14651" y="3185"/>
                            </a:cubicBezTo>
                            <a:cubicBezTo>
                              <a:pt x="15288" y="5096"/>
                              <a:pt x="15925" y="7644"/>
                              <a:pt x="16562" y="11466"/>
                            </a:cubicBezTo>
                            <a:cubicBezTo>
                              <a:pt x="18473" y="17836"/>
                              <a:pt x="21021" y="26754"/>
                              <a:pt x="24206" y="35672"/>
                            </a:cubicBezTo>
                            <a:cubicBezTo>
                              <a:pt x="28028" y="43953"/>
                              <a:pt x="31213" y="52234"/>
                              <a:pt x="33761" y="58604"/>
                            </a:cubicBezTo>
                            <a:cubicBezTo>
                              <a:pt x="35035" y="61789"/>
                              <a:pt x="36309" y="64337"/>
                              <a:pt x="36946" y="66248"/>
                            </a:cubicBezTo>
                            <a:cubicBezTo>
                              <a:pt x="37583" y="68159"/>
                              <a:pt x="38220" y="68796"/>
                              <a:pt x="38220" y="68796"/>
                            </a:cubicBezTo>
                            <a:cubicBezTo>
                              <a:pt x="38220" y="68796"/>
                              <a:pt x="36946" y="73255"/>
                              <a:pt x="36309" y="78351"/>
                            </a:cubicBezTo>
                            <a:cubicBezTo>
                              <a:pt x="35672" y="83448"/>
                              <a:pt x="34398" y="87906"/>
                              <a:pt x="34398" y="87906"/>
                            </a:cubicBezTo>
                            <a:lnTo>
                              <a:pt x="23569" y="80263"/>
                            </a:lnTo>
                            <a:lnTo>
                              <a:pt x="9555" y="82173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40" name="Freeform: Shape 2039">
                        <a:extLst>
                          <a:ext uri="{FF2B5EF4-FFF2-40B4-BE49-F238E27FC236}">
                            <a16:creationId xmlns:a16="http://schemas.microsoft.com/office/drawing/2014/main" id="{1FEB6FE4-B458-4DB3-BA5B-C28C3004974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8525" y="5714972"/>
                        <a:ext cx="46055" cy="44825"/>
                      </a:xfrm>
                      <a:custGeom>
                        <a:avLst/>
                        <a:gdLst>
                          <a:gd name="connsiteX0" fmla="*/ 17549 w 46055"/>
                          <a:gd name="connsiteY0" fmla="*/ 524 h 44825"/>
                          <a:gd name="connsiteX1" fmla="*/ 45577 w 46055"/>
                          <a:gd name="connsiteY1" fmla="*/ 15812 h 44825"/>
                          <a:gd name="connsiteX2" fmla="*/ 45577 w 46055"/>
                          <a:gd name="connsiteY2" fmla="*/ 24093 h 44825"/>
                          <a:gd name="connsiteX3" fmla="*/ 43029 w 46055"/>
                          <a:gd name="connsiteY3" fmla="*/ 31737 h 44825"/>
                          <a:gd name="connsiteX4" fmla="*/ 29652 w 46055"/>
                          <a:gd name="connsiteY4" fmla="*/ 43203 h 44825"/>
                          <a:gd name="connsiteX5" fmla="*/ 11816 w 46055"/>
                          <a:gd name="connsiteY5" fmla="*/ 42566 h 44825"/>
                          <a:gd name="connsiteX6" fmla="*/ 4809 w 46055"/>
                          <a:gd name="connsiteY6" fmla="*/ 37470 h 44825"/>
                          <a:gd name="connsiteX7" fmla="*/ 987 w 46055"/>
                          <a:gd name="connsiteY7" fmla="*/ 29189 h 44825"/>
                          <a:gd name="connsiteX8" fmla="*/ 17549 w 46055"/>
                          <a:gd name="connsiteY8" fmla="*/ 524 h 4482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6055" h="44825">
                            <a:moveTo>
                              <a:pt x="17549" y="524"/>
                            </a:moveTo>
                            <a:cubicBezTo>
                              <a:pt x="30289" y="-2024"/>
                              <a:pt x="42392" y="4983"/>
                              <a:pt x="45577" y="15812"/>
                            </a:cubicBezTo>
                            <a:cubicBezTo>
                              <a:pt x="46214" y="18360"/>
                              <a:pt x="46214" y="21545"/>
                              <a:pt x="45577" y="24093"/>
                            </a:cubicBezTo>
                            <a:cubicBezTo>
                              <a:pt x="44940" y="26641"/>
                              <a:pt x="44303" y="29189"/>
                              <a:pt x="43029" y="31737"/>
                            </a:cubicBezTo>
                            <a:cubicBezTo>
                              <a:pt x="40481" y="36196"/>
                              <a:pt x="35385" y="40655"/>
                              <a:pt x="29652" y="43203"/>
                            </a:cubicBezTo>
                            <a:cubicBezTo>
                              <a:pt x="23919" y="45751"/>
                              <a:pt x="16912" y="45114"/>
                              <a:pt x="11816" y="42566"/>
                            </a:cubicBezTo>
                            <a:cubicBezTo>
                              <a:pt x="9268" y="41292"/>
                              <a:pt x="6720" y="39381"/>
                              <a:pt x="4809" y="37470"/>
                            </a:cubicBezTo>
                            <a:cubicBezTo>
                              <a:pt x="2898" y="34922"/>
                              <a:pt x="1624" y="32374"/>
                              <a:pt x="987" y="29189"/>
                            </a:cubicBezTo>
                            <a:cubicBezTo>
                              <a:pt x="-2835" y="15175"/>
                              <a:pt x="4809" y="3072"/>
                              <a:pt x="17549" y="524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41" name="Freeform: Shape 2040">
                      <a:extLst>
                        <a:ext uri="{FF2B5EF4-FFF2-40B4-BE49-F238E27FC236}">
                          <a16:creationId xmlns:a16="http://schemas.microsoft.com/office/drawing/2014/main" id="{1AF2972A-178E-4314-8A6D-0220E74597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6519" y="5758812"/>
                      <a:ext cx="31850" cy="19110"/>
                    </a:xfrm>
                    <a:custGeom>
                      <a:avLst/>
                      <a:gdLst>
                        <a:gd name="connsiteX0" fmla="*/ 31850 w 31850"/>
                        <a:gd name="connsiteY0" fmla="*/ 19110 h 19110"/>
                        <a:gd name="connsiteX1" fmla="*/ 15925 w 31850"/>
                        <a:gd name="connsiteY1" fmla="*/ 16562 h 19110"/>
                        <a:gd name="connsiteX2" fmla="*/ 0 w 31850"/>
                        <a:gd name="connsiteY2" fmla="*/ 13377 h 19110"/>
                        <a:gd name="connsiteX3" fmla="*/ 5096 w 31850"/>
                        <a:gd name="connsiteY3" fmla="*/ 5096 h 19110"/>
                        <a:gd name="connsiteX4" fmla="*/ 29302 w 31850"/>
                        <a:gd name="connsiteY4" fmla="*/ 0 h 19110"/>
                        <a:gd name="connsiteX5" fmla="*/ 30576 w 31850"/>
                        <a:gd name="connsiteY5" fmla="*/ 9555 h 19110"/>
                        <a:gd name="connsiteX6" fmla="*/ 31850 w 31850"/>
                        <a:gd name="connsiteY6" fmla="*/ 15925 h 19110"/>
                        <a:gd name="connsiteX7" fmla="*/ 31850 w 31850"/>
                        <a:gd name="connsiteY7" fmla="*/ 19110 h 191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1850" h="19110">
                          <a:moveTo>
                            <a:pt x="31850" y="19110"/>
                          </a:moveTo>
                          <a:cubicBezTo>
                            <a:pt x="31850" y="19110"/>
                            <a:pt x="23569" y="18473"/>
                            <a:pt x="15925" y="16562"/>
                          </a:cubicBezTo>
                          <a:cubicBezTo>
                            <a:pt x="8281" y="15288"/>
                            <a:pt x="0" y="13377"/>
                            <a:pt x="0" y="13377"/>
                          </a:cubicBezTo>
                          <a:lnTo>
                            <a:pt x="5096" y="5096"/>
                          </a:lnTo>
                          <a:lnTo>
                            <a:pt x="29302" y="0"/>
                          </a:lnTo>
                          <a:cubicBezTo>
                            <a:pt x="29302" y="0"/>
                            <a:pt x="29939" y="5096"/>
                            <a:pt x="30576" y="9555"/>
                          </a:cubicBezTo>
                          <a:cubicBezTo>
                            <a:pt x="30576" y="12103"/>
                            <a:pt x="31213" y="14651"/>
                            <a:pt x="31850" y="15925"/>
                          </a:cubicBezTo>
                          <a:cubicBezTo>
                            <a:pt x="31850" y="17836"/>
                            <a:pt x="31850" y="19110"/>
                            <a:pt x="31850" y="19110"/>
                          </a:cubicBez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4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207662" y="5440948"/>
                    <a:ext cx="146510" cy="226135"/>
                    <a:chOff x="207662" y="5440948"/>
                    <a:chExt cx="146510" cy="226135"/>
                  </a:xfrm>
                  <a:solidFill>
                    <a:schemeClr val="accent1"/>
                  </a:solidFill>
                </p:grpSpPr>
                <p:grpSp>
                  <p:nvGrpSpPr>
                    <p:cNvPr id="2043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07662" y="5540320"/>
                      <a:ext cx="91728" cy="114023"/>
                      <a:chOff x="207662" y="5540320"/>
                      <a:chExt cx="91728" cy="114023"/>
                    </a:xfrm>
                    <a:solidFill>
                      <a:schemeClr val="accent1"/>
                    </a:solidFill>
                  </p:grpSpPr>
                  <p:sp>
                    <p:nvSpPr>
                      <p:cNvPr id="2044" name="Freeform: Shape 2043">
                        <a:extLst>
                          <a:ext uri="{FF2B5EF4-FFF2-40B4-BE49-F238E27FC236}">
                            <a16:creationId xmlns:a16="http://schemas.microsoft.com/office/drawing/2014/main" id="{46FB5370-3B55-4202-9D33-58A0ECE6C1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5498" y="5540320"/>
                        <a:ext cx="73892" cy="114023"/>
                      </a:xfrm>
                      <a:custGeom>
                        <a:avLst/>
                        <a:gdLst>
                          <a:gd name="connsiteX0" fmla="*/ 73892 w 73892"/>
                          <a:gd name="connsiteY0" fmla="*/ 21658 h 114023"/>
                          <a:gd name="connsiteX1" fmla="*/ 68796 w 73892"/>
                          <a:gd name="connsiteY1" fmla="*/ 35672 h 114023"/>
                          <a:gd name="connsiteX2" fmla="*/ 59878 w 73892"/>
                          <a:gd name="connsiteY2" fmla="*/ 66885 h 114023"/>
                          <a:gd name="connsiteX3" fmla="*/ 57330 w 73892"/>
                          <a:gd name="connsiteY3" fmla="*/ 84084 h 114023"/>
                          <a:gd name="connsiteX4" fmla="*/ 55419 w 73892"/>
                          <a:gd name="connsiteY4" fmla="*/ 99373 h 114023"/>
                          <a:gd name="connsiteX5" fmla="*/ 54782 w 73892"/>
                          <a:gd name="connsiteY5" fmla="*/ 114024 h 114023"/>
                          <a:gd name="connsiteX6" fmla="*/ 0 w 73892"/>
                          <a:gd name="connsiteY6" fmla="*/ 112750 h 114023"/>
                          <a:gd name="connsiteX7" fmla="*/ 637 w 73892"/>
                          <a:gd name="connsiteY7" fmla="*/ 94914 h 114023"/>
                          <a:gd name="connsiteX8" fmla="*/ 3185 w 73892"/>
                          <a:gd name="connsiteY8" fmla="*/ 76440 h 114023"/>
                          <a:gd name="connsiteX9" fmla="*/ 6370 w 73892"/>
                          <a:gd name="connsiteY9" fmla="*/ 55419 h 114023"/>
                          <a:gd name="connsiteX10" fmla="*/ 17199 w 73892"/>
                          <a:gd name="connsiteY10" fmla="*/ 17199 h 114023"/>
                          <a:gd name="connsiteX11" fmla="*/ 23569 w 73892"/>
                          <a:gd name="connsiteY11" fmla="*/ 0 h 114023"/>
                          <a:gd name="connsiteX12" fmla="*/ 34398 w 73892"/>
                          <a:gd name="connsiteY12" fmla="*/ 5096 h 114023"/>
                          <a:gd name="connsiteX13" fmla="*/ 28028 w 73892"/>
                          <a:gd name="connsiteY13" fmla="*/ 28665 h 114023"/>
                          <a:gd name="connsiteX14" fmla="*/ 24843 w 73892"/>
                          <a:gd name="connsiteY14" fmla="*/ 45227 h 114023"/>
                          <a:gd name="connsiteX15" fmla="*/ 23569 w 73892"/>
                          <a:gd name="connsiteY15" fmla="*/ 52871 h 114023"/>
                          <a:gd name="connsiteX16" fmla="*/ 48412 w 73892"/>
                          <a:gd name="connsiteY16" fmla="*/ 58604 h 114023"/>
                          <a:gd name="connsiteX17" fmla="*/ 50323 w 73892"/>
                          <a:gd name="connsiteY17" fmla="*/ 51597 h 114023"/>
                          <a:gd name="connsiteX18" fmla="*/ 55419 w 73892"/>
                          <a:gd name="connsiteY18" fmla="*/ 36946 h 114023"/>
                          <a:gd name="connsiteX19" fmla="*/ 64337 w 73892"/>
                          <a:gd name="connsiteY19" fmla="*/ 16562 h 114023"/>
                          <a:gd name="connsiteX20" fmla="*/ 73892 w 73892"/>
                          <a:gd name="connsiteY20" fmla="*/ 21658 h 1140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</a:cxnLst>
                        <a:rect l="l" t="t" r="r" b="b"/>
                        <a:pathLst>
                          <a:path w="73892" h="114023">
                            <a:moveTo>
                              <a:pt x="73892" y="21658"/>
                            </a:moveTo>
                            <a:cubicBezTo>
                              <a:pt x="73892" y="21658"/>
                              <a:pt x="71981" y="27391"/>
                              <a:pt x="68796" y="35672"/>
                            </a:cubicBezTo>
                            <a:cubicBezTo>
                              <a:pt x="64974" y="43953"/>
                              <a:pt x="63063" y="55419"/>
                              <a:pt x="59878" y="66885"/>
                            </a:cubicBezTo>
                            <a:cubicBezTo>
                              <a:pt x="58604" y="72618"/>
                              <a:pt x="57967" y="78351"/>
                              <a:pt x="57330" y="84084"/>
                            </a:cubicBezTo>
                            <a:cubicBezTo>
                              <a:pt x="56693" y="89818"/>
                              <a:pt x="55419" y="94914"/>
                              <a:pt x="55419" y="99373"/>
                            </a:cubicBezTo>
                            <a:cubicBezTo>
                              <a:pt x="54782" y="108290"/>
                              <a:pt x="54782" y="114024"/>
                              <a:pt x="54782" y="114024"/>
                            </a:cubicBezTo>
                            <a:lnTo>
                              <a:pt x="0" y="112750"/>
                            </a:lnTo>
                            <a:cubicBezTo>
                              <a:pt x="0" y="112750"/>
                              <a:pt x="637" y="105743"/>
                              <a:pt x="637" y="94914"/>
                            </a:cubicBezTo>
                            <a:cubicBezTo>
                              <a:pt x="637" y="89818"/>
                              <a:pt x="1911" y="83448"/>
                              <a:pt x="3185" y="76440"/>
                            </a:cubicBezTo>
                            <a:cubicBezTo>
                              <a:pt x="4459" y="70070"/>
                              <a:pt x="5096" y="62426"/>
                              <a:pt x="6370" y="55419"/>
                            </a:cubicBezTo>
                            <a:cubicBezTo>
                              <a:pt x="10192" y="41405"/>
                              <a:pt x="13377" y="27391"/>
                              <a:pt x="17199" y="17199"/>
                            </a:cubicBezTo>
                            <a:cubicBezTo>
                              <a:pt x="21021" y="7007"/>
                              <a:pt x="23569" y="0"/>
                              <a:pt x="23569" y="0"/>
                            </a:cubicBezTo>
                            <a:lnTo>
                              <a:pt x="34398" y="5096"/>
                            </a:lnTo>
                            <a:cubicBezTo>
                              <a:pt x="34398" y="5096"/>
                              <a:pt x="31213" y="17199"/>
                              <a:pt x="28028" y="28665"/>
                            </a:cubicBezTo>
                            <a:cubicBezTo>
                              <a:pt x="26117" y="34398"/>
                              <a:pt x="26117" y="40768"/>
                              <a:pt x="24843" y="45227"/>
                            </a:cubicBezTo>
                            <a:cubicBezTo>
                              <a:pt x="24206" y="49686"/>
                              <a:pt x="23569" y="52871"/>
                              <a:pt x="23569" y="52871"/>
                            </a:cubicBezTo>
                            <a:lnTo>
                              <a:pt x="48412" y="58604"/>
                            </a:lnTo>
                            <a:cubicBezTo>
                              <a:pt x="48412" y="58604"/>
                              <a:pt x="49049" y="56056"/>
                              <a:pt x="50323" y="51597"/>
                            </a:cubicBezTo>
                            <a:cubicBezTo>
                              <a:pt x="51597" y="47775"/>
                              <a:pt x="52871" y="42042"/>
                              <a:pt x="55419" y="36946"/>
                            </a:cubicBezTo>
                            <a:cubicBezTo>
                              <a:pt x="59878" y="26754"/>
                              <a:pt x="64337" y="16562"/>
                              <a:pt x="64337" y="16562"/>
                            </a:cubicBezTo>
                            <a:lnTo>
                              <a:pt x="73892" y="21658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45" name="Freeform: Shape 2044">
                        <a:extLst>
                          <a:ext uri="{FF2B5EF4-FFF2-40B4-BE49-F238E27FC236}">
                            <a16:creationId xmlns:a16="http://schemas.microsoft.com/office/drawing/2014/main" id="{B1622AF6-91C8-44C3-9E2E-C5E7A9873B0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8430" y="5553060"/>
                        <a:ext cx="43316" cy="24843"/>
                      </a:xfrm>
                      <a:custGeom>
                        <a:avLst/>
                        <a:gdLst>
                          <a:gd name="connsiteX0" fmla="*/ 43316 w 43316"/>
                          <a:gd name="connsiteY0" fmla="*/ 14651 h 24843"/>
                          <a:gd name="connsiteX1" fmla="*/ 40131 w 43316"/>
                          <a:gd name="connsiteY1" fmla="*/ 24843 h 24843"/>
                          <a:gd name="connsiteX2" fmla="*/ 0 w 43316"/>
                          <a:gd name="connsiteY2" fmla="*/ 11466 h 24843"/>
                          <a:gd name="connsiteX3" fmla="*/ 3822 w 43316"/>
                          <a:gd name="connsiteY3" fmla="*/ 0 h 248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43316" h="24843">
                            <a:moveTo>
                              <a:pt x="43316" y="14651"/>
                            </a:moveTo>
                            <a:lnTo>
                              <a:pt x="40131" y="24843"/>
                            </a:lnTo>
                            <a:lnTo>
                              <a:pt x="0" y="11466"/>
                            </a:lnTo>
                            <a:lnTo>
                              <a:pt x="3822" y="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46" name="Freeform: Shape 2045">
                        <a:extLst>
                          <a:ext uri="{FF2B5EF4-FFF2-40B4-BE49-F238E27FC236}">
                            <a16:creationId xmlns:a16="http://schemas.microsoft.com/office/drawing/2014/main" id="{3871508E-B371-42FA-BC65-9697E74984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7662" y="5563889"/>
                        <a:ext cx="37583" cy="88543"/>
                      </a:xfrm>
                      <a:custGeom>
                        <a:avLst/>
                        <a:gdLst>
                          <a:gd name="connsiteX0" fmla="*/ 0 w 37583"/>
                          <a:gd name="connsiteY0" fmla="*/ 73892 h 88543"/>
                          <a:gd name="connsiteX1" fmla="*/ 637 w 37583"/>
                          <a:gd name="connsiteY1" fmla="*/ 68796 h 88543"/>
                          <a:gd name="connsiteX2" fmla="*/ 1911 w 37583"/>
                          <a:gd name="connsiteY2" fmla="*/ 57330 h 88543"/>
                          <a:gd name="connsiteX3" fmla="*/ 4459 w 37583"/>
                          <a:gd name="connsiteY3" fmla="*/ 40768 h 88543"/>
                          <a:gd name="connsiteX4" fmla="*/ 17836 w 37583"/>
                          <a:gd name="connsiteY4" fmla="*/ 42042 h 88543"/>
                          <a:gd name="connsiteX5" fmla="*/ 24843 w 37583"/>
                          <a:gd name="connsiteY5" fmla="*/ 35672 h 88543"/>
                          <a:gd name="connsiteX6" fmla="*/ 31213 w 37583"/>
                          <a:gd name="connsiteY6" fmla="*/ 21021 h 88543"/>
                          <a:gd name="connsiteX7" fmla="*/ 35672 w 37583"/>
                          <a:gd name="connsiteY7" fmla="*/ 6370 h 88543"/>
                          <a:gd name="connsiteX8" fmla="*/ 37583 w 37583"/>
                          <a:gd name="connsiteY8" fmla="*/ 0 h 88543"/>
                          <a:gd name="connsiteX9" fmla="*/ 36946 w 37583"/>
                          <a:gd name="connsiteY9" fmla="*/ 3185 h 88543"/>
                          <a:gd name="connsiteX10" fmla="*/ 35672 w 37583"/>
                          <a:gd name="connsiteY10" fmla="*/ 11466 h 88543"/>
                          <a:gd name="connsiteX11" fmla="*/ 33124 w 37583"/>
                          <a:gd name="connsiteY11" fmla="*/ 36309 h 88543"/>
                          <a:gd name="connsiteX12" fmla="*/ 33124 w 37583"/>
                          <a:gd name="connsiteY12" fmla="*/ 61152 h 88543"/>
                          <a:gd name="connsiteX13" fmla="*/ 33124 w 37583"/>
                          <a:gd name="connsiteY13" fmla="*/ 69433 h 88543"/>
                          <a:gd name="connsiteX14" fmla="*/ 33761 w 37583"/>
                          <a:gd name="connsiteY14" fmla="*/ 72618 h 88543"/>
                          <a:gd name="connsiteX15" fmla="*/ 28028 w 37583"/>
                          <a:gd name="connsiteY15" fmla="*/ 80262 h 88543"/>
                          <a:gd name="connsiteX16" fmla="*/ 22295 w 37583"/>
                          <a:gd name="connsiteY16" fmla="*/ 88543 h 88543"/>
                          <a:gd name="connsiteX17" fmla="*/ 15288 w 37583"/>
                          <a:gd name="connsiteY17" fmla="*/ 77077 h 88543"/>
                          <a:gd name="connsiteX18" fmla="*/ 0 w 37583"/>
                          <a:gd name="connsiteY18" fmla="*/ 73892 h 885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37583" h="88543">
                            <a:moveTo>
                              <a:pt x="0" y="73892"/>
                            </a:moveTo>
                            <a:cubicBezTo>
                              <a:pt x="0" y="73892"/>
                              <a:pt x="0" y="71981"/>
                              <a:pt x="637" y="68796"/>
                            </a:cubicBezTo>
                            <a:cubicBezTo>
                              <a:pt x="637" y="65611"/>
                              <a:pt x="1274" y="61789"/>
                              <a:pt x="1911" y="57330"/>
                            </a:cubicBezTo>
                            <a:cubicBezTo>
                              <a:pt x="3185" y="49049"/>
                              <a:pt x="4459" y="40768"/>
                              <a:pt x="4459" y="40768"/>
                            </a:cubicBezTo>
                            <a:cubicBezTo>
                              <a:pt x="9555" y="41405"/>
                              <a:pt x="14014" y="41405"/>
                              <a:pt x="17836" y="42042"/>
                            </a:cubicBezTo>
                            <a:cubicBezTo>
                              <a:pt x="20384" y="42679"/>
                              <a:pt x="22932" y="39494"/>
                              <a:pt x="24843" y="35672"/>
                            </a:cubicBezTo>
                            <a:cubicBezTo>
                              <a:pt x="27391" y="31850"/>
                              <a:pt x="29302" y="26117"/>
                              <a:pt x="31213" y="21021"/>
                            </a:cubicBezTo>
                            <a:cubicBezTo>
                              <a:pt x="33124" y="15925"/>
                              <a:pt x="34398" y="10192"/>
                              <a:pt x="35672" y="6370"/>
                            </a:cubicBezTo>
                            <a:cubicBezTo>
                              <a:pt x="36946" y="2548"/>
                              <a:pt x="37583" y="0"/>
                              <a:pt x="37583" y="0"/>
                            </a:cubicBezTo>
                            <a:cubicBezTo>
                              <a:pt x="37583" y="0"/>
                              <a:pt x="36946" y="1274"/>
                              <a:pt x="36946" y="3185"/>
                            </a:cubicBezTo>
                            <a:cubicBezTo>
                              <a:pt x="36309" y="5096"/>
                              <a:pt x="35672" y="8281"/>
                              <a:pt x="35672" y="11466"/>
                            </a:cubicBezTo>
                            <a:cubicBezTo>
                              <a:pt x="35035" y="18473"/>
                              <a:pt x="33761" y="27391"/>
                              <a:pt x="33124" y="36309"/>
                            </a:cubicBezTo>
                            <a:cubicBezTo>
                              <a:pt x="33124" y="45227"/>
                              <a:pt x="33124" y="54145"/>
                              <a:pt x="33124" y="61152"/>
                            </a:cubicBezTo>
                            <a:cubicBezTo>
                              <a:pt x="33124" y="64337"/>
                              <a:pt x="33124" y="66885"/>
                              <a:pt x="33124" y="69433"/>
                            </a:cubicBezTo>
                            <a:cubicBezTo>
                              <a:pt x="33124" y="71344"/>
                              <a:pt x="33761" y="72618"/>
                              <a:pt x="33761" y="72618"/>
                            </a:cubicBezTo>
                            <a:cubicBezTo>
                              <a:pt x="33761" y="72618"/>
                              <a:pt x="31213" y="76440"/>
                              <a:pt x="28028" y="80262"/>
                            </a:cubicBezTo>
                            <a:cubicBezTo>
                              <a:pt x="25480" y="84084"/>
                              <a:pt x="22295" y="88543"/>
                              <a:pt x="22295" y="88543"/>
                            </a:cubicBezTo>
                            <a:lnTo>
                              <a:pt x="15288" y="77077"/>
                            </a:lnTo>
                            <a:lnTo>
                              <a:pt x="0" y="73892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47" name="Freeform: Shape 2046">
                        <a:extLst>
                          <a:ext uri="{FF2B5EF4-FFF2-40B4-BE49-F238E27FC236}">
                            <a16:creationId xmlns:a16="http://schemas.microsoft.com/office/drawing/2014/main" id="{C3CD2C91-D22E-45DD-A0DD-44EEFC60768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0594" y="5600793"/>
                        <a:ext cx="46745" cy="44731"/>
                      </a:xfrm>
                      <a:custGeom>
                        <a:avLst/>
                        <a:gdLst>
                          <a:gd name="connsiteX0" fmla="*/ 26754 w 46745"/>
                          <a:gd name="connsiteY0" fmla="*/ 680 h 44731"/>
                          <a:gd name="connsiteX1" fmla="*/ 46501 w 46745"/>
                          <a:gd name="connsiteY1" fmla="*/ 25523 h 44731"/>
                          <a:gd name="connsiteX2" fmla="*/ 43316 w 46745"/>
                          <a:gd name="connsiteY2" fmla="*/ 33167 h 44731"/>
                          <a:gd name="connsiteX3" fmla="*/ 38220 w 46745"/>
                          <a:gd name="connsiteY3" fmla="*/ 39537 h 44731"/>
                          <a:gd name="connsiteX4" fmla="*/ 21021 w 46745"/>
                          <a:gd name="connsiteY4" fmla="*/ 44633 h 44731"/>
                          <a:gd name="connsiteX5" fmla="*/ 5096 w 46745"/>
                          <a:gd name="connsiteY5" fmla="*/ 36989 h 44731"/>
                          <a:gd name="connsiteX6" fmla="*/ 637 w 46745"/>
                          <a:gd name="connsiteY6" fmla="*/ 29345 h 44731"/>
                          <a:gd name="connsiteX7" fmla="*/ 0 w 46745"/>
                          <a:gd name="connsiteY7" fmla="*/ 19790 h 44731"/>
                          <a:gd name="connsiteX8" fmla="*/ 26754 w 46745"/>
                          <a:gd name="connsiteY8" fmla="*/ 680 h 447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6745" h="44731">
                            <a:moveTo>
                              <a:pt x="26754" y="680"/>
                            </a:moveTo>
                            <a:cubicBezTo>
                              <a:pt x="38857" y="3228"/>
                              <a:pt x="48412" y="14694"/>
                              <a:pt x="46501" y="25523"/>
                            </a:cubicBezTo>
                            <a:cubicBezTo>
                              <a:pt x="45864" y="28071"/>
                              <a:pt x="45227" y="30619"/>
                              <a:pt x="43316" y="33167"/>
                            </a:cubicBezTo>
                            <a:cubicBezTo>
                              <a:pt x="42042" y="35715"/>
                              <a:pt x="40131" y="37626"/>
                              <a:pt x="38220" y="39537"/>
                            </a:cubicBezTo>
                            <a:cubicBezTo>
                              <a:pt x="33761" y="42722"/>
                              <a:pt x="28028" y="45270"/>
                              <a:pt x="21021" y="44633"/>
                            </a:cubicBezTo>
                            <a:cubicBezTo>
                              <a:pt x="14651" y="44633"/>
                              <a:pt x="8918" y="41448"/>
                              <a:pt x="5096" y="36989"/>
                            </a:cubicBezTo>
                            <a:cubicBezTo>
                              <a:pt x="3185" y="34441"/>
                              <a:pt x="1274" y="31893"/>
                              <a:pt x="637" y="29345"/>
                            </a:cubicBezTo>
                            <a:cubicBezTo>
                              <a:pt x="0" y="26160"/>
                              <a:pt x="0" y="22975"/>
                              <a:pt x="0" y="19790"/>
                            </a:cubicBezTo>
                            <a:cubicBezTo>
                              <a:pt x="1911" y="5776"/>
                              <a:pt x="14014" y="-2505"/>
                              <a:pt x="26754" y="680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48" name="Freeform: Shape 2047">
                      <a:extLst>
                        <a:ext uri="{FF2B5EF4-FFF2-40B4-BE49-F238E27FC236}">
                          <a16:creationId xmlns:a16="http://schemas.microsoft.com/office/drawing/2014/main" id="{818A58F2-FD53-4AC7-A83D-A988FE632B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135" y="5643515"/>
                      <a:ext cx="31850" cy="23569"/>
                    </a:xfrm>
                    <a:custGeom>
                      <a:avLst/>
                      <a:gdLst>
                        <a:gd name="connsiteX0" fmla="*/ 27391 w 31850"/>
                        <a:gd name="connsiteY0" fmla="*/ 23569 h 23569"/>
                        <a:gd name="connsiteX1" fmla="*/ 22932 w 31850"/>
                        <a:gd name="connsiteY1" fmla="*/ 21021 h 23569"/>
                        <a:gd name="connsiteX2" fmla="*/ 13377 w 31850"/>
                        <a:gd name="connsiteY2" fmla="*/ 14651 h 23569"/>
                        <a:gd name="connsiteX3" fmla="*/ 0 w 31850"/>
                        <a:gd name="connsiteY3" fmla="*/ 5096 h 23569"/>
                        <a:gd name="connsiteX4" fmla="*/ 7644 w 31850"/>
                        <a:gd name="connsiteY4" fmla="*/ 0 h 23569"/>
                        <a:gd name="connsiteX5" fmla="*/ 31850 w 31850"/>
                        <a:gd name="connsiteY5" fmla="*/ 4459 h 23569"/>
                        <a:gd name="connsiteX6" fmla="*/ 29302 w 31850"/>
                        <a:gd name="connsiteY6" fmla="*/ 13377 h 23569"/>
                        <a:gd name="connsiteX7" fmla="*/ 27391 w 31850"/>
                        <a:gd name="connsiteY7" fmla="*/ 19747 h 23569"/>
                        <a:gd name="connsiteX8" fmla="*/ 27391 w 31850"/>
                        <a:gd name="connsiteY8" fmla="*/ 23569 h 235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1850" h="23569">
                          <a:moveTo>
                            <a:pt x="27391" y="23569"/>
                          </a:moveTo>
                          <a:cubicBezTo>
                            <a:pt x="27391" y="23569"/>
                            <a:pt x="25480" y="22932"/>
                            <a:pt x="22932" y="21021"/>
                          </a:cubicBezTo>
                          <a:cubicBezTo>
                            <a:pt x="20384" y="19110"/>
                            <a:pt x="16562" y="17199"/>
                            <a:pt x="13377" y="14651"/>
                          </a:cubicBezTo>
                          <a:cubicBezTo>
                            <a:pt x="7007" y="10192"/>
                            <a:pt x="0" y="5096"/>
                            <a:pt x="0" y="5096"/>
                          </a:cubicBezTo>
                          <a:lnTo>
                            <a:pt x="7644" y="0"/>
                          </a:lnTo>
                          <a:lnTo>
                            <a:pt x="31850" y="4459"/>
                          </a:lnTo>
                          <a:cubicBezTo>
                            <a:pt x="31850" y="4459"/>
                            <a:pt x="30576" y="8918"/>
                            <a:pt x="29302" y="13377"/>
                          </a:cubicBezTo>
                          <a:cubicBezTo>
                            <a:pt x="28665" y="15925"/>
                            <a:pt x="28028" y="18473"/>
                            <a:pt x="27391" y="19747"/>
                          </a:cubicBezTo>
                          <a:cubicBezTo>
                            <a:pt x="27391" y="22295"/>
                            <a:pt x="27391" y="23569"/>
                            <a:pt x="27391" y="23569"/>
                          </a:cubicBez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049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0786" y="5440948"/>
                      <a:ext cx="113386" cy="116571"/>
                      <a:chOff x="240786" y="5440948"/>
                      <a:chExt cx="113386" cy="116571"/>
                    </a:xfrm>
                    <a:solidFill>
                      <a:schemeClr val="accent1"/>
                    </a:solidFill>
                  </p:grpSpPr>
                  <p:sp>
                    <p:nvSpPr>
                      <p:cNvPr id="2050" name="Freeform: Shape 2049">
                        <a:extLst>
                          <a:ext uri="{FF2B5EF4-FFF2-40B4-BE49-F238E27FC236}">
                            <a16:creationId xmlns:a16="http://schemas.microsoft.com/office/drawing/2014/main" id="{69109D84-0582-4AD8-A6DA-916F42AC22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0341" y="5440948"/>
                        <a:ext cx="103831" cy="116571"/>
                      </a:xfrm>
                      <a:custGeom>
                        <a:avLst/>
                        <a:gdLst>
                          <a:gd name="connsiteX0" fmla="*/ 103831 w 103831"/>
                          <a:gd name="connsiteY0" fmla="*/ 38857 h 116571"/>
                          <a:gd name="connsiteX1" fmla="*/ 93639 w 103831"/>
                          <a:gd name="connsiteY1" fmla="*/ 49686 h 116571"/>
                          <a:gd name="connsiteX2" fmla="*/ 73255 w 103831"/>
                          <a:gd name="connsiteY2" fmla="*/ 75166 h 116571"/>
                          <a:gd name="connsiteX3" fmla="*/ 64337 w 103831"/>
                          <a:gd name="connsiteY3" fmla="*/ 89817 h 116571"/>
                          <a:gd name="connsiteX4" fmla="*/ 59878 w 103831"/>
                          <a:gd name="connsiteY4" fmla="*/ 96824 h 116571"/>
                          <a:gd name="connsiteX5" fmla="*/ 56693 w 103831"/>
                          <a:gd name="connsiteY5" fmla="*/ 103194 h 116571"/>
                          <a:gd name="connsiteX6" fmla="*/ 50323 w 103831"/>
                          <a:gd name="connsiteY6" fmla="*/ 116571 h 116571"/>
                          <a:gd name="connsiteX7" fmla="*/ 0 w 103831"/>
                          <a:gd name="connsiteY7" fmla="*/ 94276 h 116571"/>
                          <a:gd name="connsiteX8" fmla="*/ 7644 w 103831"/>
                          <a:gd name="connsiteY8" fmla="*/ 78351 h 116571"/>
                          <a:gd name="connsiteX9" fmla="*/ 11466 w 103831"/>
                          <a:gd name="connsiteY9" fmla="*/ 70707 h 116571"/>
                          <a:gd name="connsiteX10" fmla="*/ 16562 w 103831"/>
                          <a:gd name="connsiteY10" fmla="*/ 62426 h 116571"/>
                          <a:gd name="connsiteX11" fmla="*/ 27391 w 103831"/>
                          <a:gd name="connsiteY11" fmla="*/ 44590 h 116571"/>
                          <a:gd name="connsiteX12" fmla="*/ 51597 w 103831"/>
                          <a:gd name="connsiteY12" fmla="*/ 13377 h 116571"/>
                          <a:gd name="connsiteX13" fmla="*/ 63700 w 103831"/>
                          <a:gd name="connsiteY13" fmla="*/ 0 h 116571"/>
                          <a:gd name="connsiteX14" fmla="*/ 71981 w 103831"/>
                          <a:gd name="connsiteY14" fmla="*/ 8281 h 116571"/>
                          <a:gd name="connsiteX15" fmla="*/ 56693 w 103831"/>
                          <a:gd name="connsiteY15" fmla="*/ 28028 h 116571"/>
                          <a:gd name="connsiteX16" fmla="*/ 47775 w 103831"/>
                          <a:gd name="connsiteY16" fmla="*/ 42042 h 116571"/>
                          <a:gd name="connsiteX17" fmla="*/ 43953 w 103831"/>
                          <a:gd name="connsiteY17" fmla="*/ 48412 h 116571"/>
                          <a:gd name="connsiteX18" fmla="*/ 64337 w 103831"/>
                          <a:gd name="connsiteY18" fmla="*/ 63063 h 116571"/>
                          <a:gd name="connsiteX19" fmla="*/ 68796 w 103831"/>
                          <a:gd name="connsiteY19" fmla="*/ 57967 h 116571"/>
                          <a:gd name="connsiteX20" fmla="*/ 78988 w 103831"/>
                          <a:gd name="connsiteY20" fmla="*/ 46501 h 116571"/>
                          <a:gd name="connsiteX21" fmla="*/ 94913 w 103831"/>
                          <a:gd name="connsiteY21" fmla="*/ 31213 h 116571"/>
                          <a:gd name="connsiteX22" fmla="*/ 103831 w 103831"/>
                          <a:gd name="connsiteY22" fmla="*/ 38857 h 11657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</a:cxnLst>
                        <a:rect l="l" t="t" r="r" b="b"/>
                        <a:pathLst>
                          <a:path w="103831" h="116571">
                            <a:moveTo>
                              <a:pt x="103831" y="38857"/>
                            </a:moveTo>
                            <a:cubicBezTo>
                              <a:pt x="103831" y="38857"/>
                              <a:pt x="100009" y="43316"/>
                              <a:pt x="93639" y="49686"/>
                            </a:cubicBezTo>
                            <a:cubicBezTo>
                              <a:pt x="87269" y="56056"/>
                              <a:pt x="80899" y="65611"/>
                              <a:pt x="73255" y="75166"/>
                            </a:cubicBezTo>
                            <a:cubicBezTo>
                              <a:pt x="70070" y="80262"/>
                              <a:pt x="66885" y="85358"/>
                              <a:pt x="64337" y="89817"/>
                            </a:cubicBezTo>
                            <a:cubicBezTo>
                              <a:pt x="63063" y="92365"/>
                              <a:pt x="61789" y="94276"/>
                              <a:pt x="59878" y="96824"/>
                            </a:cubicBezTo>
                            <a:cubicBezTo>
                              <a:pt x="58604" y="98735"/>
                              <a:pt x="57967" y="101283"/>
                              <a:pt x="56693" y="103194"/>
                            </a:cubicBezTo>
                            <a:cubicBezTo>
                              <a:pt x="52871" y="110838"/>
                              <a:pt x="50323" y="116571"/>
                              <a:pt x="50323" y="116571"/>
                            </a:cubicBezTo>
                            <a:lnTo>
                              <a:pt x="0" y="94276"/>
                            </a:lnTo>
                            <a:cubicBezTo>
                              <a:pt x="0" y="94276"/>
                              <a:pt x="3185" y="87906"/>
                              <a:pt x="7644" y="78351"/>
                            </a:cubicBezTo>
                            <a:cubicBezTo>
                              <a:pt x="8918" y="75803"/>
                              <a:pt x="10192" y="73255"/>
                              <a:pt x="11466" y="70707"/>
                            </a:cubicBezTo>
                            <a:cubicBezTo>
                              <a:pt x="12740" y="68159"/>
                              <a:pt x="14651" y="64974"/>
                              <a:pt x="16562" y="62426"/>
                            </a:cubicBezTo>
                            <a:cubicBezTo>
                              <a:pt x="20384" y="56693"/>
                              <a:pt x="23569" y="50323"/>
                              <a:pt x="27391" y="44590"/>
                            </a:cubicBezTo>
                            <a:cubicBezTo>
                              <a:pt x="36309" y="33124"/>
                              <a:pt x="43953" y="21021"/>
                              <a:pt x="51597" y="13377"/>
                            </a:cubicBezTo>
                            <a:cubicBezTo>
                              <a:pt x="58604" y="5096"/>
                              <a:pt x="63700" y="0"/>
                              <a:pt x="63700" y="0"/>
                            </a:cubicBezTo>
                            <a:lnTo>
                              <a:pt x="71981" y="8281"/>
                            </a:lnTo>
                            <a:cubicBezTo>
                              <a:pt x="71981" y="8281"/>
                              <a:pt x="64337" y="17836"/>
                              <a:pt x="56693" y="28028"/>
                            </a:cubicBezTo>
                            <a:cubicBezTo>
                              <a:pt x="52871" y="33124"/>
                              <a:pt x="49686" y="38220"/>
                              <a:pt x="47775" y="42042"/>
                            </a:cubicBezTo>
                            <a:cubicBezTo>
                              <a:pt x="45227" y="45864"/>
                              <a:pt x="43953" y="48412"/>
                              <a:pt x="43953" y="48412"/>
                            </a:cubicBezTo>
                            <a:lnTo>
                              <a:pt x="64337" y="63063"/>
                            </a:lnTo>
                            <a:cubicBezTo>
                              <a:pt x="64337" y="63063"/>
                              <a:pt x="66248" y="61152"/>
                              <a:pt x="68796" y="57967"/>
                            </a:cubicBezTo>
                            <a:cubicBezTo>
                              <a:pt x="71344" y="54782"/>
                              <a:pt x="75166" y="50323"/>
                              <a:pt x="78988" y="46501"/>
                            </a:cubicBezTo>
                            <a:cubicBezTo>
                              <a:pt x="87269" y="38857"/>
                              <a:pt x="94913" y="31213"/>
                              <a:pt x="94913" y="31213"/>
                            </a:cubicBezTo>
                            <a:lnTo>
                              <a:pt x="103831" y="3885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51" name="Freeform: Shape 2050">
                        <a:extLst>
                          <a:ext uri="{FF2B5EF4-FFF2-40B4-BE49-F238E27FC236}">
                            <a16:creationId xmlns:a16="http://schemas.microsoft.com/office/drawing/2014/main" id="{998965F1-6758-476C-95F9-98C37F14511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05124" y="5454325"/>
                        <a:ext cx="39494" cy="36309"/>
                      </a:xfrm>
                      <a:custGeom>
                        <a:avLst/>
                        <a:gdLst>
                          <a:gd name="connsiteX0" fmla="*/ 39494 w 39494"/>
                          <a:gd name="connsiteY0" fmla="*/ 28665 h 36309"/>
                          <a:gd name="connsiteX1" fmla="*/ 32487 w 39494"/>
                          <a:gd name="connsiteY1" fmla="*/ 36309 h 36309"/>
                          <a:gd name="connsiteX2" fmla="*/ 0 w 39494"/>
                          <a:gd name="connsiteY2" fmla="*/ 8918 h 36309"/>
                          <a:gd name="connsiteX3" fmla="*/ 8281 w 39494"/>
                          <a:gd name="connsiteY3" fmla="*/ 0 h 363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9494" h="36309">
                            <a:moveTo>
                              <a:pt x="39494" y="28665"/>
                            </a:moveTo>
                            <a:lnTo>
                              <a:pt x="32487" y="36309"/>
                            </a:lnTo>
                            <a:lnTo>
                              <a:pt x="0" y="8918"/>
                            </a:lnTo>
                            <a:lnTo>
                              <a:pt x="8281" y="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52" name="Freeform: Shape 2051">
                        <a:extLst>
                          <a:ext uri="{FF2B5EF4-FFF2-40B4-BE49-F238E27FC236}">
                            <a16:creationId xmlns:a16="http://schemas.microsoft.com/office/drawing/2014/main" id="{DBC9FF84-AB20-4123-9684-7C3A4AC596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0786" y="5461324"/>
                        <a:ext cx="60515" cy="75811"/>
                      </a:xfrm>
                      <a:custGeom>
                        <a:avLst/>
                        <a:gdLst>
                          <a:gd name="connsiteX0" fmla="*/ 0 w 60515"/>
                          <a:gd name="connsiteY0" fmla="*/ 54153 h 75811"/>
                          <a:gd name="connsiteX1" fmla="*/ 1911 w 60515"/>
                          <a:gd name="connsiteY1" fmla="*/ 49694 h 75811"/>
                          <a:gd name="connsiteX2" fmla="*/ 7007 w 60515"/>
                          <a:gd name="connsiteY2" fmla="*/ 39502 h 75811"/>
                          <a:gd name="connsiteX3" fmla="*/ 15288 w 60515"/>
                          <a:gd name="connsiteY3" fmla="*/ 25488 h 75811"/>
                          <a:gd name="connsiteX4" fmla="*/ 26754 w 60515"/>
                          <a:gd name="connsiteY4" fmla="*/ 31858 h 75811"/>
                          <a:gd name="connsiteX5" fmla="*/ 60515 w 60515"/>
                          <a:gd name="connsiteY5" fmla="*/ 8 h 75811"/>
                          <a:gd name="connsiteX6" fmla="*/ 58604 w 60515"/>
                          <a:gd name="connsiteY6" fmla="*/ 2556 h 75811"/>
                          <a:gd name="connsiteX7" fmla="*/ 54145 w 60515"/>
                          <a:gd name="connsiteY7" fmla="*/ 9563 h 75811"/>
                          <a:gd name="connsiteX8" fmla="*/ 42042 w 60515"/>
                          <a:gd name="connsiteY8" fmla="*/ 31858 h 75811"/>
                          <a:gd name="connsiteX9" fmla="*/ 32487 w 60515"/>
                          <a:gd name="connsiteY9" fmla="*/ 54790 h 75811"/>
                          <a:gd name="connsiteX10" fmla="*/ 29939 w 60515"/>
                          <a:gd name="connsiteY10" fmla="*/ 62434 h 75811"/>
                          <a:gd name="connsiteX11" fmla="*/ 29302 w 60515"/>
                          <a:gd name="connsiteY11" fmla="*/ 65619 h 75811"/>
                          <a:gd name="connsiteX12" fmla="*/ 21021 w 60515"/>
                          <a:gd name="connsiteY12" fmla="*/ 70715 h 75811"/>
                          <a:gd name="connsiteX13" fmla="*/ 12740 w 60515"/>
                          <a:gd name="connsiteY13" fmla="*/ 75811 h 75811"/>
                          <a:gd name="connsiteX14" fmla="*/ 10829 w 60515"/>
                          <a:gd name="connsiteY14" fmla="*/ 63071 h 75811"/>
                          <a:gd name="connsiteX15" fmla="*/ 0 w 60515"/>
                          <a:gd name="connsiteY15" fmla="*/ 54153 h 7581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60515" h="75811">
                            <a:moveTo>
                              <a:pt x="0" y="54153"/>
                            </a:moveTo>
                            <a:cubicBezTo>
                              <a:pt x="0" y="54153"/>
                              <a:pt x="637" y="52242"/>
                              <a:pt x="1911" y="49694"/>
                            </a:cubicBezTo>
                            <a:cubicBezTo>
                              <a:pt x="3185" y="47146"/>
                              <a:pt x="5096" y="42687"/>
                              <a:pt x="7007" y="39502"/>
                            </a:cubicBezTo>
                            <a:cubicBezTo>
                              <a:pt x="11466" y="32495"/>
                              <a:pt x="15288" y="25488"/>
                              <a:pt x="15288" y="25488"/>
                            </a:cubicBezTo>
                            <a:cubicBezTo>
                              <a:pt x="19747" y="28036"/>
                              <a:pt x="24206" y="29947"/>
                              <a:pt x="26754" y="31858"/>
                            </a:cubicBezTo>
                            <a:cubicBezTo>
                              <a:pt x="35672" y="36317"/>
                              <a:pt x="59878" y="-629"/>
                              <a:pt x="60515" y="8"/>
                            </a:cubicBezTo>
                            <a:cubicBezTo>
                              <a:pt x="60515" y="8"/>
                              <a:pt x="59878" y="645"/>
                              <a:pt x="58604" y="2556"/>
                            </a:cubicBezTo>
                            <a:cubicBezTo>
                              <a:pt x="57330" y="4467"/>
                              <a:pt x="56056" y="6378"/>
                              <a:pt x="54145" y="9563"/>
                            </a:cubicBezTo>
                            <a:cubicBezTo>
                              <a:pt x="50960" y="15296"/>
                              <a:pt x="46501" y="23577"/>
                              <a:pt x="42042" y="31858"/>
                            </a:cubicBezTo>
                            <a:cubicBezTo>
                              <a:pt x="38857" y="40139"/>
                              <a:pt x="35035" y="48420"/>
                              <a:pt x="32487" y="54790"/>
                            </a:cubicBezTo>
                            <a:cubicBezTo>
                              <a:pt x="31213" y="57975"/>
                              <a:pt x="30576" y="60523"/>
                              <a:pt x="29939" y="62434"/>
                            </a:cubicBezTo>
                            <a:cubicBezTo>
                              <a:pt x="29302" y="64345"/>
                              <a:pt x="29302" y="65619"/>
                              <a:pt x="29302" y="65619"/>
                            </a:cubicBezTo>
                            <a:cubicBezTo>
                              <a:pt x="29302" y="65619"/>
                              <a:pt x="24843" y="68167"/>
                              <a:pt x="21021" y="70715"/>
                            </a:cubicBezTo>
                            <a:cubicBezTo>
                              <a:pt x="16562" y="73263"/>
                              <a:pt x="12740" y="75811"/>
                              <a:pt x="12740" y="75811"/>
                            </a:cubicBezTo>
                            <a:lnTo>
                              <a:pt x="10829" y="63071"/>
                            </a:lnTo>
                            <a:lnTo>
                              <a:pt x="0" y="54153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53" name="Freeform: Shape 2052">
                        <a:extLst>
                          <a:ext uri="{FF2B5EF4-FFF2-40B4-BE49-F238E27FC236}">
                            <a16:creationId xmlns:a16="http://schemas.microsoft.com/office/drawing/2014/main" id="{28A80834-B0F7-4788-A1B7-2BBFCDA6C97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5011" y="5496660"/>
                        <a:ext cx="46462" cy="45093"/>
                      </a:xfrm>
                      <a:custGeom>
                        <a:avLst/>
                        <a:gdLst>
                          <a:gd name="connsiteX0" fmla="*/ 35016 w 46462"/>
                          <a:gd name="connsiteY0" fmla="*/ 4166 h 45093"/>
                          <a:gd name="connsiteX1" fmla="*/ 43934 w 46462"/>
                          <a:gd name="connsiteY1" fmla="*/ 34743 h 45093"/>
                          <a:gd name="connsiteX2" fmla="*/ 31194 w 46462"/>
                          <a:gd name="connsiteY2" fmla="*/ 44298 h 45093"/>
                          <a:gd name="connsiteX3" fmla="*/ 13358 w 46462"/>
                          <a:gd name="connsiteY3" fmla="*/ 42386 h 45093"/>
                          <a:gd name="connsiteX4" fmla="*/ 1255 w 46462"/>
                          <a:gd name="connsiteY4" fmla="*/ 29010 h 45093"/>
                          <a:gd name="connsiteX5" fmla="*/ 3166 w 46462"/>
                          <a:gd name="connsiteY5" fmla="*/ 11174 h 45093"/>
                          <a:gd name="connsiteX6" fmla="*/ 35016 w 46462"/>
                          <a:gd name="connsiteY6" fmla="*/ 4166 h 4509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46462" h="45093">
                            <a:moveTo>
                              <a:pt x="35016" y="4166"/>
                            </a:moveTo>
                            <a:cubicBezTo>
                              <a:pt x="45208" y="11810"/>
                              <a:pt x="49667" y="25188"/>
                              <a:pt x="43934" y="34743"/>
                            </a:cubicBezTo>
                            <a:cubicBezTo>
                              <a:pt x="40749" y="39839"/>
                              <a:pt x="36290" y="43024"/>
                              <a:pt x="31194" y="44298"/>
                            </a:cubicBezTo>
                            <a:cubicBezTo>
                              <a:pt x="25461" y="45571"/>
                              <a:pt x="19091" y="45571"/>
                              <a:pt x="13358" y="42386"/>
                            </a:cubicBezTo>
                            <a:cubicBezTo>
                              <a:pt x="7625" y="39839"/>
                              <a:pt x="3166" y="34743"/>
                              <a:pt x="1255" y="29010"/>
                            </a:cubicBezTo>
                            <a:cubicBezTo>
                              <a:pt x="-656" y="23276"/>
                              <a:pt x="-656" y="16269"/>
                              <a:pt x="3166" y="11174"/>
                            </a:cubicBezTo>
                            <a:cubicBezTo>
                              <a:pt x="10173" y="-292"/>
                              <a:pt x="24187" y="-3477"/>
                              <a:pt x="35016" y="4166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54" name="Freeform: Shape 2053">
                      <a:extLst>
                        <a:ext uri="{FF2B5EF4-FFF2-40B4-BE49-F238E27FC236}">
                          <a16:creationId xmlns:a16="http://schemas.microsoft.com/office/drawing/2014/main" id="{500A0C93-966A-4187-8DE7-5E068610E1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526" y="5530765"/>
                      <a:ext cx="29939" cy="29302"/>
                    </a:xfrm>
                    <a:custGeom>
                      <a:avLst/>
                      <a:gdLst>
                        <a:gd name="connsiteX0" fmla="*/ 18473 w 29939"/>
                        <a:gd name="connsiteY0" fmla="*/ 29302 h 29302"/>
                        <a:gd name="connsiteX1" fmla="*/ 8918 w 29939"/>
                        <a:gd name="connsiteY1" fmla="*/ 15925 h 29302"/>
                        <a:gd name="connsiteX2" fmla="*/ 2548 w 29939"/>
                        <a:gd name="connsiteY2" fmla="*/ 6370 h 29302"/>
                        <a:gd name="connsiteX3" fmla="*/ 0 w 29939"/>
                        <a:gd name="connsiteY3" fmla="*/ 1911 h 29302"/>
                        <a:gd name="connsiteX4" fmla="*/ 9555 w 29939"/>
                        <a:gd name="connsiteY4" fmla="*/ 0 h 29302"/>
                        <a:gd name="connsiteX5" fmla="*/ 29939 w 29939"/>
                        <a:gd name="connsiteY5" fmla="*/ 13377 h 29302"/>
                        <a:gd name="connsiteX6" fmla="*/ 23569 w 29939"/>
                        <a:gd name="connsiteY6" fmla="*/ 21021 h 29302"/>
                        <a:gd name="connsiteX7" fmla="*/ 18473 w 29939"/>
                        <a:gd name="connsiteY7" fmla="*/ 29302 h 2930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9939" h="29302">
                          <a:moveTo>
                            <a:pt x="18473" y="29302"/>
                          </a:moveTo>
                          <a:cubicBezTo>
                            <a:pt x="18473" y="29302"/>
                            <a:pt x="13377" y="22932"/>
                            <a:pt x="8918" y="15925"/>
                          </a:cubicBezTo>
                          <a:cubicBezTo>
                            <a:pt x="6370" y="12740"/>
                            <a:pt x="4459" y="8918"/>
                            <a:pt x="2548" y="6370"/>
                          </a:cubicBezTo>
                          <a:cubicBezTo>
                            <a:pt x="637" y="3822"/>
                            <a:pt x="0" y="1911"/>
                            <a:pt x="0" y="1911"/>
                          </a:cubicBezTo>
                          <a:lnTo>
                            <a:pt x="9555" y="0"/>
                          </a:lnTo>
                          <a:lnTo>
                            <a:pt x="29939" y="13377"/>
                          </a:lnTo>
                          <a:cubicBezTo>
                            <a:pt x="29939" y="13377"/>
                            <a:pt x="26754" y="17199"/>
                            <a:pt x="23569" y="21021"/>
                          </a:cubicBezTo>
                          <a:cubicBezTo>
                            <a:pt x="21021" y="25480"/>
                            <a:pt x="18473" y="29302"/>
                            <a:pt x="18473" y="29302"/>
                          </a:cubicBez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5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21675" y="5339664"/>
                    <a:ext cx="214681" cy="134407"/>
                    <a:chOff x="321675" y="5339664"/>
                    <a:chExt cx="214681" cy="134407"/>
                  </a:xfrm>
                  <a:solidFill>
                    <a:schemeClr val="accent1"/>
                  </a:solidFill>
                </p:grpSpPr>
                <p:grpSp>
                  <p:nvGrpSpPr>
                    <p:cNvPr id="2056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1675" y="5371515"/>
                      <a:ext cx="118493" cy="102557"/>
                      <a:chOff x="321675" y="5371515"/>
                      <a:chExt cx="118493" cy="102557"/>
                    </a:xfrm>
                    <a:solidFill>
                      <a:schemeClr val="accent1"/>
                    </a:solidFill>
                  </p:grpSpPr>
                  <p:sp>
                    <p:nvSpPr>
                      <p:cNvPr id="2057" name="Freeform: Shape 2056">
                        <a:extLst>
                          <a:ext uri="{FF2B5EF4-FFF2-40B4-BE49-F238E27FC236}">
                            <a16:creationId xmlns:a16="http://schemas.microsoft.com/office/drawing/2014/main" id="{908EB0F5-3572-47E4-846A-6D64EE05766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24234" y="5371515"/>
                        <a:ext cx="115934" cy="102557"/>
                      </a:xfrm>
                      <a:custGeom>
                        <a:avLst/>
                        <a:gdLst>
                          <a:gd name="connsiteX0" fmla="*/ 115934 w 115934"/>
                          <a:gd name="connsiteY0" fmla="*/ 51597 h 102557"/>
                          <a:gd name="connsiteX1" fmla="*/ 112112 w 115934"/>
                          <a:gd name="connsiteY1" fmla="*/ 52871 h 102557"/>
                          <a:gd name="connsiteX2" fmla="*/ 102557 w 115934"/>
                          <a:gd name="connsiteY2" fmla="*/ 57330 h 102557"/>
                          <a:gd name="connsiteX3" fmla="*/ 89180 w 115934"/>
                          <a:gd name="connsiteY3" fmla="*/ 64337 h 102557"/>
                          <a:gd name="connsiteX4" fmla="*/ 74529 w 115934"/>
                          <a:gd name="connsiteY4" fmla="*/ 73255 h 102557"/>
                          <a:gd name="connsiteX5" fmla="*/ 60515 w 115934"/>
                          <a:gd name="connsiteY5" fmla="*/ 83448 h 102557"/>
                          <a:gd name="connsiteX6" fmla="*/ 48412 w 115934"/>
                          <a:gd name="connsiteY6" fmla="*/ 92365 h 102557"/>
                          <a:gd name="connsiteX7" fmla="*/ 37583 w 115934"/>
                          <a:gd name="connsiteY7" fmla="*/ 102558 h 102557"/>
                          <a:gd name="connsiteX8" fmla="*/ 0 w 115934"/>
                          <a:gd name="connsiteY8" fmla="*/ 62426 h 102557"/>
                          <a:gd name="connsiteX9" fmla="*/ 13377 w 115934"/>
                          <a:gd name="connsiteY9" fmla="*/ 50323 h 102557"/>
                          <a:gd name="connsiteX10" fmla="*/ 28028 w 115934"/>
                          <a:gd name="connsiteY10" fmla="*/ 38857 h 102557"/>
                          <a:gd name="connsiteX11" fmla="*/ 45227 w 115934"/>
                          <a:gd name="connsiteY11" fmla="*/ 26754 h 102557"/>
                          <a:gd name="connsiteX12" fmla="*/ 63063 w 115934"/>
                          <a:gd name="connsiteY12" fmla="*/ 15925 h 102557"/>
                          <a:gd name="connsiteX13" fmla="*/ 79625 w 115934"/>
                          <a:gd name="connsiteY13" fmla="*/ 7644 h 102557"/>
                          <a:gd name="connsiteX14" fmla="*/ 91091 w 115934"/>
                          <a:gd name="connsiteY14" fmla="*/ 1911 h 102557"/>
                          <a:gd name="connsiteX15" fmla="*/ 95550 w 115934"/>
                          <a:gd name="connsiteY15" fmla="*/ 0 h 102557"/>
                          <a:gd name="connsiteX16" fmla="*/ 100009 w 115934"/>
                          <a:gd name="connsiteY16" fmla="*/ 10829 h 102557"/>
                          <a:gd name="connsiteX17" fmla="*/ 98098 w 115934"/>
                          <a:gd name="connsiteY17" fmla="*/ 11466 h 102557"/>
                          <a:gd name="connsiteX18" fmla="*/ 93002 w 115934"/>
                          <a:gd name="connsiteY18" fmla="*/ 14014 h 102557"/>
                          <a:gd name="connsiteX19" fmla="*/ 78351 w 115934"/>
                          <a:gd name="connsiteY19" fmla="*/ 22932 h 102557"/>
                          <a:gd name="connsiteX20" fmla="*/ 70707 w 115934"/>
                          <a:gd name="connsiteY20" fmla="*/ 27391 h 102557"/>
                          <a:gd name="connsiteX21" fmla="*/ 64337 w 115934"/>
                          <a:gd name="connsiteY21" fmla="*/ 31850 h 102557"/>
                          <a:gd name="connsiteX22" fmla="*/ 57967 w 115934"/>
                          <a:gd name="connsiteY22" fmla="*/ 36309 h 102557"/>
                          <a:gd name="connsiteX23" fmla="*/ 70707 w 115934"/>
                          <a:gd name="connsiteY23" fmla="*/ 58604 h 102557"/>
                          <a:gd name="connsiteX24" fmla="*/ 77077 w 115934"/>
                          <a:gd name="connsiteY24" fmla="*/ 55419 h 102557"/>
                          <a:gd name="connsiteX25" fmla="*/ 83447 w 115934"/>
                          <a:gd name="connsiteY25" fmla="*/ 52234 h 102557"/>
                          <a:gd name="connsiteX26" fmla="*/ 91091 w 115934"/>
                          <a:gd name="connsiteY26" fmla="*/ 49049 h 102557"/>
                          <a:gd name="connsiteX27" fmla="*/ 105105 w 115934"/>
                          <a:gd name="connsiteY27" fmla="*/ 43316 h 102557"/>
                          <a:gd name="connsiteX28" fmla="*/ 109564 w 115934"/>
                          <a:gd name="connsiteY28" fmla="*/ 41405 h 102557"/>
                          <a:gd name="connsiteX29" fmla="*/ 111475 w 115934"/>
                          <a:gd name="connsiteY29" fmla="*/ 40768 h 102557"/>
                          <a:gd name="connsiteX30" fmla="*/ 115934 w 115934"/>
                          <a:gd name="connsiteY30" fmla="*/ 51597 h 1025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</a:cxnLst>
                        <a:rect l="l" t="t" r="r" b="b"/>
                        <a:pathLst>
                          <a:path w="115934" h="102557">
                            <a:moveTo>
                              <a:pt x="115934" y="51597"/>
                            </a:moveTo>
                            <a:cubicBezTo>
                              <a:pt x="115934" y="51597"/>
                              <a:pt x="114660" y="52234"/>
                              <a:pt x="112112" y="52871"/>
                            </a:cubicBezTo>
                            <a:cubicBezTo>
                              <a:pt x="109564" y="54145"/>
                              <a:pt x="106379" y="55419"/>
                              <a:pt x="102557" y="57330"/>
                            </a:cubicBezTo>
                            <a:cubicBezTo>
                              <a:pt x="98735" y="59241"/>
                              <a:pt x="93639" y="61152"/>
                              <a:pt x="89180" y="64337"/>
                            </a:cubicBezTo>
                            <a:cubicBezTo>
                              <a:pt x="84721" y="66885"/>
                              <a:pt x="79625" y="70070"/>
                              <a:pt x="74529" y="73255"/>
                            </a:cubicBezTo>
                            <a:cubicBezTo>
                              <a:pt x="69433" y="75803"/>
                              <a:pt x="64974" y="79625"/>
                              <a:pt x="60515" y="83448"/>
                            </a:cubicBezTo>
                            <a:cubicBezTo>
                              <a:pt x="56056" y="86633"/>
                              <a:pt x="51597" y="89818"/>
                              <a:pt x="48412" y="92365"/>
                            </a:cubicBezTo>
                            <a:cubicBezTo>
                              <a:pt x="42042" y="98099"/>
                              <a:pt x="37583" y="102558"/>
                              <a:pt x="37583" y="102558"/>
                            </a:cubicBezTo>
                            <a:lnTo>
                              <a:pt x="0" y="62426"/>
                            </a:lnTo>
                            <a:cubicBezTo>
                              <a:pt x="0" y="62426"/>
                              <a:pt x="5096" y="57967"/>
                              <a:pt x="13377" y="50323"/>
                            </a:cubicBezTo>
                            <a:cubicBezTo>
                              <a:pt x="17199" y="47138"/>
                              <a:pt x="22295" y="43316"/>
                              <a:pt x="28028" y="38857"/>
                            </a:cubicBezTo>
                            <a:cubicBezTo>
                              <a:pt x="33124" y="35035"/>
                              <a:pt x="38857" y="30576"/>
                              <a:pt x="45227" y="26754"/>
                            </a:cubicBezTo>
                            <a:cubicBezTo>
                              <a:pt x="50960" y="22932"/>
                              <a:pt x="57330" y="19110"/>
                              <a:pt x="63063" y="15925"/>
                            </a:cubicBezTo>
                            <a:cubicBezTo>
                              <a:pt x="68796" y="12740"/>
                              <a:pt x="74529" y="10192"/>
                              <a:pt x="79625" y="7644"/>
                            </a:cubicBezTo>
                            <a:cubicBezTo>
                              <a:pt x="84721" y="5096"/>
                              <a:pt x="88543" y="3185"/>
                              <a:pt x="91091" y="1911"/>
                            </a:cubicBezTo>
                            <a:cubicBezTo>
                              <a:pt x="94276" y="637"/>
                              <a:pt x="95550" y="0"/>
                              <a:pt x="95550" y="0"/>
                            </a:cubicBezTo>
                            <a:lnTo>
                              <a:pt x="100009" y="10829"/>
                            </a:lnTo>
                            <a:cubicBezTo>
                              <a:pt x="100009" y="10829"/>
                              <a:pt x="99372" y="10829"/>
                              <a:pt x="98098" y="11466"/>
                            </a:cubicBezTo>
                            <a:cubicBezTo>
                              <a:pt x="96824" y="12103"/>
                              <a:pt x="94913" y="12740"/>
                              <a:pt x="93002" y="14014"/>
                            </a:cubicBezTo>
                            <a:cubicBezTo>
                              <a:pt x="89180" y="16562"/>
                              <a:pt x="83447" y="19747"/>
                              <a:pt x="78351" y="22932"/>
                            </a:cubicBezTo>
                            <a:cubicBezTo>
                              <a:pt x="75803" y="24206"/>
                              <a:pt x="73255" y="26117"/>
                              <a:pt x="70707" y="27391"/>
                            </a:cubicBezTo>
                            <a:cubicBezTo>
                              <a:pt x="68159" y="29302"/>
                              <a:pt x="66248" y="30576"/>
                              <a:pt x="64337" y="31850"/>
                            </a:cubicBezTo>
                            <a:cubicBezTo>
                              <a:pt x="60515" y="34398"/>
                              <a:pt x="57967" y="36309"/>
                              <a:pt x="57967" y="36309"/>
                            </a:cubicBezTo>
                            <a:lnTo>
                              <a:pt x="70707" y="58604"/>
                            </a:lnTo>
                            <a:cubicBezTo>
                              <a:pt x="70707" y="58604"/>
                              <a:pt x="73255" y="57330"/>
                              <a:pt x="77077" y="55419"/>
                            </a:cubicBezTo>
                            <a:cubicBezTo>
                              <a:pt x="78988" y="54782"/>
                              <a:pt x="80899" y="53508"/>
                              <a:pt x="83447" y="52234"/>
                            </a:cubicBezTo>
                            <a:cubicBezTo>
                              <a:pt x="85995" y="51597"/>
                              <a:pt x="88543" y="50323"/>
                              <a:pt x="91091" y="49049"/>
                            </a:cubicBezTo>
                            <a:cubicBezTo>
                              <a:pt x="96187" y="47138"/>
                              <a:pt x="101283" y="45227"/>
                              <a:pt x="105105" y="43316"/>
                            </a:cubicBezTo>
                            <a:cubicBezTo>
                              <a:pt x="107016" y="42679"/>
                              <a:pt x="108290" y="41405"/>
                              <a:pt x="109564" y="41405"/>
                            </a:cubicBezTo>
                            <a:cubicBezTo>
                              <a:pt x="110838" y="40768"/>
                              <a:pt x="111475" y="40768"/>
                              <a:pt x="111475" y="40768"/>
                            </a:cubicBezTo>
                            <a:lnTo>
                              <a:pt x="115934" y="51597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58" name="Freeform: Shape 2057">
                        <a:extLst>
                          <a:ext uri="{FF2B5EF4-FFF2-40B4-BE49-F238E27FC236}">
                            <a16:creationId xmlns:a16="http://schemas.microsoft.com/office/drawing/2014/main" id="{BF885326-C802-4934-AAB9-7843B35F9F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01948" y="5382981"/>
                        <a:ext cx="28028" cy="43316"/>
                      </a:xfrm>
                      <a:custGeom>
                        <a:avLst/>
                        <a:gdLst>
                          <a:gd name="connsiteX0" fmla="*/ 28028 w 28028"/>
                          <a:gd name="connsiteY0" fmla="*/ 38857 h 43316"/>
                          <a:gd name="connsiteX1" fmla="*/ 18473 w 28028"/>
                          <a:gd name="connsiteY1" fmla="*/ 43316 h 43316"/>
                          <a:gd name="connsiteX2" fmla="*/ 0 w 28028"/>
                          <a:gd name="connsiteY2" fmla="*/ 5733 h 43316"/>
                          <a:gd name="connsiteX3" fmla="*/ 10829 w 28028"/>
                          <a:gd name="connsiteY3" fmla="*/ 0 h 4331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8028" h="43316">
                            <a:moveTo>
                              <a:pt x="28028" y="38857"/>
                            </a:moveTo>
                            <a:lnTo>
                              <a:pt x="18473" y="43316"/>
                            </a:lnTo>
                            <a:lnTo>
                              <a:pt x="0" y="5733"/>
                            </a:lnTo>
                            <a:lnTo>
                              <a:pt x="10829" y="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59" name="Freeform: Shape 2058">
                        <a:extLst>
                          <a:ext uri="{FF2B5EF4-FFF2-40B4-BE49-F238E27FC236}">
                            <a16:creationId xmlns:a16="http://schemas.microsoft.com/office/drawing/2014/main" id="{51194833-665B-4ECA-84CD-32EB4C2F789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21675" y="5384880"/>
                        <a:ext cx="78362" cy="51609"/>
                      </a:xfrm>
                      <a:custGeom>
                        <a:avLst/>
                        <a:gdLst>
                          <a:gd name="connsiteX0" fmla="*/ 11 w 78362"/>
                          <a:gd name="connsiteY0" fmla="*/ 26129 h 51609"/>
                          <a:gd name="connsiteX1" fmla="*/ 26128 w 78362"/>
                          <a:gd name="connsiteY1" fmla="*/ 5745 h 51609"/>
                          <a:gd name="connsiteX2" fmla="*/ 34409 w 78362"/>
                          <a:gd name="connsiteY2" fmla="*/ 15937 h 51609"/>
                          <a:gd name="connsiteX3" fmla="*/ 78363 w 78362"/>
                          <a:gd name="connsiteY3" fmla="*/ 12 h 51609"/>
                          <a:gd name="connsiteX4" fmla="*/ 68807 w 78362"/>
                          <a:gd name="connsiteY4" fmla="*/ 6382 h 51609"/>
                          <a:gd name="connsiteX5" fmla="*/ 49060 w 78362"/>
                          <a:gd name="connsiteY5" fmla="*/ 22307 h 51609"/>
                          <a:gd name="connsiteX6" fmla="*/ 31224 w 78362"/>
                          <a:gd name="connsiteY6" fmla="*/ 39506 h 51609"/>
                          <a:gd name="connsiteX7" fmla="*/ 25491 w 78362"/>
                          <a:gd name="connsiteY7" fmla="*/ 45239 h 51609"/>
                          <a:gd name="connsiteX8" fmla="*/ 23580 w 78362"/>
                          <a:gd name="connsiteY8" fmla="*/ 47788 h 51609"/>
                          <a:gd name="connsiteX9" fmla="*/ 14025 w 78362"/>
                          <a:gd name="connsiteY9" fmla="*/ 49698 h 51609"/>
                          <a:gd name="connsiteX10" fmla="*/ 4470 w 78362"/>
                          <a:gd name="connsiteY10" fmla="*/ 51609 h 51609"/>
                          <a:gd name="connsiteX11" fmla="*/ 7655 w 78362"/>
                          <a:gd name="connsiteY11" fmla="*/ 38869 h 51609"/>
                          <a:gd name="connsiteX12" fmla="*/ 11 w 78362"/>
                          <a:gd name="connsiteY12" fmla="*/ 26129 h 516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78362" h="51609">
                            <a:moveTo>
                              <a:pt x="11" y="26129"/>
                            </a:moveTo>
                            <a:cubicBezTo>
                              <a:pt x="-626" y="25492"/>
                              <a:pt x="26128" y="5745"/>
                              <a:pt x="26128" y="5745"/>
                            </a:cubicBezTo>
                            <a:cubicBezTo>
                              <a:pt x="29313" y="9567"/>
                              <a:pt x="32498" y="13389"/>
                              <a:pt x="34409" y="15937"/>
                            </a:cubicBezTo>
                            <a:cubicBezTo>
                              <a:pt x="40779" y="23581"/>
                              <a:pt x="77726" y="-625"/>
                              <a:pt x="78363" y="12"/>
                            </a:cubicBezTo>
                            <a:cubicBezTo>
                              <a:pt x="78363" y="12"/>
                              <a:pt x="74540" y="2560"/>
                              <a:pt x="68807" y="6382"/>
                            </a:cubicBezTo>
                            <a:cubicBezTo>
                              <a:pt x="63711" y="10841"/>
                              <a:pt x="56704" y="16574"/>
                              <a:pt x="49060" y="22307"/>
                            </a:cubicBezTo>
                            <a:cubicBezTo>
                              <a:pt x="42053" y="28040"/>
                              <a:pt x="36320" y="35048"/>
                              <a:pt x="31224" y="39506"/>
                            </a:cubicBezTo>
                            <a:cubicBezTo>
                              <a:pt x="28676" y="41418"/>
                              <a:pt x="26765" y="43965"/>
                              <a:pt x="25491" y="45239"/>
                            </a:cubicBezTo>
                            <a:cubicBezTo>
                              <a:pt x="24217" y="46513"/>
                              <a:pt x="23580" y="47788"/>
                              <a:pt x="23580" y="47788"/>
                            </a:cubicBezTo>
                            <a:cubicBezTo>
                              <a:pt x="23580" y="47788"/>
                              <a:pt x="18484" y="48424"/>
                              <a:pt x="14025" y="49698"/>
                            </a:cubicBezTo>
                            <a:cubicBezTo>
                              <a:pt x="8929" y="50335"/>
                              <a:pt x="4470" y="51609"/>
                              <a:pt x="4470" y="51609"/>
                            </a:cubicBezTo>
                            <a:lnTo>
                              <a:pt x="7655" y="38869"/>
                            </a:lnTo>
                            <a:lnTo>
                              <a:pt x="11" y="2612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60" name="Freeform: Shape 2059">
                        <a:extLst>
                          <a:ext uri="{FF2B5EF4-FFF2-40B4-BE49-F238E27FC236}">
                            <a16:creationId xmlns:a16="http://schemas.microsoft.com/office/drawing/2014/main" id="{E5A4CDFD-D3C0-4FD6-BEC4-6E5F33C866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986" y="5410616"/>
                        <a:ext cx="45251" cy="45549"/>
                      </a:xfrm>
                      <a:custGeom>
                        <a:avLst/>
                        <a:gdLst>
                          <a:gd name="connsiteX0" fmla="*/ 41214 w 45251"/>
                          <a:gd name="connsiteY0" fmla="*/ 10585 h 45549"/>
                          <a:gd name="connsiteX1" fmla="*/ 45036 w 45251"/>
                          <a:gd name="connsiteY1" fmla="*/ 27784 h 45549"/>
                          <a:gd name="connsiteX2" fmla="*/ 37392 w 45251"/>
                          <a:gd name="connsiteY2" fmla="*/ 41798 h 45549"/>
                          <a:gd name="connsiteX3" fmla="*/ 6179 w 45251"/>
                          <a:gd name="connsiteY3" fmla="*/ 37339 h 45549"/>
                          <a:gd name="connsiteX4" fmla="*/ 8727 w 45251"/>
                          <a:gd name="connsiteY4" fmla="*/ 4852 h 45549"/>
                          <a:gd name="connsiteX5" fmla="*/ 25926 w 45251"/>
                          <a:gd name="connsiteY5" fmla="*/ 393 h 45549"/>
                          <a:gd name="connsiteX6" fmla="*/ 41214 w 45251"/>
                          <a:gd name="connsiteY6" fmla="*/ 10585 h 455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45251" h="45549">
                            <a:moveTo>
                              <a:pt x="41214" y="10585"/>
                            </a:moveTo>
                            <a:cubicBezTo>
                              <a:pt x="45036" y="15681"/>
                              <a:pt x="45674" y="22051"/>
                              <a:pt x="45036" y="27784"/>
                            </a:cubicBezTo>
                            <a:cubicBezTo>
                              <a:pt x="44400" y="33517"/>
                              <a:pt x="41851" y="38613"/>
                              <a:pt x="37392" y="41798"/>
                            </a:cubicBezTo>
                            <a:cubicBezTo>
                              <a:pt x="28474" y="48168"/>
                              <a:pt x="15097" y="46257"/>
                              <a:pt x="6179" y="37339"/>
                            </a:cubicBezTo>
                            <a:cubicBezTo>
                              <a:pt x="-2739" y="27784"/>
                              <a:pt x="-2102" y="12496"/>
                              <a:pt x="8727" y="4852"/>
                            </a:cubicBezTo>
                            <a:cubicBezTo>
                              <a:pt x="13823" y="1030"/>
                              <a:pt x="20193" y="-881"/>
                              <a:pt x="25926" y="393"/>
                            </a:cubicBezTo>
                            <a:cubicBezTo>
                              <a:pt x="32933" y="1030"/>
                              <a:pt x="38029" y="4852"/>
                              <a:pt x="41214" y="10585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61" name="Freeform: Shape 2060">
                      <a:extLst>
                        <a:ext uri="{FF2B5EF4-FFF2-40B4-BE49-F238E27FC236}">
                          <a16:creationId xmlns:a16="http://schemas.microsoft.com/office/drawing/2014/main" id="{95686FF7-39A5-44D6-B9A2-63635C709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6782" y="5432667"/>
                      <a:ext cx="23569" cy="31850"/>
                    </a:xfrm>
                    <a:custGeom>
                      <a:avLst/>
                      <a:gdLst>
                        <a:gd name="connsiteX0" fmla="*/ 6370 w 23569"/>
                        <a:gd name="connsiteY0" fmla="*/ 31850 h 31850"/>
                        <a:gd name="connsiteX1" fmla="*/ 5096 w 23569"/>
                        <a:gd name="connsiteY1" fmla="*/ 26754 h 31850"/>
                        <a:gd name="connsiteX2" fmla="*/ 2548 w 23569"/>
                        <a:gd name="connsiteY2" fmla="*/ 15925 h 31850"/>
                        <a:gd name="connsiteX3" fmla="*/ 0 w 23569"/>
                        <a:gd name="connsiteY3" fmla="*/ 0 h 31850"/>
                        <a:gd name="connsiteX4" fmla="*/ 9555 w 23569"/>
                        <a:gd name="connsiteY4" fmla="*/ 1911 h 31850"/>
                        <a:gd name="connsiteX5" fmla="*/ 23569 w 23569"/>
                        <a:gd name="connsiteY5" fmla="*/ 22295 h 31850"/>
                        <a:gd name="connsiteX6" fmla="*/ 14651 w 23569"/>
                        <a:gd name="connsiteY6" fmla="*/ 26754 h 31850"/>
                        <a:gd name="connsiteX7" fmla="*/ 6370 w 23569"/>
                        <a:gd name="connsiteY7" fmla="*/ 3185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569" h="31850">
                          <a:moveTo>
                            <a:pt x="6370" y="31850"/>
                          </a:moveTo>
                          <a:cubicBezTo>
                            <a:pt x="6370" y="31850"/>
                            <a:pt x="5733" y="29939"/>
                            <a:pt x="5096" y="26754"/>
                          </a:cubicBezTo>
                          <a:cubicBezTo>
                            <a:pt x="4459" y="23569"/>
                            <a:pt x="3185" y="19747"/>
                            <a:pt x="2548" y="15925"/>
                          </a:cubicBezTo>
                          <a:cubicBezTo>
                            <a:pt x="1274" y="8281"/>
                            <a:pt x="0" y="0"/>
                            <a:pt x="0" y="0"/>
                          </a:cubicBezTo>
                          <a:lnTo>
                            <a:pt x="9555" y="1911"/>
                          </a:lnTo>
                          <a:lnTo>
                            <a:pt x="23569" y="22295"/>
                          </a:lnTo>
                          <a:cubicBezTo>
                            <a:pt x="23569" y="22295"/>
                            <a:pt x="19110" y="24206"/>
                            <a:pt x="14651" y="26754"/>
                          </a:cubicBezTo>
                          <a:cubicBezTo>
                            <a:pt x="10192" y="29302"/>
                            <a:pt x="6370" y="31850"/>
                            <a:pt x="6370" y="31850"/>
                          </a:cubicBez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062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4243" y="5339664"/>
                      <a:ext cx="112112" cy="81536"/>
                      <a:chOff x="424243" y="5339664"/>
                      <a:chExt cx="112112" cy="81536"/>
                    </a:xfrm>
                    <a:solidFill>
                      <a:schemeClr val="accent1"/>
                    </a:solidFill>
                  </p:grpSpPr>
                  <p:sp>
                    <p:nvSpPr>
                      <p:cNvPr id="2063" name="Freeform: Shape 2062">
                        <a:extLst>
                          <a:ext uri="{FF2B5EF4-FFF2-40B4-BE49-F238E27FC236}">
                            <a16:creationId xmlns:a16="http://schemas.microsoft.com/office/drawing/2014/main" id="{6EE37EF0-BF88-48CC-8B3B-B1615E7B41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4243" y="5348583"/>
                        <a:ext cx="112112" cy="72618"/>
                      </a:xfrm>
                      <a:custGeom>
                        <a:avLst/>
                        <a:gdLst>
                          <a:gd name="connsiteX0" fmla="*/ 112112 w 112112"/>
                          <a:gd name="connsiteY0" fmla="*/ 55419 h 72618"/>
                          <a:gd name="connsiteX1" fmla="*/ 97461 w 112112"/>
                          <a:gd name="connsiteY1" fmla="*/ 56056 h 72618"/>
                          <a:gd name="connsiteX2" fmla="*/ 82173 w 112112"/>
                          <a:gd name="connsiteY2" fmla="*/ 57330 h 72618"/>
                          <a:gd name="connsiteX3" fmla="*/ 64974 w 112112"/>
                          <a:gd name="connsiteY3" fmla="*/ 59878 h 72618"/>
                          <a:gd name="connsiteX4" fmla="*/ 48412 w 112112"/>
                          <a:gd name="connsiteY4" fmla="*/ 63700 h 72618"/>
                          <a:gd name="connsiteX5" fmla="*/ 33761 w 112112"/>
                          <a:gd name="connsiteY5" fmla="*/ 67522 h 72618"/>
                          <a:gd name="connsiteX6" fmla="*/ 19747 w 112112"/>
                          <a:gd name="connsiteY6" fmla="*/ 72618 h 72618"/>
                          <a:gd name="connsiteX7" fmla="*/ 0 w 112112"/>
                          <a:gd name="connsiteY7" fmla="*/ 21021 h 72618"/>
                          <a:gd name="connsiteX8" fmla="*/ 16562 w 112112"/>
                          <a:gd name="connsiteY8" fmla="*/ 14651 h 72618"/>
                          <a:gd name="connsiteX9" fmla="*/ 34398 w 112112"/>
                          <a:gd name="connsiteY9" fmla="*/ 9555 h 72618"/>
                          <a:gd name="connsiteX10" fmla="*/ 54782 w 112112"/>
                          <a:gd name="connsiteY10" fmla="*/ 5096 h 72618"/>
                          <a:gd name="connsiteX11" fmla="*/ 75803 w 112112"/>
                          <a:gd name="connsiteY11" fmla="*/ 1911 h 72618"/>
                          <a:gd name="connsiteX12" fmla="*/ 94276 w 112112"/>
                          <a:gd name="connsiteY12" fmla="*/ 637 h 72618"/>
                          <a:gd name="connsiteX13" fmla="*/ 112112 w 112112"/>
                          <a:gd name="connsiteY13" fmla="*/ 0 h 72618"/>
                          <a:gd name="connsiteX14" fmla="*/ 112112 w 112112"/>
                          <a:gd name="connsiteY14" fmla="*/ 12103 h 72618"/>
                          <a:gd name="connsiteX15" fmla="*/ 87269 w 112112"/>
                          <a:gd name="connsiteY15" fmla="*/ 15288 h 72618"/>
                          <a:gd name="connsiteX16" fmla="*/ 70707 w 112112"/>
                          <a:gd name="connsiteY16" fmla="*/ 18473 h 72618"/>
                          <a:gd name="connsiteX17" fmla="*/ 63063 w 112112"/>
                          <a:gd name="connsiteY17" fmla="*/ 20384 h 72618"/>
                          <a:gd name="connsiteX18" fmla="*/ 67522 w 112112"/>
                          <a:gd name="connsiteY18" fmla="*/ 45227 h 72618"/>
                          <a:gd name="connsiteX19" fmla="*/ 74529 w 112112"/>
                          <a:gd name="connsiteY19" fmla="*/ 44590 h 72618"/>
                          <a:gd name="connsiteX20" fmla="*/ 89817 w 112112"/>
                          <a:gd name="connsiteY20" fmla="*/ 43953 h 72618"/>
                          <a:gd name="connsiteX21" fmla="*/ 112112 w 112112"/>
                          <a:gd name="connsiteY21" fmla="*/ 44590 h 72618"/>
                          <a:gd name="connsiteX22" fmla="*/ 112112 w 112112"/>
                          <a:gd name="connsiteY22" fmla="*/ 55419 h 726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</a:cxnLst>
                        <a:rect l="l" t="t" r="r" b="b"/>
                        <a:pathLst>
                          <a:path w="112112" h="72618">
                            <a:moveTo>
                              <a:pt x="112112" y="55419"/>
                            </a:moveTo>
                            <a:cubicBezTo>
                              <a:pt x="112112" y="55419"/>
                              <a:pt x="106379" y="55419"/>
                              <a:pt x="97461" y="56056"/>
                            </a:cubicBezTo>
                            <a:cubicBezTo>
                              <a:pt x="93002" y="56693"/>
                              <a:pt x="87906" y="56056"/>
                              <a:pt x="82173" y="57330"/>
                            </a:cubicBezTo>
                            <a:cubicBezTo>
                              <a:pt x="76440" y="57967"/>
                              <a:pt x="70707" y="59241"/>
                              <a:pt x="64974" y="59878"/>
                            </a:cubicBezTo>
                            <a:cubicBezTo>
                              <a:pt x="59241" y="60515"/>
                              <a:pt x="53508" y="62426"/>
                              <a:pt x="48412" y="63700"/>
                            </a:cubicBezTo>
                            <a:cubicBezTo>
                              <a:pt x="42679" y="64974"/>
                              <a:pt x="37583" y="66248"/>
                              <a:pt x="33761" y="67522"/>
                            </a:cubicBezTo>
                            <a:cubicBezTo>
                              <a:pt x="25480" y="70707"/>
                              <a:pt x="19747" y="72618"/>
                              <a:pt x="19747" y="72618"/>
                            </a:cubicBezTo>
                            <a:lnTo>
                              <a:pt x="0" y="21021"/>
                            </a:lnTo>
                            <a:cubicBezTo>
                              <a:pt x="0" y="21021"/>
                              <a:pt x="6370" y="18473"/>
                              <a:pt x="16562" y="14651"/>
                            </a:cubicBezTo>
                            <a:cubicBezTo>
                              <a:pt x="21658" y="12740"/>
                              <a:pt x="28028" y="11466"/>
                              <a:pt x="34398" y="9555"/>
                            </a:cubicBezTo>
                            <a:cubicBezTo>
                              <a:pt x="40768" y="8281"/>
                              <a:pt x="47775" y="5733"/>
                              <a:pt x="54782" y="5096"/>
                            </a:cubicBezTo>
                            <a:cubicBezTo>
                              <a:pt x="61789" y="3822"/>
                              <a:pt x="68796" y="2548"/>
                              <a:pt x="75803" y="1911"/>
                            </a:cubicBezTo>
                            <a:cubicBezTo>
                              <a:pt x="82173" y="637"/>
                              <a:pt x="88543" y="1274"/>
                              <a:pt x="94276" y="637"/>
                            </a:cubicBezTo>
                            <a:cubicBezTo>
                              <a:pt x="105105" y="0"/>
                              <a:pt x="112112" y="0"/>
                              <a:pt x="112112" y="0"/>
                            </a:cubicBezTo>
                            <a:lnTo>
                              <a:pt x="112112" y="12103"/>
                            </a:lnTo>
                            <a:cubicBezTo>
                              <a:pt x="112112" y="12103"/>
                              <a:pt x="100009" y="13377"/>
                              <a:pt x="87269" y="15288"/>
                            </a:cubicBezTo>
                            <a:cubicBezTo>
                              <a:pt x="80899" y="15925"/>
                              <a:pt x="75166" y="17836"/>
                              <a:pt x="70707" y="18473"/>
                            </a:cubicBezTo>
                            <a:cubicBezTo>
                              <a:pt x="66248" y="19747"/>
                              <a:pt x="63063" y="20384"/>
                              <a:pt x="63063" y="20384"/>
                            </a:cubicBezTo>
                            <a:lnTo>
                              <a:pt x="67522" y="45227"/>
                            </a:lnTo>
                            <a:cubicBezTo>
                              <a:pt x="67522" y="45227"/>
                              <a:pt x="70070" y="45227"/>
                              <a:pt x="74529" y="44590"/>
                            </a:cubicBezTo>
                            <a:cubicBezTo>
                              <a:pt x="78988" y="43953"/>
                              <a:pt x="84084" y="43316"/>
                              <a:pt x="89817" y="43953"/>
                            </a:cubicBezTo>
                            <a:cubicBezTo>
                              <a:pt x="100646" y="44590"/>
                              <a:pt x="112112" y="44590"/>
                              <a:pt x="112112" y="44590"/>
                            </a:cubicBezTo>
                            <a:lnTo>
                              <a:pt x="112112" y="55419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64" name="Freeform: Shape 2063">
                        <a:extLst>
                          <a:ext uri="{FF2B5EF4-FFF2-40B4-BE49-F238E27FC236}">
                            <a16:creationId xmlns:a16="http://schemas.microsoft.com/office/drawing/2014/main" id="{5A8E1DF9-D9DE-4CEC-984A-156C224A3E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4060" y="5357500"/>
                        <a:ext cx="14014" cy="42679"/>
                      </a:xfrm>
                      <a:custGeom>
                        <a:avLst/>
                        <a:gdLst>
                          <a:gd name="connsiteX0" fmla="*/ 14014 w 14014"/>
                          <a:gd name="connsiteY0" fmla="*/ 42042 h 42679"/>
                          <a:gd name="connsiteX1" fmla="*/ 3185 w 14014"/>
                          <a:gd name="connsiteY1" fmla="*/ 42679 h 42679"/>
                          <a:gd name="connsiteX2" fmla="*/ 0 w 14014"/>
                          <a:gd name="connsiteY2" fmla="*/ 637 h 42679"/>
                          <a:gd name="connsiteX3" fmla="*/ 12103 w 14014"/>
                          <a:gd name="connsiteY3" fmla="*/ 0 h 4267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14014" h="42679">
                            <a:moveTo>
                              <a:pt x="14014" y="42042"/>
                            </a:moveTo>
                            <a:lnTo>
                              <a:pt x="3185" y="42679"/>
                            </a:lnTo>
                            <a:lnTo>
                              <a:pt x="0" y="637"/>
                            </a:lnTo>
                            <a:lnTo>
                              <a:pt x="12103" y="0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65" name="Freeform: Shape 2064">
                        <a:extLst>
                          <a:ext uri="{FF2B5EF4-FFF2-40B4-BE49-F238E27FC236}">
                            <a16:creationId xmlns:a16="http://schemas.microsoft.com/office/drawing/2014/main" id="{E4E69751-D972-4C36-BA89-502D46A5EF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5517" y="5339664"/>
                        <a:ext cx="87906" cy="38220"/>
                      </a:xfrm>
                      <a:custGeom>
                        <a:avLst/>
                        <a:gdLst>
                          <a:gd name="connsiteX0" fmla="*/ 5733 w 87906"/>
                          <a:gd name="connsiteY0" fmla="*/ 8918 h 38220"/>
                          <a:gd name="connsiteX1" fmla="*/ 21658 w 87906"/>
                          <a:gd name="connsiteY1" fmla="*/ 3822 h 38220"/>
                          <a:gd name="connsiteX2" fmla="*/ 37583 w 87906"/>
                          <a:gd name="connsiteY2" fmla="*/ 0 h 38220"/>
                          <a:gd name="connsiteX3" fmla="*/ 41405 w 87906"/>
                          <a:gd name="connsiteY3" fmla="*/ 12740 h 38220"/>
                          <a:gd name="connsiteX4" fmla="*/ 49686 w 87906"/>
                          <a:gd name="connsiteY4" fmla="*/ 16562 h 38220"/>
                          <a:gd name="connsiteX5" fmla="*/ 65611 w 87906"/>
                          <a:gd name="connsiteY5" fmla="*/ 16562 h 38220"/>
                          <a:gd name="connsiteX6" fmla="*/ 80899 w 87906"/>
                          <a:gd name="connsiteY6" fmla="*/ 15288 h 38220"/>
                          <a:gd name="connsiteX7" fmla="*/ 87906 w 87906"/>
                          <a:gd name="connsiteY7" fmla="*/ 14651 h 38220"/>
                          <a:gd name="connsiteX8" fmla="*/ 84721 w 87906"/>
                          <a:gd name="connsiteY8" fmla="*/ 15288 h 38220"/>
                          <a:gd name="connsiteX9" fmla="*/ 76440 w 87906"/>
                          <a:gd name="connsiteY9" fmla="*/ 17199 h 38220"/>
                          <a:gd name="connsiteX10" fmla="*/ 52234 w 87906"/>
                          <a:gd name="connsiteY10" fmla="*/ 24206 h 38220"/>
                          <a:gd name="connsiteX11" fmla="*/ 29302 w 87906"/>
                          <a:gd name="connsiteY11" fmla="*/ 33761 h 38220"/>
                          <a:gd name="connsiteX12" fmla="*/ 21658 w 87906"/>
                          <a:gd name="connsiteY12" fmla="*/ 36946 h 38220"/>
                          <a:gd name="connsiteX13" fmla="*/ 19110 w 87906"/>
                          <a:gd name="connsiteY13" fmla="*/ 38220 h 38220"/>
                          <a:gd name="connsiteX14" fmla="*/ 9555 w 87906"/>
                          <a:gd name="connsiteY14" fmla="*/ 36309 h 38220"/>
                          <a:gd name="connsiteX15" fmla="*/ 0 w 87906"/>
                          <a:gd name="connsiteY15" fmla="*/ 34398 h 38220"/>
                          <a:gd name="connsiteX16" fmla="*/ 7644 w 87906"/>
                          <a:gd name="connsiteY16" fmla="*/ 23569 h 38220"/>
                          <a:gd name="connsiteX17" fmla="*/ 5733 w 87906"/>
                          <a:gd name="connsiteY17" fmla="*/ 8918 h 3822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87906" h="38220">
                            <a:moveTo>
                              <a:pt x="5733" y="8918"/>
                            </a:moveTo>
                            <a:cubicBezTo>
                              <a:pt x="5733" y="8918"/>
                              <a:pt x="13377" y="5733"/>
                              <a:pt x="21658" y="3822"/>
                            </a:cubicBezTo>
                            <a:cubicBezTo>
                              <a:pt x="29939" y="1911"/>
                              <a:pt x="37583" y="0"/>
                              <a:pt x="37583" y="0"/>
                            </a:cubicBezTo>
                            <a:cubicBezTo>
                              <a:pt x="38857" y="5096"/>
                              <a:pt x="40131" y="9555"/>
                              <a:pt x="41405" y="12740"/>
                            </a:cubicBezTo>
                            <a:cubicBezTo>
                              <a:pt x="42042" y="15288"/>
                              <a:pt x="45227" y="15925"/>
                              <a:pt x="49686" y="16562"/>
                            </a:cubicBezTo>
                            <a:cubicBezTo>
                              <a:pt x="54145" y="17199"/>
                              <a:pt x="59878" y="17199"/>
                              <a:pt x="65611" y="16562"/>
                            </a:cubicBezTo>
                            <a:cubicBezTo>
                              <a:pt x="71344" y="15925"/>
                              <a:pt x="77077" y="15288"/>
                              <a:pt x="80899" y="15288"/>
                            </a:cubicBezTo>
                            <a:cubicBezTo>
                              <a:pt x="84721" y="14651"/>
                              <a:pt x="87906" y="14651"/>
                              <a:pt x="87906" y="14651"/>
                            </a:cubicBezTo>
                            <a:cubicBezTo>
                              <a:pt x="87906" y="14651"/>
                              <a:pt x="86632" y="14651"/>
                              <a:pt x="84721" y="15288"/>
                            </a:cubicBezTo>
                            <a:cubicBezTo>
                              <a:pt x="82810" y="15925"/>
                              <a:pt x="79625" y="15925"/>
                              <a:pt x="76440" y="17199"/>
                            </a:cubicBezTo>
                            <a:cubicBezTo>
                              <a:pt x="70070" y="19110"/>
                              <a:pt x="61152" y="21658"/>
                              <a:pt x="52234" y="24206"/>
                            </a:cubicBezTo>
                            <a:cubicBezTo>
                              <a:pt x="43953" y="27391"/>
                              <a:pt x="35035" y="31213"/>
                              <a:pt x="29302" y="33761"/>
                            </a:cubicBezTo>
                            <a:cubicBezTo>
                              <a:pt x="26117" y="35035"/>
                              <a:pt x="23569" y="36309"/>
                              <a:pt x="21658" y="36946"/>
                            </a:cubicBezTo>
                            <a:cubicBezTo>
                              <a:pt x="19747" y="37583"/>
                              <a:pt x="19110" y="38220"/>
                              <a:pt x="19110" y="38220"/>
                            </a:cubicBezTo>
                            <a:cubicBezTo>
                              <a:pt x="19110" y="38220"/>
                              <a:pt x="14651" y="36946"/>
                              <a:pt x="9555" y="36309"/>
                            </a:cubicBezTo>
                            <a:cubicBezTo>
                              <a:pt x="4459" y="35035"/>
                              <a:pt x="0" y="34398"/>
                              <a:pt x="0" y="34398"/>
                            </a:cubicBezTo>
                            <a:lnTo>
                              <a:pt x="7644" y="23569"/>
                            </a:lnTo>
                            <a:lnTo>
                              <a:pt x="5733" y="8918"/>
                            </a:lnTo>
                            <a:close/>
                          </a:path>
                        </a:pathLst>
                      </a:custGeom>
                      <a:solidFill>
                        <a:srgbClr val="3A3A3A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66" name="Freeform: Shape 2065">
                        <a:extLst>
                          <a:ext uri="{FF2B5EF4-FFF2-40B4-BE49-F238E27FC236}">
                            <a16:creationId xmlns:a16="http://schemas.microsoft.com/office/drawing/2014/main" id="{867561DB-6AB9-4719-9D4B-7F3EB7E2C7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40024" y="5361699"/>
                        <a:ext cx="44586" cy="46680"/>
                      </a:xfrm>
                      <a:custGeom>
                        <a:avLst/>
                        <a:gdLst>
                          <a:gd name="connsiteX0" fmla="*/ 44098 w 44586"/>
                          <a:gd name="connsiteY0" fmla="*/ 18734 h 46680"/>
                          <a:gd name="connsiteX1" fmla="*/ 40913 w 44586"/>
                          <a:gd name="connsiteY1" fmla="*/ 35933 h 46680"/>
                          <a:gd name="connsiteX2" fmla="*/ 28810 w 44586"/>
                          <a:gd name="connsiteY2" fmla="*/ 46125 h 46680"/>
                          <a:gd name="connsiteX3" fmla="*/ 1419 w 44586"/>
                          <a:gd name="connsiteY3" fmla="*/ 30200 h 46680"/>
                          <a:gd name="connsiteX4" fmla="*/ 16070 w 44586"/>
                          <a:gd name="connsiteY4" fmla="*/ 898 h 46680"/>
                          <a:gd name="connsiteX5" fmla="*/ 33906 w 44586"/>
                          <a:gd name="connsiteY5" fmla="*/ 3446 h 46680"/>
                          <a:gd name="connsiteX6" fmla="*/ 44098 w 44586"/>
                          <a:gd name="connsiteY6" fmla="*/ 18734 h 466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44586" h="46680">
                            <a:moveTo>
                              <a:pt x="44098" y="18734"/>
                            </a:moveTo>
                            <a:cubicBezTo>
                              <a:pt x="45372" y="25104"/>
                              <a:pt x="44098" y="30837"/>
                              <a:pt x="40913" y="35933"/>
                            </a:cubicBezTo>
                            <a:cubicBezTo>
                              <a:pt x="38365" y="41029"/>
                              <a:pt x="33906" y="44851"/>
                              <a:pt x="28810" y="46125"/>
                            </a:cubicBezTo>
                            <a:cubicBezTo>
                              <a:pt x="17981" y="48673"/>
                              <a:pt x="6515" y="42303"/>
                              <a:pt x="1419" y="30200"/>
                            </a:cubicBezTo>
                            <a:cubicBezTo>
                              <a:pt x="-3040" y="18097"/>
                              <a:pt x="3330" y="4083"/>
                              <a:pt x="16070" y="898"/>
                            </a:cubicBezTo>
                            <a:cubicBezTo>
                              <a:pt x="22440" y="-1013"/>
                              <a:pt x="28810" y="261"/>
                              <a:pt x="33906" y="3446"/>
                            </a:cubicBezTo>
                            <a:cubicBezTo>
                              <a:pt x="39002" y="7268"/>
                              <a:pt x="42824" y="13001"/>
                              <a:pt x="44098" y="18734"/>
                            </a:cubicBezTo>
                            <a:close/>
                          </a:path>
                        </a:pathLst>
                      </a:custGeom>
                      <a:solidFill>
                        <a:srgbClr val="212120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067" name="Freeform: Shape 2066">
                      <a:extLst>
                        <a:ext uri="{FF2B5EF4-FFF2-40B4-BE49-F238E27FC236}">
                          <a16:creationId xmlns:a16="http://schemas.microsoft.com/office/drawing/2014/main" id="{0E5CA146-2990-4874-9E16-3ACDE1D0C5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1695" y="5370878"/>
                      <a:ext cx="19747" cy="31850"/>
                    </a:xfrm>
                    <a:custGeom>
                      <a:avLst/>
                      <a:gdLst>
                        <a:gd name="connsiteX0" fmla="*/ 0 w 19747"/>
                        <a:gd name="connsiteY0" fmla="*/ 31850 h 31850"/>
                        <a:gd name="connsiteX1" fmla="*/ 637 w 19747"/>
                        <a:gd name="connsiteY1" fmla="*/ 26754 h 31850"/>
                        <a:gd name="connsiteX2" fmla="*/ 2548 w 19747"/>
                        <a:gd name="connsiteY2" fmla="*/ 15925 h 31850"/>
                        <a:gd name="connsiteX3" fmla="*/ 6370 w 19747"/>
                        <a:gd name="connsiteY3" fmla="*/ 0 h 31850"/>
                        <a:gd name="connsiteX4" fmla="*/ 14651 w 19747"/>
                        <a:gd name="connsiteY4" fmla="*/ 5096 h 31850"/>
                        <a:gd name="connsiteX5" fmla="*/ 19747 w 19747"/>
                        <a:gd name="connsiteY5" fmla="*/ 29302 h 31850"/>
                        <a:gd name="connsiteX6" fmla="*/ 10192 w 19747"/>
                        <a:gd name="connsiteY6" fmla="*/ 30576 h 31850"/>
                        <a:gd name="connsiteX7" fmla="*/ 0 w 19747"/>
                        <a:gd name="connsiteY7" fmla="*/ 31850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9747" h="31850">
                          <a:moveTo>
                            <a:pt x="0" y="31850"/>
                          </a:moveTo>
                          <a:cubicBezTo>
                            <a:pt x="0" y="31850"/>
                            <a:pt x="637" y="29939"/>
                            <a:pt x="637" y="26754"/>
                          </a:cubicBezTo>
                          <a:cubicBezTo>
                            <a:pt x="1274" y="23569"/>
                            <a:pt x="1911" y="19747"/>
                            <a:pt x="2548" y="15925"/>
                          </a:cubicBezTo>
                          <a:cubicBezTo>
                            <a:pt x="3822" y="8281"/>
                            <a:pt x="6370" y="0"/>
                            <a:pt x="6370" y="0"/>
                          </a:cubicBezTo>
                          <a:lnTo>
                            <a:pt x="14651" y="5096"/>
                          </a:lnTo>
                          <a:lnTo>
                            <a:pt x="19747" y="29302"/>
                          </a:lnTo>
                          <a:cubicBezTo>
                            <a:pt x="19747" y="29302"/>
                            <a:pt x="14651" y="29939"/>
                            <a:pt x="10192" y="30576"/>
                          </a:cubicBezTo>
                          <a:cubicBezTo>
                            <a:pt x="4459" y="30576"/>
                            <a:pt x="0" y="31850"/>
                            <a:pt x="0" y="31850"/>
                          </a:cubicBezTo>
                          <a:close/>
                        </a:path>
                      </a:pathLst>
                    </a:custGeom>
                    <a:solidFill>
                      <a:srgbClr val="3A3A3A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2068" name="Freeform: Shape 2067">
                  <a:extLst>
                    <a:ext uri="{FF2B5EF4-FFF2-40B4-BE49-F238E27FC236}">
                      <a16:creationId xmlns:a16="http://schemas.microsoft.com/office/drawing/2014/main" id="{8073F675-8770-4A34-AF2B-346AD357D636}"/>
                    </a:ext>
                  </a:extLst>
                </p:cNvPr>
                <p:cNvSpPr/>
                <p:nvPr/>
              </p:nvSpPr>
              <p:spPr>
                <a:xfrm>
                  <a:off x="1490585" y="5532676"/>
                  <a:ext cx="429976" cy="135044"/>
                </a:xfrm>
                <a:custGeom>
                  <a:avLst/>
                  <a:gdLst>
                    <a:gd name="connsiteX0" fmla="*/ 0 w 429976"/>
                    <a:gd name="connsiteY0" fmla="*/ 0 h 135044"/>
                    <a:gd name="connsiteX1" fmla="*/ 379016 w 429976"/>
                    <a:gd name="connsiteY1" fmla="*/ 0 h 135044"/>
                    <a:gd name="connsiteX2" fmla="*/ 429977 w 429976"/>
                    <a:gd name="connsiteY2" fmla="*/ 131223 h 135044"/>
                    <a:gd name="connsiteX3" fmla="*/ 0 w 429976"/>
                    <a:gd name="connsiteY3" fmla="*/ 135045 h 135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9976" h="135044">
                      <a:moveTo>
                        <a:pt x="0" y="0"/>
                      </a:moveTo>
                      <a:lnTo>
                        <a:pt x="379016" y="0"/>
                      </a:lnTo>
                      <a:lnTo>
                        <a:pt x="429977" y="131223"/>
                      </a:lnTo>
                      <a:lnTo>
                        <a:pt x="0" y="135045"/>
                      </a:lnTo>
                      <a:close/>
                    </a:path>
                  </a:pathLst>
                </a:custGeom>
                <a:solidFill>
                  <a:srgbClr val="303030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69" name="Freeform: Shape 2068">
                  <a:extLst>
                    <a:ext uri="{FF2B5EF4-FFF2-40B4-BE49-F238E27FC236}">
                      <a16:creationId xmlns:a16="http://schemas.microsoft.com/office/drawing/2014/main" id="{3C2D8643-5BCD-40D4-BAC3-53A8006D942E}"/>
                    </a:ext>
                  </a:extLst>
                </p:cNvPr>
                <p:cNvSpPr/>
                <p:nvPr/>
              </p:nvSpPr>
              <p:spPr>
                <a:xfrm>
                  <a:off x="810904" y="5532676"/>
                  <a:ext cx="296206" cy="140777"/>
                </a:xfrm>
                <a:custGeom>
                  <a:avLst/>
                  <a:gdLst>
                    <a:gd name="connsiteX0" fmla="*/ 296206 w 296206"/>
                    <a:gd name="connsiteY0" fmla="*/ 0 h 140777"/>
                    <a:gd name="connsiteX1" fmla="*/ 296206 w 296206"/>
                    <a:gd name="connsiteY1" fmla="*/ 138230 h 140777"/>
                    <a:gd name="connsiteX2" fmla="*/ 3185 w 296206"/>
                    <a:gd name="connsiteY2" fmla="*/ 140778 h 140777"/>
                    <a:gd name="connsiteX3" fmla="*/ 0 w 296206"/>
                    <a:gd name="connsiteY3" fmla="*/ 0 h 140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6206" h="140777">
                      <a:moveTo>
                        <a:pt x="296206" y="0"/>
                      </a:moveTo>
                      <a:lnTo>
                        <a:pt x="296206" y="138230"/>
                      </a:lnTo>
                      <a:lnTo>
                        <a:pt x="3185" y="1407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03030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70" name="Freeform: Shape 2069">
                  <a:extLst>
                    <a:ext uri="{FF2B5EF4-FFF2-40B4-BE49-F238E27FC236}">
                      <a16:creationId xmlns:a16="http://schemas.microsoft.com/office/drawing/2014/main" id="{846BAD5F-2B97-4D10-96C7-0F1026D46562}"/>
                    </a:ext>
                  </a:extLst>
                </p:cNvPr>
                <p:cNvSpPr/>
                <p:nvPr/>
              </p:nvSpPr>
              <p:spPr>
                <a:xfrm>
                  <a:off x="1128768" y="5532676"/>
                  <a:ext cx="326782" cy="138229"/>
                </a:xfrm>
                <a:custGeom>
                  <a:avLst/>
                  <a:gdLst>
                    <a:gd name="connsiteX0" fmla="*/ 0 w 326782"/>
                    <a:gd name="connsiteY0" fmla="*/ 0 h 138229"/>
                    <a:gd name="connsiteX1" fmla="*/ 326782 w 326782"/>
                    <a:gd name="connsiteY1" fmla="*/ 0 h 138229"/>
                    <a:gd name="connsiteX2" fmla="*/ 326782 w 326782"/>
                    <a:gd name="connsiteY2" fmla="*/ 135682 h 138229"/>
                    <a:gd name="connsiteX3" fmla="*/ 0 w 326782"/>
                    <a:gd name="connsiteY3" fmla="*/ 138230 h 1382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6782" h="138229">
                      <a:moveTo>
                        <a:pt x="0" y="0"/>
                      </a:moveTo>
                      <a:lnTo>
                        <a:pt x="326782" y="0"/>
                      </a:lnTo>
                      <a:lnTo>
                        <a:pt x="326782" y="135682"/>
                      </a:lnTo>
                      <a:lnTo>
                        <a:pt x="0" y="138230"/>
                      </a:lnTo>
                      <a:close/>
                    </a:path>
                  </a:pathLst>
                </a:custGeom>
                <a:solidFill>
                  <a:srgbClr val="303030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71" name="Freeform: Shape 2070">
                  <a:extLst>
                    <a:ext uri="{FF2B5EF4-FFF2-40B4-BE49-F238E27FC236}">
                      <a16:creationId xmlns:a16="http://schemas.microsoft.com/office/drawing/2014/main" id="{DDA92C40-4966-480E-A299-58851B0EC8DD}"/>
                    </a:ext>
                  </a:extLst>
                </p:cNvPr>
                <p:cNvSpPr/>
                <p:nvPr/>
              </p:nvSpPr>
              <p:spPr>
                <a:xfrm>
                  <a:off x="1490585" y="5540957"/>
                  <a:ext cx="429976" cy="135044"/>
                </a:xfrm>
                <a:custGeom>
                  <a:avLst/>
                  <a:gdLst>
                    <a:gd name="connsiteX0" fmla="*/ 0 w 429976"/>
                    <a:gd name="connsiteY0" fmla="*/ 0 h 135044"/>
                    <a:gd name="connsiteX1" fmla="*/ 379016 w 429976"/>
                    <a:gd name="connsiteY1" fmla="*/ 0 h 135044"/>
                    <a:gd name="connsiteX2" fmla="*/ 429977 w 429976"/>
                    <a:gd name="connsiteY2" fmla="*/ 131222 h 135044"/>
                    <a:gd name="connsiteX3" fmla="*/ 0 w 429976"/>
                    <a:gd name="connsiteY3" fmla="*/ 135044 h 135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9976" h="135044">
                      <a:moveTo>
                        <a:pt x="0" y="0"/>
                      </a:moveTo>
                      <a:lnTo>
                        <a:pt x="379016" y="0"/>
                      </a:lnTo>
                      <a:lnTo>
                        <a:pt x="429977" y="131222"/>
                      </a:lnTo>
                      <a:lnTo>
                        <a:pt x="0" y="135044"/>
                      </a:lnTo>
                      <a:close/>
                    </a:path>
                  </a:pathLst>
                </a:custGeom>
                <a:solidFill>
                  <a:srgbClr val="3A3A3A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72" name="Freeform: Shape 2071">
                  <a:extLst>
                    <a:ext uri="{FF2B5EF4-FFF2-40B4-BE49-F238E27FC236}">
                      <a16:creationId xmlns:a16="http://schemas.microsoft.com/office/drawing/2014/main" id="{CE21FB26-F3D6-4191-A24D-763D0948789A}"/>
                    </a:ext>
                  </a:extLst>
                </p:cNvPr>
                <p:cNvSpPr/>
                <p:nvPr/>
              </p:nvSpPr>
              <p:spPr>
                <a:xfrm>
                  <a:off x="810904" y="5540957"/>
                  <a:ext cx="296206" cy="141414"/>
                </a:xfrm>
                <a:custGeom>
                  <a:avLst/>
                  <a:gdLst>
                    <a:gd name="connsiteX0" fmla="*/ 296206 w 296206"/>
                    <a:gd name="connsiteY0" fmla="*/ 0 h 141414"/>
                    <a:gd name="connsiteX1" fmla="*/ 296206 w 296206"/>
                    <a:gd name="connsiteY1" fmla="*/ 138866 h 141414"/>
                    <a:gd name="connsiteX2" fmla="*/ 3185 w 296206"/>
                    <a:gd name="connsiteY2" fmla="*/ 141414 h 141414"/>
                    <a:gd name="connsiteX3" fmla="*/ 0 w 296206"/>
                    <a:gd name="connsiteY3" fmla="*/ 0 h 1414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6206" h="141414">
                      <a:moveTo>
                        <a:pt x="296206" y="0"/>
                      </a:moveTo>
                      <a:lnTo>
                        <a:pt x="296206" y="138866"/>
                      </a:lnTo>
                      <a:lnTo>
                        <a:pt x="3185" y="1414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A3A3A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73" name="Freeform: Shape 2072">
                  <a:extLst>
                    <a:ext uri="{FF2B5EF4-FFF2-40B4-BE49-F238E27FC236}">
                      <a16:creationId xmlns:a16="http://schemas.microsoft.com/office/drawing/2014/main" id="{ED4B145F-A37D-4C6C-BD9B-D73B50491D0A}"/>
                    </a:ext>
                  </a:extLst>
                </p:cNvPr>
                <p:cNvSpPr/>
                <p:nvPr/>
              </p:nvSpPr>
              <p:spPr>
                <a:xfrm>
                  <a:off x="1128768" y="5540957"/>
                  <a:ext cx="326782" cy="138866"/>
                </a:xfrm>
                <a:custGeom>
                  <a:avLst/>
                  <a:gdLst>
                    <a:gd name="connsiteX0" fmla="*/ 0 w 326782"/>
                    <a:gd name="connsiteY0" fmla="*/ 0 h 138866"/>
                    <a:gd name="connsiteX1" fmla="*/ 326782 w 326782"/>
                    <a:gd name="connsiteY1" fmla="*/ 0 h 138866"/>
                    <a:gd name="connsiteX2" fmla="*/ 326782 w 326782"/>
                    <a:gd name="connsiteY2" fmla="*/ 135681 h 138866"/>
                    <a:gd name="connsiteX3" fmla="*/ 0 w 326782"/>
                    <a:gd name="connsiteY3" fmla="*/ 138866 h 138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6782" h="138866">
                      <a:moveTo>
                        <a:pt x="0" y="0"/>
                      </a:moveTo>
                      <a:lnTo>
                        <a:pt x="326782" y="0"/>
                      </a:lnTo>
                      <a:lnTo>
                        <a:pt x="326782" y="135681"/>
                      </a:lnTo>
                      <a:lnTo>
                        <a:pt x="0" y="138866"/>
                      </a:lnTo>
                      <a:close/>
                    </a:path>
                  </a:pathLst>
                </a:custGeom>
                <a:solidFill>
                  <a:srgbClr val="3A3A3A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2074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780328" y="5626953"/>
                  <a:ext cx="1501414" cy="255437"/>
                  <a:chOff x="780328" y="5626953"/>
                  <a:chExt cx="1501414" cy="255437"/>
                </a:xfrm>
                <a:solidFill>
                  <a:schemeClr val="accent1"/>
                </a:solidFill>
              </p:grpSpPr>
              <p:sp>
                <p:nvSpPr>
                  <p:cNvPr id="2075" name="Freeform: Shape 2074">
                    <a:extLst>
                      <a:ext uri="{FF2B5EF4-FFF2-40B4-BE49-F238E27FC236}">
                        <a16:creationId xmlns:a16="http://schemas.microsoft.com/office/drawing/2014/main" id="{6F91D561-4752-4AC4-BB0A-419019831499}"/>
                      </a:ext>
                    </a:extLst>
                  </p:cNvPr>
                  <p:cNvSpPr/>
                  <p:nvPr/>
                </p:nvSpPr>
                <p:spPr>
                  <a:xfrm>
                    <a:off x="780328" y="5626953"/>
                    <a:ext cx="1501414" cy="235690"/>
                  </a:xfrm>
                  <a:custGeom>
                    <a:avLst/>
                    <a:gdLst>
                      <a:gd name="connsiteX0" fmla="*/ 1501415 w 1501414"/>
                      <a:gd name="connsiteY0" fmla="*/ 0 h 235690"/>
                      <a:gd name="connsiteX1" fmla="*/ 15288 w 1501414"/>
                      <a:gd name="connsiteY1" fmla="*/ 0 h 235690"/>
                      <a:gd name="connsiteX2" fmla="*/ 0 w 1501414"/>
                      <a:gd name="connsiteY2" fmla="*/ 91728 h 235690"/>
                      <a:gd name="connsiteX3" fmla="*/ 1095644 w 1501414"/>
                      <a:gd name="connsiteY3" fmla="*/ 91728 h 235690"/>
                      <a:gd name="connsiteX4" fmla="*/ 1095644 w 1501414"/>
                      <a:gd name="connsiteY4" fmla="*/ 210848 h 235690"/>
                      <a:gd name="connsiteX5" fmla="*/ 1119850 w 1501414"/>
                      <a:gd name="connsiteY5" fmla="*/ 235691 h 235690"/>
                      <a:gd name="connsiteX6" fmla="*/ 1381658 w 1501414"/>
                      <a:gd name="connsiteY6" fmla="*/ 235691 h 235690"/>
                      <a:gd name="connsiteX7" fmla="*/ 1448544 w 1501414"/>
                      <a:gd name="connsiteY7" fmla="*/ 193649 h 235690"/>
                      <a:gd name="connsiteX8" fmla="*/ 1501415 w 1501414"/>
                      <a:gd name="connsiteY8" fmla="*/ 0 h 235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01414" h="235690">
                        <a:moveTo>
                          <a:pt x="1501415" y="0"/>
                        </a:moveTo>
                        <a:lnTo>
                          <a:pt x="15288" y="0"/>
                        </a:lnTo>
                        <a:cubicBezTo>
                          <a:pt x="15288" y="0"/>
                          <a:pt x="18473" y="52871"/>
                          <a:pt x="0" y="91728"/>
                        </a:cubicBezTo>
                        <a:lnTo>
                          <a:pt x="1095644" y="91728"/>
                        </a:lnTo>
                        <a:lnTo>
                          <a:pt x="1095644" y="210848"/>
                        </a:lnTo>
                        <a:cubicBezTo>
                          <a:pt x="1095644" y="210848"/>
                          <a:pt x="1096281" y="218492"/>
                          <a:pt x="1119850" y="235691"/>
                        </a:cubicBezTo>
                        <a:lnTo>
                          <a:pt x="1381658" y="235691"/>
                        </a:lnTo>
                        <a:lnTo>
                          <a:pt x="1448544" y="193649"/>
                        </a:lnTo>
                        <a:lnTo>
                          <a:pt x="1501415" y="0"/>
                        </a:lnTo>
                        <a:close/>
                      </a:path>
                    </a:pathLst>
                  </a:custGeom>
                  <a:solidFill>
                    <a:srgbClr val="303030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76" name="Freeform: Shape 2075">
                    <a:extLst>
                      <a:ext uri="{FF2B5EF4-FFF2-40B4-BE49-F238E27FC236}">
                        <a16:creationId xmlns:a16="http://schemas.microsoft.com/office/drawing/2014/main" id="{C40EC15B-3A91-4C04-AB2B-5F6E934597DE}"/>
                      </a:ext>
                    </a:extLst>
                  </p:cNvPr>
                  <p:cNvSpPr/>
                  <p:nvPr/>
                </p:nvSpPr>
                <p:spPr>
                  <a:xfrm>
                    <a:off x="780328" y="5646700"/>
                    <a:ext cx="1501414" cy="235690"/>
                  </a:xfrm>
                  <a:custGeom>
                    <a:avLst/>
                    <a:gdLst>
                      <a:gd name="connsiteX0" fmla="*/ 1501415 w 1501414"/>
                      <a:gd name="connsiteY0" fmla="*/ 0 h 235690"/>
                      <a:gd name="connsiteX1" fmla="*/ 15288 w 1501414"/>
                      <a:gd name="connsiteY1" fmla="*/ 0 h 235690"/>
                      <a:gd name="connsiteX2" fmla="*/ 0 w 1501414"/>
                      <a:gd name="connsiteY2" fmla="*/ 91729 h 235690"/>
                      <a:gd name="connsiteX3" fmla="*/ 1095644 w 1501414"/>
                      <a:gd name="connsiteY3" fmla="*/ 91729 h 235690"/>
                      <a:gd name="connsiteX4" fmla="*/ 1095644 w 1501414"/>
                      <a:gd name="connsiteY4" fmla="*/ 210848 h 235690"/>
                      <a:gd name="connsiteX5" fmla="*/ 1119850 w 1501414"/>
                      <a:gd name="connsiteY5" fmla="*/ 235691 h 235690"/>
                      <a:gd name="connsiteX6" fmla="*/ 1381658 w 1501414"/>
                      <a:gd name="connsiteY6" fmla="*/ 235691 h 235690"/>
                      <a:gd name="connsiteX7" fmla="*/ 1448544 w 1501414"/>
                      <a:gd name="connsiteY7" fmla="*/ 194286 h 235690"/>
                      <a:gd name="connsiteX8" fmla="*/ 1501415 w 1501414"/>
                      <a:gd name="connsiteY8" fmla="*/ 0 h 235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01414" h="235690">
                        <a:moveTo>
                          <a:pt x="1501415" y="0"/>
                        </a:moveTo>
                        <a:lnTo>
                          <a:pt x="15288" y="0"/>
                        </a:lnTo>
                        <a:cubicBezTo>
                          <a:pt x="15288" y="0"/>
                          <a:pt x="18473" y="52871"/>
                          <a:pt x="0" y="91729"/>
                        </a:cubicBezTo>
                        <a:lnTo>
                          <a:pt x="1095644" y="91729"/>
                        </a:lnTo>
                        <a:lnTo>
                          <a:pt x="1095644" y="210848"/>
                        </a:lnTo>
                        <a:cubicBezTo>
                          <a:pt x="1095644" y="210848"/>
                          <a:pt x="1096281" y="218492"/>
                          <a:pt x="1119850" y="235691"/>
                        </a:cubicBezTo>
                        <a:lnTo>
                          <a:pt x="1381658" y="235691"/>
                        </a:lnTo>
                        <a:lnTo>
                          <a:pt x="1448544" y="194286"/>
                        </a:lnTo>
                        <a:lnTo>
                          <a:pt x="1501415" y="0"/>
                        </a:lnTo>
                        <a:close/>
                      </a:path>
                    </a:pathLst>
                  </a:custGeom>
                  <a:solidFill>
                    <a:srgbClr val="2F2F2E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077" name="Freeform: Shape 2076">
                  <a:extLst>
                    <a:ext uri="{FF2B5EF4-FFF2-40B4-BE49-F238E27FC236}">
                      <a16:creationId xmlns:a16="http://schemas.microsoft.com/office/drawing/2014/main" id="{05A7E83A-C489-49E8-A225-C8B0BBD30E78}"/>
                    </a:ext>
                  </a:extLst>
                </p:cNvPr>
                <p:cNvSpPr/>
                <p:nvPr/>
              </p:nvSpPr>
              <p:spPr>
                <a:xfrm>
                  <a:off x="814089" y="5655618"/>
                  <a:ext cx="1445358" cy="206388"/>
                </a:xfrm>
                <a:custGeom>
                  <a:avLst/>
                  <a:gdLst>
                    <a:gd name="connsiteX0" fmla="*/ 1403954 w 1445358"/>
                    <a:gd name="connsiteY0" fmla="*/ 171991 h 206388"/>
                    <a:gd name="connsiteX1" fmla="*/ 1445359 w 1445358"/>
                    <a:gd name="connsiteY1" fmla="*/ 0 h 206388"/>
                    <a:gd name="connsiteX2" fmla="*/ 0 w 1445358"/>
                    <a:gd name="connsiteY2" fmla="*/ 0 h 206388"/>
                    <a:gd name="connsiteX3" fmla="*/ 0 w 1445358"/>
                    <a:gd name="connsiteY3" fmla="*/ 26754 h 206388"/>
                    <a:gd name="connsiteX4" fmla="*/ 1391214 w 1445358"/>
                    <a:gd name="connsiteY4" fmla="*/ 26754 h 206388"/>
                    <a:gd name="connsiteX5" fmla="*/ 1347897 w 1445358"/>
                    <a:gd name="connsiteY5" fmla="*/ 206389 h 206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45358" h="206388">
                      <a:moveTo>
                        <a:pt x="1403954" y="171991"/>
                      </a:moveTo>
                      <a:lnTo>
                        <a:pt x="1445359" y="0"/>
                      </a:lnTo>
                      <a:lnTo>
                        <a:pt x="0" y="0"/>
                      </a:lnTo>
                      <a:lnTo>
                        <a:pt x="0" y="26754"/>
                      </a:lnTo>
                      <a:lnTo>
                        <a:pt x="1391214" y="26754"/>
                      </a:lnTo>
                      <a:lnTo>
                        <a:pt x="1347897" y="206389"/>
                      </a:lnTo>
                      <a:close/>
                    </a:path>
                  </a:pathLst>
                </a:custGeom>
                <a:solidFill>
                  <a:srgbClr val="48484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78" name="Freeform: Shape 2077">
                  <a:extLst>
                    <a:ext uri="{FF2B5EF4-FFF2-40B4-BE49-F238E27FC236}">
                      <a16:creationId xmlns:a16="http://schemas.microsoft.com/office/drawing/2014/main" id="{4EE43950-3FAD-4EBD-8220-807F943FB773}"/>
                    </a:ext>
                  </a:extLst>
                </p:cNvPr>
                <p:cNvSpPr/>
                <p:nvPr/>
              </p:nvSpPr>
              <p:spPr>
                <a:xfrm>
                  <a:off x="1746660" y="5779196"/>
                  <a:ext cx="34398" cy="34398"/>
                </a:xfrm>
                <a:custGeom>
                  <a:avLst/>
                  <a:gdLst>
                    <a:gd name="connsiteX0" fmla="*/ 0 w 34398"/>
                    <a:gd name="connsiteY0" fmla="*/ 17199 h 34398"/>
                    <a:gd name="connsiteX1" fmla="*/ 17199 w 34398"/>
                    <a:gd name="connsiteY1" fmla="*/ 34398 h 34398"/>
                    <a:gd name="connsiteX2" fmla="*/ 34398 w 34398"/>
                    <a:gd name="connsiteY2" fmla="*/ 17199 h 34398"/>
                    <a:gd name="connsiteX3" fmla="*/ 17199 w 34398"/>
                    <a:gd name="connsiteY3" fmla="*/ 0 h 34398"/>
                    <a:gd name="connsiteX4" fmla="*/ 0 w 34398"/>
                    <a:gd name="connsiteY4" fmla="*/ 17199 h 34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398" h="34398">
                      <a:moveTo>
                        <a:pt x="0" y="17199"/>
                      </a:moveTo>
                      <a:cubicBezTo>
                        <a:pt x="0" y="26754"/>
                        <a:pt x="7644" y="34398"/>
                        <a:pt x="17199" y="34398"/>
                      </a:cubicBezTo>
                      <a:cubicBezTo>
                        <a:pt x="26754" y="34398"/>
                        <a:pt x="34398" y="26754"/>
                        <a:pt x="34398" y="17199"/>
                      </a:cubicBezTo>
                      <a:cubicBezTo>
                        <a:pt x="34398" y="7644"/>
                        <a:pt x="26754" y="0"/>
                        <a:pt x="17199" y="0"/>
                      </a:cubicBezTo>
                      <a:cubicBezTo>
                        <a:pt x="7644" y="0"/>
                        <a:pt x="0" y="7644"/>
                        <a:pt x="0" y="17199"/>
                      </a:cubicBezTo>
                      <a:close/>
                    </a:path>
                  </a:pathLst>
                </a:custGeom>
                <a:solidFill>
                  <a:srgbClr val="1B1B19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79" name="Freeform: Shape 2078">
                  <a:extLst>
                    <a:ext uri="{FF2B5EF4-FFF2-40B4-BE49-F238E27FC236}">
                      <a16:creationId xmlns:a16="http://schemas.microsoft.com/office/drawing/2014/main" id="{FB34A09F-7810-4E40-AE5E-58367C6E2307}"/>
                    </a:ext>
                  </a:extLst>
                </p:cNvPr>
                <p:cNvSpPr/>
                <p:nvPr/>
              </p:nvSpPr>
              <p:spPr>
                <a:xfrm>
                  <a:off x="1530079" y="5779196"/>
                  <a:ext cx="35035" cy="34398"/>
                </a:xfrm>
                <a:custGeom>
                  <a:avLst/>
                  <a:gdLst>
                    <a:gd name="connsiteX0" fmla="*/ 0 w 35035"/>
                    <a:gd name="connsiteY0" fmla="*/ 17199 h 34398"/>
                    <a:gd name="connsiteX1" fmla="*/ 17199 w 35035"/>
                    <a:gd name="connsiteY1" fmla="*/ 34398 h 34398"/>
                    <a:gd name="connsiteX2" fmla="*/ 35035 w 35035"/>
                    <a:gd name="connsiteY2" fmla="*/ 17199 h 34398"/>
                    <a:gd name="connsiteX3" fmla="*/ 17199 w 35035"/>
                    <a:gd name="connsiteY3" fmla="*/ 0 h 34398"/>
                    <a:gd name="connsiteX4" fmla="*/ 0 w 35035"/>
                    <a:gd name="connsiteY4" fmla="*/ 17199 h 34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035" h="34398">
                      <a:moveTo>
                        <a:pt x="0" y="17199"/>
                      </a:moveTo>
                      <a:cubicBezTo>
                        <a:pt x="0" y="26754"/>
                        <a:pt x="7644" y="34398"/>
                        <a:pt x="17199" y="34398"/>
                      </a:cubicBezTo>
                      <a:cubicBezTo>
                        <a:pt x="26754" y="34398"/>
                        <a:pt x="35035" y="26754"/>
                        <a:pt x="35035" y="17199"/>
                      </a:cubicBezTo>
                      <a:cubicBezTo>
                        <a:pt x="35035" y="7644"/>
                        <a:pt x="27391" y="0"/>
                        <a:pt x="17199" y="0"/>
                      </a:cubicBezTo>
                      <a:cubicBezTo>
                        <a:pt x="8281" y="0"/>
                        <a:pt x="0" y="7644"/>
                        <a:pt x="0" y="17199"/>
                      </a:cubicBezTo>
                      <a:close/>
                    </a:path>
                  </a:pathLst>
                </a:custGeom>
                <a:solidFill>
                  <a:srgbClr val="1B1B19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80" name="Freeform: Shape 2079">
                  <a:extLst>
                    <a:ext uri="{FF2B5EF4-FFF2-40B4-BE49-F238E27FC236}">
                      <a16:creationId xmlns:a16="http://schemas.microsoft.com/office/drawing/2014/main" id="{B8280C6D-187E-4E21-A992-C532BD6B2CD1}"/>
                    </a:ext>
                  </a:extLst>
                </p:cNvPr>
                <p:cNvSpPr/>
                <p:nvPr/>
              </p:nvSpPr>
              <p:spPr>
                <a:xfrm>
                  <a:off x="1319869" y="5779196"/>
                  <a:ext cx="35035" cy="34398"/>
                </a:xfrm>
                <a:custGeom>
                  <a:avLst/>
                  <a:gdLst>
                    <a:gd name="connsiteX0" fmla="*/ 0 w 35035"/>
                    <a:gd name="connsiteY0" fmla="*/ 17199 h 34398"/>
                    <a:gd name="connsiteX1" fmla="*/ 17836 w 35035"/>
                    <a:gd name="connsiteY1" fmla="*/ 34398 h 34398"/>
                    <a:gd name="connsiteX2" fmla="*/ 35035 w 35035"/>
                    <a:gd name="connsiteY2" fmla="*/ 17199 h 34398"/>
                    <a:gd name="connsiteX3" fmla="*/ 17836 w 35035"/>
                    <a:gd name="connsiteY3" fmla="*/ 0 h 34398"/>
                    <a:gd name="connsiteX4" fmla="*/ 0 w 35035"/>
                    <a:gd name="connsiteY4" fmla="*/ 17199 h 34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035" h="34398">
                      <a:moveTo>
                        <a:pt x="0" y="17199"/>
                      </a:moveTo>
                      <a:cubicBezTo>
                        <a:pt x="0" y="26754"/>
                        <a:pt x="7644" y="34398"/>
                        <a:pt x="17836" y="34398"/>
                      </a:cubicBezTo>
                      <a:cubicBezTo>
                        <a:pt x="27391" y="34398"/>
                        <a:pt x="35035" y="26754"/>
                        <a:pt x="35035" y="17199"/>
                      </a:cubicBezTo>
                      <a:cubicBezTo>
                        <a:pt x="35035" y="7644"/>
                        <a:pt x="27391" y="0"/>
                        <a:pt x="17836" y="0"/>
                      </a:cubicBezTo>
                      <a:cubicBezTo>
                        <a:pt x="8281" y="0"/>
                        <a:pt x="0" y="7644"/>
                        <a:pt x="0" y="17199"/>
                      </a:cubicBezTo>
                      <a:close/>
                    </a:path>
                  </a:pathLst>
                </a:custGeom>
                <a:solidFill>
                  <a:srgbClr val="1B1B19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81" name="Freeform: Shape 2080">
                  <a:extLst>
                    <a:ext uri="{FF2B5EF4-FFF2-40B4-BE49-F238E27FC236}">
                      <a16:creationId xmlns:a16="http://schemas.microsoft.com/office/drawing/2014/main" id="{38546673-E9DD-4008-8769-F1D0B2935F2A}"/>
                    </a:ext>
                  </a:extLst>
                </p:cNvPr>
                <p:cNvSpPr/>
                <p:nvPr/>
              </p:nvSpPr>
              <p:spPr>
                <a:xfrm>
                  <a:off x="1105199" y="5779196"/>
                  <a:ext cx="35035" cy="34398"/>
                </a:xfrm>
                <a:custGeom>
                  <a:avLst/>
                  <a:gdLst>
                    <a:gd name="connsiteX0" fmla="*/ 0 w 35035"/>
                    <a:gd name="connsiteY0" fmla="*/ 17199 h 34398"/>
                    <a:gd name="connsiteX1" fmla="*/ 17836 w 35035"/>
                    <a:gd name="connsiteY1" fmla="*/ 34398 h 34398"/>
                    <a:gd name="connsiteX2" fmla="*/ 35035 w 35035"/>
                    <a:gd name="connsiteY2" fmla="*/ 17199 h 34398"/>
                    <a:gd name="connsiteX3" fmla="*/ 17836 w 35035"/>
                    <a:gd name="connsiteY3" fmla="*/ 0 h 34398"/>
                    <a:gd name="connsiteX4" fmla="*/ 0 w 35035"/>
                    <a:gd name="connsiteY4" fmla="*/ 17199 h 34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035" h="34398">
                      <a:moveTo>
                        <a:pt x="0" y="17199"/>
                      </a:moveTo>
                      <a:cubicBezTo>
                        <a:pt x="0" y="26754"/>
                        <a:pt x="7644" y="34398"/>
                        <a:pt x="17836" y="34398"/>
                      </a:cubicBezTo>
                      <a:cubicBezTo>
                        <a:pt x="27391" y="34398"/>
                        <a:pt x="35035" y="26754"/>
                        <a:pt x="35035" y="17199"/>
                      </a:cubicBezTo>
                      <a:cubicBezTo>
                        <a:pt x="35035" y="7644"/>
                        <a:pt x="27391" y="0"/>
                        <a:pt x="17836" y="0"/>
                      </a:cubicBezTo>
                      <a:cubicBezTo>
                        <a:pt x="7644" y="0"/>
                        <a:pt x="0" y="7644"/>
                        <a:pt x="0" y="17199"/>
                      </a:cubicBezTo>
                      <a:close/>
                    </a:path>
                  </a:pathLst>
                </a:custGeom>
                <a:solidFill>
                  <a:srgbClr val="1B1B19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82" name="Freeform: Shape 2081">
                  <a:extLst>
                    <a:ext uri="{FF2B5EF4-FFF2-40B4-BE49-F238E27FC236}">
                      <a16:creationId xmlns:a16="http://schemas.microsoft.com/office/drawing/2014/main" id="{595D2588-FF2B-4A08-A019-FEC4D6C20614}"/>
                    </a:ext>
                  </a:extLst>
                </p:cNvPr>
                <p:cNvSpPr/>
                <p:nvPr/>
              </p:nvSpPr>
              <p:spPr>
                <a:xfrm>
                  <a:off x="889255" y="5779196"/>
                  <a:ext cx="34398" cy="34398"/>
                </a:xfrm>
                <a:custGeom>
                  <a:avLst/>
                  <a:gdLst>
                    <a:gd name="connsiteX0" fmla="*/ 0 w 34398"/>
                    <a:gd name="connsiteY0" fmla="*/ 17199 h 34398"/>
                    <a:gd name="connsiteX1" fmla="*/ 17199 w 34398"/>
                    <a:gd name="connsiteY1" fmla="*/ 34398 h 34398"/>
                    <a:gd name="connsiteX2" fmla="*/ 34398 w 34398"/>
                    <a:gd name="connsiteY2" fmla="*/ 17199 h 34398"/>
                    <a:gd name="connsiteX3" fmla="*/ 17199 w 34398"/>
                    <a:gd name="connsiteY3" fmla="*/ 0 h 34398"/>
                    <a:gd name="connsiteX4" fmla="*/ 0 w 34398"/>
                    <a:gd name="connsiteY4" fmla="*/ 17199 h 343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398" h="34398">
                      <a:moveTo>
                        <a:pt x="0" y="17199"/>
                      </a:moveTo>
                      <a:cubicBezTo>
                        <a:pt x="0" y="26754"/>
                        <a:pt x="7644" y="34398"/>
                        <a:pt x="17199" y="34398"/>
                      </a:cubicBezTo>
                      <a:cubicBezTo>
                        <a:pt x="26754" y="34398"/>
                        <a:pt x="34398" y="26754"/>
                        <a:pt x="34398" y="17199"/>
                      </a:cubicBezTo>
                      <a:cubicBezTo>
                        <a:pt x="34398" y="7644"/>
                        <a:pt x="26754" y="0"/>
                        <a:pt x="17199" y="0"/>
                      </a:cubicBezTo>
                      <a:cubicBezTo>
                        <a:pt x="8281" y="0"/>
                        <a:pt x="0" y="7644"/>
                        <a:pt x="0" y="17199"/>
                      </a:cubicBezTo>
                      <a:close/>
                    </a:path>
                  </a:pathLst>
                </a:custGeom>
                <a:solidFill>
                  <a:srgbClr val="1B1B19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83" name="Freeform: Shape 2082">
                  <a:extLst>
                    <a:ext uri="{FF2B5EF4-FFF2-40B4-BE49-F238E27FC236}">
                      <a16:creationId xmlns:a16="http://schemas.microsoft.com/office/drawing/2014/main" id="{ABB6DE0E-F44B-454B-8F1B-A15A5E178644}"/>
                    </a:ext>
                  </a:extLst>
                </p:cNvPr>
                <p:cNvSpPr/>
                <p:nvPr/>
              </p:nvSpPr>
              <p:spPr>
                <a:xfrm>
                  <a:off x="1827560" y="5582962"/>
                  <a:ext cx="34398" cy="34435"/>
                </a:xfrm>
                <a:custGeom>
                  <a:avLst/>
                  <a:gdLst>
                    <a:gd name="connsiteX0" fmla="*/ 0 w 34398"/>
                    <a:gd name="connsiteY0" fmla="*/ 17236 h 34435"/>
                    <a:gd name="connsiteX1" fmla="*/ 17199 w 34398"/>
                    <a:gd name="connsiteY1" fmla="*/ 34435 h 34435"/>
                    <a:gd name="connsiteX2" fmla="*/ 34398 w 34398"/>
                    <a:gd name="connsiteY2" fmla="*/ 17236 h 34435"/>
                    <a:gd name="connsiteX3" fmla="*/ 17199 w 34398"/>
                    <a:gd name="connsiteY3" fmla="*/ 37 h 34435"/>
                    <a:gd name="connsiteX4" fmla="*/ 0 w 34398"/>
                    <a:gd name="connsiteY4" fmla="*/ 17236 h 34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398" h="34435">
                      <a:moveTo>
                        <a:pt x="0" y="17236"/>
                      </a:moveTo>
                      <a:cubicBezTo>
                        <a:pt x="0" y="26791"/>
                        <a:pt x="7644" y="34435"/>
                        <a:pt x="17199" y="34435"/>
                      </a:cubicBezTo>
                      <a:cubicBezTo>
                        <a:pt x="26754" y="34435"/>
                        <a:pt x="34398" y="26791"/>
                        <a:pt x="34398" y="17236"/>
                      </a:cubicBezTo>
                      <a:cubicBezTo>
                        <a:pt x="34398" y="7681"/>
                        <a:pt x="26754" y="37"/>
                        <a:pt x="17199" y="37"/>
                      </a:cubicBezTo>
                      <a:cubicBezTo>
                        <a:pt x="7644" y="-600"/>
                        <a:pt x="0" y="7044"/>
                        <a:pt x="0" y="17236"/>
                      </a:cubicBezTo>
                      <a:close/>
                    </a:path>
                  </a:pathLst>
                </a:custGeom>
                <a:solidFill>
                  <a:srgbClr val="1B1B19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84" name="Freeform: Shape 2083">
                  <a:extLst>
                    <a:ext uri="{FF2B5EF4-FFF2-40B4-BE49-F238E27FC236}">
                      <a16:creationId xmlns:a16="http://schemas.microsoft.com/office/drawing/2014/main" id="{FDA068BB-0E80-4232-B4B8-96546F529B9C}"/>
                    </a:ext>
                  </a:extLst>
                </p:cNvPr>
                <p:cNvSpPr/>
                <p:nvPr/>
              </p:nvSpPr>
              <p:spPr>
                <a:xfrm>
                  <a:off x="1514154" y="5582962"/>
                  <a:ext cx="35035" cy="34435"/>
                </a:xfrm>
                <a:custGeom>
                  <a:avLst/>
                  <a:gdLst>
                    <a:gd name="connsiteX0" fmla="*/ 0 w 35035"/>
                    <a:gd name="connsiteY0" fmla="*/ 17236 h 34435"/>
                    <a:gd name="connsiteX1" fmla="*/ 17199 w 35035"/>
                    <a:gd name="connsiteY1" fmla="*/ 34435 h 34435"/>
                    <a:gd name="connsiteX2" fmla="*/ 35035 w 35035"/>
                    <a:gd name="connsiteY2" fmla="*/ 17236 h 34435"/>
                    <a:gd name="connsiteX3" fmla="*/ 17199 w 35035"/>
                    <a:gd name="connsiteY3" fmla="*/ 37 h 34435"/>
                    <a:gd name="connsiteX4" fmla="*/ 0 w 35035"/>
                    <a:gd name="connsiteY4" fmla="*/ 17236 h 34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035" h="34435">
                      <a:moveTo>
                        <a:pt x="0" y="17236"/>
                      </a:moveTo>
                      <a:cubicBezTo>
                        <a:pt x="0" y="26791"/>
                        <a:pt x="7644" y="34435"/>
                        <a:pt x="17199" y="34435"/>
                      </a:cubicBezTo>
                      <a:cubicBezTo>
                        <a:pt x="26754" y="34435"/>
                        <a:pt x="35035" y="26791"/>
                        <a:pt x="35035" y="17236"/>
                      </a:cubicBezTo>
                      <a:cubicBezTo>
                        <a:pt x="35035" y="7681"/>
                        <a:pt x="27391" y="37"/>
                        <a:pt x="17199" y="37"/>
                      </a:cubicBezTo>
                      <a:cubicBezTo>
                        <a:pt x="7644" y="-600"/>
                        <a:pt x="0" y="7044"/>
                        <a:pt x="0" y="17236"/>
                      </a:cubicBezTo>
                      <a:close/>
                    </a:path>
                  </a:pathLst>
                </a:custGeom>
                <a:solidFill>
                  <a:srgbClr val="1B1B19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85" name="Freeform: Shape 2084">
                  <a:extLst>
                    <a:ext uri="{FF2B5EF4-FFF2-40B4-BE49-F238E27FC236}">
                      <a16:creationId xmlns:a16="http://schemas.microsoft.com/office/drawing/2014/main" id="{A163E438-825B-44D0-B988-0A2F89701901}"/>
                    </a:ext>
                  </a:extLst>
                </p:cNvPr>
                <p:cNvSpPr/>
                <p:nvPr/>
              </p:nvSpPr>
              <p:spPr>
                <a:xfrm>
                  <a:off x="1395672" y="5582962"/>
                  <a:ext cx="35035" cy="34435"/>
                </a:xfrm>
                <a:custGeom>
                  <a:avLst/>
                  <a:gdLst>
                    <a:gd name="connsiteX0" fmla="*/ 0 w 35035"/>
                    <a:gd name="connsiteY0" fmla="*/ 17236 h 34435"/>
                    <a:gd name="connsiteX1" fmla="*/ 17199 w 35035"/>
                    <a:gd name="connsiteY1" fmla="*/ 34435 h 34435"/>
                    <a:gd name="connsiteX2" fmla="*/ 35035 w 35035"/>
                    <a:gd name="connsiteY2" fmla="*/ 17236 h 34435"/>
                    <a:gd name="connsiteX3" fmla="*/ 17199 w 35035"/>
                    <a:gd name="connsiteY3" fmla="*/ 37 h 34435"/>
                    <a:gd name="connsiteX4" fmla="*/ 0 w 35035"/>
                    <a:gd name="connsiteY4" fmla="*/ 17236 h 34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035" h="34435">
                      <a:moveTo>
                        <a:pt x="0" y="17236"/>
                      </a:moveTo>
                      <a:cubicBezTo>
                        <a:pt x="0" y="26791"/>
                        <a:pt x="7644" y="34435"/>
                        <a:pt x="17199" y="34435"/>
                      </a:cubicBezTo>
                      <a:cubicBezTo>
                        <a:pt x="26754" y="34435"/>
                        <a:pt x="35035" y="26791"/>
                        <a:pt x="35035" y="17236"/>
                      </a:cubicBezTo>
                      <a:cubicBezTo>
                        <a:pt x="35035" y="7681"/>
                        <a:pt x="27391" y="37"/>
                        <a:pt x="17199" y="37"/>
                      </a:cubicBezTo>
                      <a:cubicBezTo>
                        <a:pt x="7644" y="-600"/>
                        <a:pt x="0" y="7044"/>
                        <a:pt x="0" y="17236"/>
                      </a:cubicBezTo>
                      <a:close/>
                    </a:path>
                  </a:pathLst>
                </a:custGeom>
                <a:solidFill>
                  <a:srgbClr val="1B1B19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86" name="Freeform: Shape 2085">
                  <a:extLst>
                    <a:ext uri="{FF2B5EF4-FFF2-40B4-BE49-F238E27FC236}">
                      <a16:creationId xmlns:a16="http://schemas.microsoft.com/office/drawing/2014/main" id="{7010C1CB-62F8-4F76-A154-A727A37B1B3A}"/>
                    </a:ext>
                  </a:extLst>
                </p:cNvPr>
                <p:cNvSpPr/>
                <p:nvPr/>
              </p:nvSpPr>
              <p:spPr>
                <a:xfrm>
                  <a:off x="1152974" y="5582962"/>
                  <a:ext cx="34398" cy="34435"/>
                </a:xfrm>
                <a:custGeom>
                  <a:avLst/>
                  <a:gdLst>
                    <a:gd name="connsiteX0" fmla="*/ 0 w 34398"/>
                    <a:gd name="connsiteY0" fmla="*/ 17236 h 34435"/>
                    <a:gd name="connsiteX1" fmla="*/ 17199 w 34398"/>
                    <a:gd name="connsiteY1" fmla="*/ 34435 h 34435"/>
                    <a:gd name="connsiteX2" fmla="*/ 34398 w 34398"/>
                    <a:gd name="connsiteY2" fmla="*/ 17236 h 34435"/>
                    <a:gd name="connsiteX3" fmla="*/ 17199 w 34398"/>
                    <a:gd name="connsiteY3" fmla="*/ 37 h 34435"/>
                    <a:gd name="connsiteX4" fmla="*/ 0 w 34398"/>
                    <a:gd name="connsiteY4" fmla="*/ 17236 h 34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398" h="34435">
                      <a:moveTo>
                        <a:pt x="0" y="17236"/>
                      </a:moveTo>
                      <a:cubicBezTo>
                        <a:pt x="0" y="26791"/>
                        <a:pt x="7644" y="34435"/>
                        <a:pt x="17199" y="34435"/>
                      </a:cubicBezTo>
                      <a:cubicBezTo>
                        <a:pt x="26754" y="34435"/>
                        <a:pt x="34398" y="26791"/>
                        <a:pt x="34398" y="17236"/>
                      </a:cubicBezTo>
                      <a:cubicBezTo>
                        <a:pt x="34398" y="7681"/>
                        <a:pt x="26754" y="37"/>
                        <a:pt x="17199" y="37"/>
                      </a:cubicBezTo>
                      <a:cubicBezTo>
                        <a:pt x="8281" y="-600"/>
                        <a:pt x="0" y="7044"/>
                        <a:pt x="0" y="17236"/>
                      </a:cubicBezTo>
                      <a:close/>
                    </a:path>
                  </a:pathLst>
                </a:custGeom>
                <a:solidFill>
                  <a:srgbClr val="1B1B19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87" name="Freeform: Shape 2086">
                  <a:extLst>
                    <a:ext uri="{FF2B5EF4-FFF2-40B4-BE49-F238E27FC236}">
                      <a16:creationId xmlns:a16="http://schemas.microsoft.com/office/drawing/2014/main" id="{63FC514C-E242-497D-991C-00BBB001A6AE}"/>
                    </a:ext>
                  </a:extLst>
                </p:cNvPr>
                <p:cNvSpPr/>
                <p:nvPr/>
              </p:nvSpPr>
              <p:spPr>
                <a:xfrm>
                  <a:off x="826829" y="5582962"/>
                  <a:ext cx="35035" cy="34435"/>
                </a:xfrm>
                <a:custGeom>
                  <a:avLst/>
                  <a:gdLst>
                    <a:gd name="connsiteX0" fmla="*/ 0 w 35035"/>
                    <a:gd name="connsiteY0" fmla="*/ 17236 h 34435"/>
                    <a:gd name="connsiteX1" fmla="*/ 17836 w 35035"/>
                    <a:gd name="connsiteY1" fmla="*/ 34435 h 34435"/>
                    <a:gd name="connsiteX2" fmla="*/ 35035 w 35035"/>
                    <a:gd name="connsiteY2" fmla="*/ 17236 h 34435"/>
                    <a:gd name="connsiteX3" fmla="*/ 17836 w 35035"/>
                    <a:gd name="connsiteY3" fmla="*/ 37 h 34435"/>
                    <a:gd name="connsiteX4" fmla="*/ 0 w 35035"/>
                    <a:gd name="connsiteY4" fmla="*/ 17236 h 34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035" h="34435">
                      <a:moveTo>
                        <a:pt x="0" y="17236"/>
                      </a:moveTo>
                      <a:cubicBezTo>
                        <a:pt x="0" y="26791"/>
                        <a:pt x="7644" y="34435"/>
                        <a:pt x="17836" y="34435"/>
                      </a:cubicBezTo>
                      <a:cubicBezTo>
                        <a:pt x="27391" y="34435"/>
                        <a:pt x="35035" y="26791"/>
                        <a:pt x="35035" y="17236"/>
                      </a:cubicBezTo>
                      <a:cubicBezTo>
                        <a:pt x="35035" y="7681"/>
                        <a:pt x="27391" y="37"/>
                        <a:pt x="17836" y="37"/>
                      </a:cubicBezTo>
                      <a:cubicBezTo>
                        <a:pt x="7644" y="-600"/>
                        <a:pt x="0" y="7044"/>
                        <a:pt x="0" y="17236"/>
                      </a:cubicBezTo>
                      <a:close/>
                    </a:path>
                  </a:pathLst>
                </a:custGeom>
                <a:solidFill>
                  <a:srgbClr val="1B1B19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88" name="Freeform: Shape 2087">
                  <a:extLst>
                    <a:ext uri="{FF2B5EF4-FFF2-40B4-BE49-F238E27FC236}">
                      <a16:creationId xmlns:a16="http://schemas.microsoft.com/office/drawing/2014/main" id="{F1DC958B-FA9C-421D-B83F-07A88EFEB2E2}"/>
                    </a:ext>
                  </a:extLst>
                </p:cNvPr>
                <p:cNvSpPr/>
                <p:nvPr/>
              </p:nvSpPr>
              <p:spPr>
                <a:xfrm>
                  <a:off x="1063157" y="5582962"/>
                  <a:ext cx="34398" cy="34435"/>
                </a:xfrm>
                <a:custGeom>
                  <a:avLst/>
                  <a:gdLst>
                    <a:gd name="connsiteX0" fmla="*/ 0 w 34398"/>
                    <a:gd name="connsiteY0" fmla="*/ 17236 h 34435"/>
                    <a:gd name="connsiteX1" fmla="*/ 17199 w 34398"/>
                    <a:gd name="connsiteY1" fmla="*/ 34435 h 34435"/>
                    <a:gd name="connsiteX2" fmla="*/ 34398 w 34398"/>
                    <a:gd name="connsiteY2" fmla="*/ 17236 h 34435"/>
                    <a:gd name="connsiteX3" fmla="*/ 17199 w 34398"/>
                    <a:gd name="connsiteY3" fmla="*/ 37 h 34435"/>
                    <a:gd name="connsiteX4" fmla="*/ 0 w 34398"/>
                    <a:gd name="connsiteY4" fmla="*/ 17236 h 34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398" h="34435">
                      <a:moveTo>
                        <a:pt x="0" y="17236"/>
                      </a:moveTo>
                      <a:cubicBezTo>
                        <a:pt x="0" y="26791"/>
                        <a:pt x="7644" y="34435"/>
                        <a:pt x="17199" y="34435"/>
                      </a:cubicBezTo>
                      <a:cubicBezTo>
                        <a:pt x="26754" y="34435"/>
                        <a:pt x="34398" y="26791"/>
                        <a:pt x="34398" y="17236"/>
                      </a:cubicBezTo>
                      <a:cubicBezTo>
                        <a:pt x="34398" y="7681"/>
                        <a:pt x="26754" y="37"/>
                        <a:pt x="17199" y="37"/>
                      </a:cubicBezTo>
                      <a:cubicBezTo>
                        <a:pt x="8281" y="-600"/>
                        <a:pt x="0" y="7044"/>
                        <a:pt x="0" y="17236"/>
                      </a:cubicBezTo>
                      <a:close/>
                    </a:path>
                  </a:pathLst>
                </a:custGeom>
                <a:solidFill>
                  <a:srgbClr val="1B1B19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89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1781647" y="4266315"/>
                <a:ext cx="130633" cy="397489"/>
                <a:chOff x="1781647" y="4266315"/>
                <a:chExt cx="130633" cy="397489"/>
              </a:xfrm>
              <a:solidFill>
                <a:schemeClr val="accent1"/>
              </a:solidFill>
            </p:grpSpPr>
            <p:grpSp>
              <p:nvGrpSpPr>
                <p:cNvPr id="2090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1781647" y="4266315"/>
                  <a:ext cx="130633" cy="397489"/>
                  <a:chOff x="1781647" y="4266315"/>
                  <a:chExt cx="130633" cy="397489"/>
                </a:xfrm>
                <a:solidFill>
                  <a:schemeClr val="accent1"/>
                </a:solidFill>
              </p:grpSpPr>
              <p:sp>
                <p:nvSpPr>
                  <p:cNvPr id="2091" name="Freeform: Shape 2090">
                    <a:extLst>
                      <a:ext uri="{FF2B5EF4-FFF2-40B4-BE49-F238E27FC236}">
                        <a16:creationId xmlns:a16="http://schemas.microsoft.com/office/drawing/2014/main" id="{4ECF2BE7-65E0-4B32-A480-308514714004}"/>
                      </a:ext>
                    </a:extLst>
                  </p:cNvPr>
                  <p:cNvSpPr/>
                  <p:nvPr/>
                </p:nvSpPr>
                <p:spPr>
                  <a:xfrm>
                    <a:off x="1781647" y="4266315"/>
                    <a:ext cx="26165" cy="38220"/>
                  </a:xfrm>
                  <a:custGeom>
                    <a:avLst/>
                    <a:gdLst>
                      <a:gd name="connsiteX0" fmla="*/ 12788 w 26165"/>
                      <a:gd name="connsiteY0" fmla="*/ 38220 h 38220"/>
                      <a:gd name="connsiteX1" fmla="*/ 26165 w 26165"/>
                      <a:gd name="connsiteY1" fmla="*/ 19110 h 38220"/>
                      <a:gd name="connsiteX2" fmla="*/ 12788 w 26165"/>
                      <a:gd name="connsiteY2" fmla="*/ 0 h 38220"/>
                      <a:gd name="connsiteX3" fmla="*/ 48 w 26165"/>
                      <a:gd name="connsiteY3" fmla="*/ 19110 h 38220"/>
                      <a:gd name="connsiteX4" fmla="*/ 12788 w 26165"/>
                      <a:gd name="connsiteY4" fmla="*/ 38220 h 382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165" h="38220">
                        <a:moveTo>
                          <a:pt x="12788" y="38220"/>
                        </a:moveTo>
                        <a:cubicBezTo>
                          <a:pt x="19795" y="38220"/>
                          <a:pt x="26165" y="29939"/>
                          <a:pt x="26165" y="19110"/>
                        </a:cubicBezTo>
                        <a:cubicBezTo>
                          <a:pt x="26165" y="8281"/>
                          <a:pt x="20432" y="0"/>
                          <a:pt x="12788" y="0"/>
                        </a:cubicBezTo>
                        <a:cubicBezTo>
                          <a:pt x="5781" y="0"/>
                          <a:pt x="48" y="8281"/>
                          <a:pt x="48" y="19110"/>
                        </a:cubicBezTo>
                        <a:cubicBezTo>
                          <a:pt x="-589" y="29939"/>
                          <a:pt x="5144" y="38220"/>
                          <a:pt x="12788" y="38220"/>
                        </a:cubicBezTo>
                        <a:close/>
                      </a:path>
                    </a:pathLst>
                  </a:custGeom>
                  <a:solidFill>
                    <a:srgbClr val="C0BAC4">
                      <a:alpha val="50000"/>
                    </a:srgbClr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2092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829471" y="4391768"/>
                    <a:ext cx="58604" cy="272037"/>
                    <a:chOff x="1829471" y="4391768"/>
                    <a:chExt cx="58604" cy="272037"/>
                  </a:xfrm>
                  <a:solidFill>
                    <a:schemeClr val="accent1"/>
                  </a:solidFill>
                </p:grpSpPr>
                <p:sp>
                  <p:nvSpPr>
                    <p:cNvPr id="2093" name="Freeform: Shape 2092">
                      <a:extLst>
                        <a:ext uri="{FF2B5EF4-FFF2-40B4-BE49-F238E27FC236}">
                          <a16:creationId xmlns:a16="http://schemas.microsoft.com/office/drawing/2014/main" id="{22655763-05EF-4015-B02B-3DA46D03CA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0108" y="4393042"/>
                      <a:ext cx="57967" cy="270763"/>
                    </a:xfrm>
                    <a:custGeom>
                      <a:avLst/>
                      <a:gdLst>
                        <a:gd name="connsiteX0" fmla="*/ 57967 w 57967"/>
                        <a:gd name="connsiteY0" fmla="*/ 236365 h 270763"/>
                        <a:gd name="connsiteX1" fmla="*/ 54145 w 57967"/>
                        <a:gd name="connsiteY1" fmla="*/ 49723 h 270763"/>
                        <a:gd name="connsiteX2" fmla="*/ 31213 w 57967"/>
                        <a:gd name="connsiteY2" fmla="*/ 37 h 270763"/>
                        <a:gd name="connsiteX3" fmla="*/ 0 w 57967"/>
                        <a:gd name="connsiteY3" fmla="*/ 61189 h 270763"/>
                        <a:gd name="connsiteX4" fmla="*/ 0 w 57967"/>
                        <a:gd name="connsiteY4" fmla="*/ 228084 h 270763"/>
                        <a:gd name="connsiteX5" fmla="*/ 27391 w 57967"/>
                        <a:gd name="connsiteY5" fmla="*/ 270763 h 270763"/>
                        <a:gd name="connsiteX6" fmla="*/ 57967 w 57967"/>
                        <a:gd name="connsiteY6" fmla="*/ 236365 h 2707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7967" h="270763">
                          <a:moveTo>
                            <a:pt x="57967" y="236365"/>
                          </a:moveTo>
                          <a:cubicBezTo>
                            <a:pt x="57967" y="222988"/>
                            <a:pt x="54145" y="73929"/>
                            <a:pt x="54145" y="49723"/>
                          </a:cubicBezTo>
                          <a:cubicBezTo>
                            <a:pt x="54145" y="17873"/>
                            <a:pt x="49686" y="674"/>
                            <a:pt x="31213" y="37"/>
                          </a:cubicBezTo>
                          <a:cubicBezTo>
                            <a:pt x="8918" y="-600"/>
                            <a:pt x="0" y="6407"/>
                            <a:pt x="0" y="61189"/>
                          </a:cubicBezTo>
                          <a:cubicBezTo>
                            <a:pt x="0" y="111513"/>
                            <a:pt x="0" y="207063"/>
                            <a:pt x="0" y="228084"/>
                          </a:cubicBezTo>
                          <a:cubicBezTo>
                            <a:pt x="0" y="249105"/>
                            <a:pt x="7007" y="270763"/>
                            <a:pt x="27391" y="270763"/>
                          </a:cubicBezTo>
                          <a:cubicBezTo>
                            <a:pt x="47775" y="270763"/>
                            <a:pt x="57967" y="267578"/>
                            <a:pt x="57967" y="236365"/>
                          </a:cubicBezTo>
                          <a:close/>
                        </a:path>
                      </a:pathLst>
                    </a:custGeom>
                    <a:solidFill>
                      <a:srgbClr val="262625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94" name="Freeform: Shape 2093">
                      <a:extLst>
                        <a:ext uri="{FF2B5EF4-FFF2-40B4-BE49-F238E27FC236}">
                          <a16:creationId xmlns:a16="http://schemas.microsoft.com/office/drawing/2014/main" id="{9FB4A441-4127-4E71-A77C-324BDFA9E9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29471" y="4391768"/>
                      <a:ext cx="50323" cy="272037"/>
                    </a:xfrm>
                    <a:custGeom>
                      <a:avLst/>
                      <a:gdLst>
                        <a:gd name="connsiteX0" fmla="*/ 28028 w 50323"/>
                        <a:gd name="connsiteY0" fmla="*/ 272037 h 272037"/>
                        <a:gd name="connsiteX1" fmla="*/ 50323 w 50323"/>
                        <a:gd name="connsiteY1" fmla="*/ 266941 h 272037"/>
                        <a:gd name="connsiteX2" fmla="*/ 35035 w 50323"/>
                        <a:gd name="connsiteY2" fmla="*/ 268215 h 272037"/>
                        <a:gd name="connsiteX3" fmla="*/ 7644 w 50323"/>
                        <a:gd name="connsiteY3" fmla="*/ 226173 h 272037"/>
                        <a:gd name="connsiteX4" fmla="*/ 7644 w 50323"/>
                        <a:gd name="connsiteY4" fmla="*/ 62463 h 272037"/>
                        <a:gd name="connsiteX5" fmla="*/ 38857 w 50323"/>
                        <a:gd name="connsiteY5" fmla="*/ 2585 h 272037"/>
                        <a:gd name="connsiteX6" fmla="*/ 40768 w 50323"/>
                        <a:gd name="connsiteY6" fmla="*/ 2585 h 272037"/>
                        <a:gd name="connsiteX7" fmla="*/ 31213 w 50323"/>
                        <a:gd name="connsiteY7" fmla="*/ 37 h 272037"/>
                        <a:gd name="connsiteX8" fmla="*/ 0 w 50323"/>
                        <a:gd name="connsiteY8" fmla="*/ 61189 h 272037"/>
                        <a:gd name="connsiteX9" fmla="*/ 0 w 50323"/>
                        <a:gd name="connsiteY9" fmla="*/ 228084 h 272037"/>
                        <a:gd name="connsiteX10" fmla="*/ 28028 w 50323"/>
                        <a:gd name="connsiteY10" fmla="*/ 272037 h 272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50323" h="272037">
                          <a:moveTo>
                            <a:pt x="28028" y="272037"/>
                          </a:moveTo>
                          <a:cubicBezTo>
                            <a:pt x="38220" y="272037"/>
                            <a:pt x="45864" y="271400"/>
                            <a:pt x="50323" y="266941"/>
                          </a:cubicBezTo>
                          <a:cubicBezTo>
                            <a:pt x="45864" y="268215"/>
                            <a:pt x="41405" y="268215"/>
                            <a:pt x="35035" y="268215"/>
                          </a:cubicBezTo>
                          <a:cubicBezTo>
                            <a:pt x="14651" y="268215"/>
                            <a:pt x="7644" y="247194"/>
                            <a:pt x="7644" y="226173"/>
                          </a:cubicBezTo>
                          <a:cubicBezTo>
                            <a:pt x="7644" y="205152"/>
                            <a:pt x="7644" y="112150"/>
                            <a:pt x="7644" y="62463"/>
                          </a:cubicBezTo>
                          <a:cubicBezTo>
                            <a:pt x="7644" y="8955"/>
                            <a:pt x="16562" y="1948"/>
                            <a:pt x="38857" y="2585"/>
                          </a:cubicBezTo>
                          <a:cubicBezTo>
                            <a:pt x="39494" y="2585"/>
                            <a:pt x="40131" y="2585"/>
                            <a:pt x="40768" y="2585"/>
                          </a:cubicBezTo>
                          <a:cubicBezTo>
                            <a:pt x="38220" y="1311"/>
                            <a:pt x="35035" y="674"/>
                            <a:pt x="31213" y="37"/>
                          </a:cubicBezTo>
                          <a:cubicBezTo>
                            <a:pt x="8918" y="-600"/>
                            <a:pt x="0" y="6407"/>
                            <a:pt x="0" y="61189"/>
                          </a:cubicBezTo>
                          <a:cubicBezTo>
                            <a:pt x="0" y="111513"/>
                            <a:pt x="0" y="207063"/>
                            <a:pt x="0" y="228084"/>
                          </a:cubicBezTo>
                          <a:cubicBezTo>
                            <a:pt x="637" y="250379"/>
                            <a:pt x="7644" y="272037"/>
                            <a:pt x="28028" y="272037"/>
                          </a:cubicBezTo>
                          <a:close/>
                        </a:path>
                      </a:pathLst>
                    </a:custGeom>
                    <a:solidFill>
                      <a:srgbClr val="1D1D1B">
                        <a:alpha val="50000"/>
                      </a:srgbClr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9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1786154" y="4269500"/>
                    <a:ext cx="20384" cy="31850"/>
                    <a:chOff x="1786154" y="4269500"/>
                    <a:chExt cx="20384" cy="31850"/>
                  </a:xfrm>
                  <a:solidFill>
                    <a:schemeClr val="accent1"/>
                  </a:solidFill>
                </p:grpSpPr>
                <p:sp>
                  <p:nvSpPr>
                    <p:cNvPr id="2096" name="Freeform: Shape 2095">
                      <a:extLst>
                        <a:ext uri="{FF2B5EF4-FFF2-40B4-BE49-F238E27FC236}">
                          <a16:creationId xmlns:a16="http://schemas.microsoft.com/office/drawing/2014/main" id="{C70246CE-EDCE-45AE-8227-066392C3F5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86154" y="4269500"/>
                      <a:ext cx="20384" cy="31850"/>
                    </a:xfrm>
                    <a:custGeom>
                      <a:avLst/>
                      <a:gdLst>
                        <a:gd name="connsiteX0" fmla="*/ 0 w 20384"/>
                        <a:gd name="connsiteY0" fmla="*/ 15925 h 31850"/>
                        <a:gd name="connsiteX1" fmla="*/ 10192 w 20384"/>
                        <a:gd name="connsiteY1" fmla="*/ 0 h 31850"/>
                        <a:gd name="connsiteX2" fmla="*/ 20384 w 20384"/>
                        <a:gd name="connsiteY2" fmla="*/ 15925 h 31850"/>
                        <a:gd name="connsiteX3" fmla="*/ 10192 w 20384"/>
                        <a:gd name="connsiteY3" fmla="*/ 31850 h 31850"/>
                        <a:gd name="connsiteX4" fmla="*/ 0 w 20384"/>
                        <a:gd name="connsiteY4" fmla="*/ 15925 h 318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384" h="31850">
                          <a:moveTo>
                            <a:pt x="0" y="15925"/>
                          </a:moveTo>
                          <a:cubicBezTo>
                            <a:pt x="0" y="7007"/>
                            <a:pt x="4459" y="0"/>
                            <a:pt x="10192" y="0"/>
                          </a:cubicBezTo>
                          <a:cubicBezTo>
                            <a:pt x="15925" y="0"/>
                            <a:pt x="20384" y="7644"/>
                            <a:pt x="20384" y="15925"/>
                          </a:cubicBezTo>
                          <a:cubicBezTo>
                            <a:pt x="20384" y="24843"/>
                            <a:pt x="15925" y="31850"/>
                            <a:pt x="10192" y="31850"/>
                          </a:cubicBezTo>
                          <a:cubicBezTo>
                            <a:pt x="4459" y="31850"/>
                            <a:pt x="0" y="24843"/>
                            <a:pt x="0" y="15925"/>
                          </a:cubicBez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097" name="Freeform: Shape 2096">
                      <a:extLst>
                        <a:ext uri="{FF2B5EF4-FFF2-40B4-BE49-F238E27FC236}">
                          <a16:creationId xmlns:a16="http://schemas.microsoft.com/office/drawing/2014/main" id="{2C82E50D-1D78-4217-8974-802BE153A6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86791" y="4270138"/>
                      <a:ext cx="19110" cy="30576"/>
                    </a:xfrm>
                    <a:custGeom>
                      <a:avLst/>
                      <a:gdLst>
                        <a:gd name="connsiteX0" fmla="*/ 0 w 19110"/>
                        <a:gd name="connsiteY0" fmla="*/ 15288 h 30576"/>
                        <a:gd name="connsiteX1" fmla="*/ 9555 w 19110"/>
                        <a:gd name="connsiteY1" fmla="*/ 0 h 30576"/>
                        <a:gd name="connsiteX2" fmla="*/ 19110 w 19110"/>
                        <a:gd name="connsiteY2" fmla="*/ 15288 h 30576"/>
                        <a:gd name="connsiteX3" fmla="*/ 9555 w 19110"/>
                        <a:gd name="connsiteY3" fmla="*/ 30576 h 30576"/>
                        <a:gd name="connsiteX4" fmla="*/ 0 w 19110"/>
                        <a:gd name="connsiteY4" fmla="*/ 15288 h 305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110" h="30576">
                          <a:moveTo>
                            <a:pt x="0" y="15288"/>
                          </a:moveTo>
                          <a:cubicBezTo>
                            <a:pt x="0" y="7007"/>
                            <a:pt x="4459" y="0"/>
                            <a:pt x="9555" y="0"/>
                          </a:cubicBezTo>
                          <a:cubicBezTo>
                            <a:pt x="14651" y="0"/>
                            <a:pt x="19110" y="7007"/>
                            <a:pt x="19110" y="15288"/>
                          </a:cubicBezTo>
                          <a:cubicBezTo>
                            <a:pt x="19110" y="23569"/>
                            <a:pt x="14651" y="30576"/>
                            <a:pt x="9555" y="30576"/>
                          </a:cubicBezTo>
                          <a:cubicBezTo>
                            <a:pt x="3822" y="29939"/>
                            <a:pt x="0" y="23569"/>
                            <a:pt x="0" y="15288"/>
                          </a:cubicBezTo>
                          <a:close/>
                        </a:path>
                      </a:pathLst>
                    </a:custGeom>
                    <a:solidFill>
                      <a:srgbClr val="262625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098" name="Freeform: Shape 2097">
                    <a:extLst>
                      <a:ext uri="{FF2B5EF4-FFF2-40B4-BE49-F238E27FC236}">
                        <a16:creationId xmlns:a16="http://schemas.microsoft.com/office/drawing/2014/main" id="{459DB49C-3F7C-4CE6-93E7-2EDDDE994210}"/>
                      </a:ext>
                    </a:extLst>
                  </p:cNvPr>
                  <p:cNvSpPr/>
                  <p:nvPr/>
                </p:nvSpPr>
                <p:spPr>
                  <a:xfrm>
                    <a:off x="1791251" y="4277145"/>
                    <a:ext cx="12740" cy="19110"/>
                  </a:xfrm>
                  <a:custGeom>
                    <a:avLst/>
                    <a:gdLst>
                      <a:gd name="connsiteX0" fmla="*/ 6370 w 12740"/>
                      <a:gd name="connsiteY0" fmla="*/ 19110 h 19110"/>
                      <a:gd name="connsiteX1" fmla="*/ 12740 w 12740"/>
                      <a:gd name="connsiteY1" fmla="*/ 9555 h 19110"/>
                      <a:gd name="connsiteX2" fmla="*/ 6370 w 12740"/>
                      <a:gd name="connsiteY2" fmla="*/ 0 h 19110"/>
                      <a:gd name="connsiteX3" fmla="*/ 0 w 12740"/>
                      <a:gd name="connsiteY3" fmla="*/ 9555 h 19110"/>
                      <a:gd name="connsiteX4" fmla="*/ 6370 w 12740"/>
                      <a:gd name="connsiteY4" fmla="*/ 19110 h 19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40" h="19110">
                        <a:moveTo>
                          <a:pt x="6370" y="19110"/>
                        </a:moveTo>
                        <a:cubicBezTo>
                          <a:pt x="10192" y="19110"/>
                          <a:pt x="12740" y="14651"/>
                          <a:pt x="12740" y="9555"/>
                        </a:cubicBezTo>
                        <a:cubicBezTo>
                          <a:pt x="12740" y="4459"/>
                          <a:pt x="10192" y="0"/>
                          <a:pt x="6370" y="0"/>
                        </a:cubicBezTo>
                        <a:cubicBezTo>
                          <a:pt x="2548" y="0"/>
                          <a:pt x="0" y="3822"/>
                          <a:pt x="0" y="9555"/>
                        </a:cubicBezTo>
                        <a:cubicBezTo>
                          <a:pt x="0" y="14651"/>
                          <a:pt x="2548" y="19110"/>
                          <a:pt x="6370" y="19110"/>
                        </a:cubicBezTo>
                        <a:close/>
                      </a:path>
                    </a:pathLst>
                  </a:custGeom>
                  <a:solidFill>
                    <a:srgbClr val="C0BAC4">
                      <a:alpha val="50000"/>
                    </a:srgbClr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099" name="Freeform: Shape 2098">
                    <a:extLst>
                      <a:ext uri="{FF2B5EF4-FFF2-40B4-BE49-F238E27FC236}">
                        <a16:creationId xmlns:a16="http://schemas.microsoft.com/office/drawing/2014/main" id="{70852C2E-234E-4A06-BF8B-B480BF204F40}"/>
                      </a:ext>
                    </a:extLst>
                  </p:cNvPr>
                  <p:cNvSpPr/>
                  <p:nvPr/>
                </p:nvSpPr>
                <p:spPr>
                  <a:xfrm>
                    <a:off x="1865780" y="4461875"/>
                    <a:ext cx="12740" cy="19110"/>
                  </a:xfrm>
                  <a:custGeom>
                    <a:avLst/>
                    <a:gdLst>
                      <a:gd name="connsiteX0" fmla="*/ 6370 w 12740"/>
                      <a:gd name="connsiteY0" fmla="*/ 19110 h 19110"/>
                      <a:gd name="connsiteX1" fmla="*/ 12740 w 12740"/>
                      <a:gd name="connsiteY1" fmla="*/ 9555 h 19110"/>
                      <a:gd name="connsiteX2" fmla="*/ 6370 w 12740"/>
                      <a:gd name="connsiteY2" fmla="*/ 0 h 19110"/>
                      <a:gd name="connsiteX3" fmla="*/ 0 w 12740"/>
                      <a:gd name="connsiteY3" fmla="*/ 9555 h 19110"/>
                      <a:gd name="connsiteX4" fmla="*/ 6370 w 12740"/>
                      <a:gd name="connsiteY4" fmla="*/ 19110 h 191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740" h="19110">
                        <a:moveTo>
                          <a:pt x="6370" y="19110"/>
                        </a:moveTo>
                        <a:cubicBezTo>
                          <a:pt x="9555" y="19110"/>
                          <a:pt x="12740" y="14651"/>
                          <a:pt x="12740" y="9555"/>
                        </a:cubicBezTo>
                        <a:cubicBezTo>
                          <a:pt x="12740" y="4459"/>
                          <a:pt x="9555" y="0"/>
                          <a:pt x="6370" y="0"/>
                        </a:cubicBezTo>
                        <a:cubicBezTo>
                          <a:pt x="2548" y="0"/>
                          <a:pt x="0" y="4459"/>
                          <a:pt x="0" y="9555"/>
                        </a:cubicBezTo>
                        <a:cubicBezTo>
                          <a:pt x="0" y="14651"/>
                          <a:pt x="3185" y="19110"/>
                          <a:pt x="6370" y="19110"/>
                        </a:cubicBezTo>
                        <a:close/>
                      </a:path>
                    </a:pathLst>
                  </a:custGeom>
                  <a:solidFill>
                    <a:srgbClr val="C0BAC4">
                      <a:alpha val="50000"/>
                    </a:srgbClr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00" name="Freeform: Shape 2099">
                    <a:extLst>
                      <a:ext uri="{FF2B5EF4-FFF2-40B4-BE49-F238E27FC236}">
                        <a16:creationId xmlns:a16="http://schemas.microsoft.com/office/drawing/2014/main" id="{948553B5-1550-455B-83E8-08361B906B17}"/>
                      </a:ext>
                    </a:extLst>
                  </p:cNvPr>
                  <p:cNvSpPr/>
                  <p:nvPr/>
                </p:nvSpPr>
                <p:spPr>
                  <a:xfrm>
                    <a:off x="1793717" y="4279693"/>
                    <a:ext cx="118563" cy="198744"/>
                  </a:xfrm>
                  <a:custGeom>
                    <a:avLst/>
                    <a:gdLst>
                      <a:gd name="connsiteX0" fmla="*/ 7088 w 118563"/>
                      <a:gd name="connsiteY0" fmla="*/ 0 h 198744"/>
                      <a:gd name="connsiteX1" fmla="*/ 77795 w 118563"/>
                      <a:gd name="connsiteY1" fmla="*/ 0 h 198744"/>
                      <a:gd name="connsiteX2" fmla="*/ 108372 w 118563"/>
                      <a:gd name="connsiteY2" fmla="*/ 9555 h 198744"/>
                      <a:gd name="connsiteX3" fmla="*/ 117290 w 118563"/>
                      <a:gd name="connsiteY3" fmla="*/ 44590 h 198744"/>
                      <a:gd name="connsiteX4" fmla="*/ 117290 w 118563"/>
                      <a:gd name="connsiteY4" fmla="*/ 48412 h 198744"/>
                      <a:gd name="connsiteX5" fmla="*/ 117927 w 118563"/>
                      <a:gd name="connsiteY5" fmla="*/ 84084 h 198744"/>
                      <a:gd name="connsiteX6" fmla="*/ 118564 w 118563"/>
                      <a:gd name="connsiteY6" fmla="*/ 152881 h 198744"/>
                      <a:gd name="connsiteX7" fmla="*/ 82254 w 118563"/>
                      <a:gd name="connsiteY7" fmla="*/ 198744 h 198744"/>
                      <a:gd name="connsiteX8" fmla="*/ 82254 w 118563"/>
                      <a:gd name="connsiteY8" fmla="*/ 198744 h 198744"/>
                      <a:gd name="connsiteX9" fmla="*/ 74610 w 118563"/>
                      <a:gd name="connsiteY9" fmla="*/ 191101 h 198744"/>
                      <a:gd name="connsiteX10" fmla="*/ 81617 w 118563"/>
                      <a:gd name="connsiteY10" fmla="*/ 183457 h 198744"/>
                      <a:gd name="connsiteX11" fmla="*/ 103913 w 118563"/>
                      <a:gd name="connsiteY11" fmla="*/ 152881 h 198744"/>
                      <a:gd name="connsiteX12" fmla="*/ 103275 w 118563"/>
                      <a:gd name="connsiteY12" fmla="*/ 84084 h 198744"/>
                      <a:gd name="connsiteX13" fmla="*/ 102639 w 118563"/>
                      <a:gd name="connsiteY13" fmla="*/ 48412 h 198744"/>
                      <a:gd name="connsiteX14" fmla="*/ 102639 w 118563"/>
                      <a:gd name="connsiteY14" fmla="*/ 44590 h 198744"/>
                      <a:gd name="connsiteX15" fmla="*/ 98180 w 118563"/>
                      <a:gd name="connsiteY15" fmla="*/ 20384 h 198744"/>
                      <a:gd name="connsiteX16" fmla="*/ 78432 w 118563"/>
                      <a:gd name="connsiteY16" fmla="*/ 14651 h 198744"/>
                      <a:gd name="connsiteX17" fmla="*/ 7725 w 118563"/>
                      <a:gd name="connsiteY17" fmla="*/ 14651 h 198744"/>
                      <a:gd name="connsiteX18" fmla="*/ 81 w 118563"/>
                      <a:gd name="connsiteY18" fmla="*/ 7007 h 198744"/>
                      <a:gd name="connsiteX19" fmla="*/ 7088 w 118563"/>
                      <a:gd name="connsiteY19" fmla="*/ 0 h 198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18563" h="198744">
                        <a:moveTo>
                          <a:pt x="7088" y="0"/>
                        </a:moveTo>
                        <a:lnTo>
                          <a:pt x="77795" y="0"/>
                        </a:lnTo>
                        <a:cubicBezTo>
                          <a:pt x="91809" y="0"/>
                          <a:pt x="102002" y="3185"/>
                          <a:pt x="108372" y="9555"/>
                        </a:cubicBezTo>
                        <a:cubicBezTo>
                          <a:pt x="117927" y="19110"/>
                          <a:pt x="117927" y="32487"/>
                          <a:pt x="117290" y="44590"/>
                        </a:cubicBezTo>
                        <a:cubicBezTo>
                          <a:pt x="117290" y="45864"/>
                          <a:pt x="117290" y="47138"/>
                          <a:pt x="117290" y="48412"/>
                        </a:cubicBezTo>
                        <a:cubicBezTo>
                          <a:pt x="117290" y="56056"/>
                          <a:pt x="117290" y="68796"/>
                          <a:pt x="117927" y="84084"/>
                        </a:cubicBezTo>
                        <a:cubicBezTo>
                          <a:pt x="118564" y="105105"/>
                          <a:pt x="118564" y="131222"/>
                          <a:pt x="118564" y="152881"/>
                        </a:cubicBezTo>
                        <a:cubicBezTo>
                          <a:pt x="118564" y="188553"/>
                          <a:pt x="94357" y="198108"/>
                          <a:pt x="82254" y="198744"/>
                        </a:cubicBezTo>
                        <a:cubicBezTo>
                          <a:pt x="82254" y="198744"/>
                          <a:pt x="82254" y="198744"/>
                          <a:pt x="82254" y="198744"/>
                        </a:cubicBezTo>
                        <a:cubicBezTo>
                          <a:pt x="78432" y="198744"/>
                          <a:pt x="74610" y="195559"/>
                          <a:pt x="74610" y="191101"/>
                        </a:cubicBezTo>
                        <a:cubicBezTo>
                          <a:pt x="74610" y="187278"/>
                          <a:pt x="77795" y="183457"/>
                          <a:pt x="81617" y="183457"/>
                        </a:cubicBezTo>
                        <a:cubicBezTo>
                          <a:pt x="84165" y="183457"/>
                          <a:pt x="103913" y="181546"/>
                          <a:pt x="103913" y="152881"/>
                        </a:cubicBezTo>
                        <a:cubicBezTo>
                          <a:pt x="103913" y="130585"/>
                          <a:pt x="103275" y="105105"/>
                          <a:pt x="103275" y="84084"/>
                        </a:cubicBezTo>
                        <a:cubicBezTo>
                          <a:pt x="103275" y="68796"/>
                          <a:pt x="102639" y="56056"/>
                          <a:pt x="102639" y="48412"/>
                        </a:cubicBezTo>
                        <a:cubicBezTo>
                          <a:pt x="102639" y="47138"/>
                          <a:pt x="102639" y="45864"/>
                          <a:pt x="102639" y="44590"/>
                        </a:cubicBezTo>
                        <a:cubicBezTo>
                          <a:pt x="102639" y="35035"/>
                          <a:pt x="102639" y="25480"/>
                          <a:pt x="98180" y="20384"/>
                        </a:cubicBezTo>
                        <a:cubicBezTo>
                          <a:pt x="94995" y="16562"/>
                          <a:pt x="87987" y="14651"/>
                          <a:pt x="78432" y="14651"/>
                        </a:cubicBezTo>
                        <a:lnTo>
                          <a:pt x="7725" y="14651"/>
                        </a:lnTo>
                        <a:cubicBezTo>
                          <a:pt x="3266" y="14651"/>
                          <a:pt x="81" y="11466"/>
                          <a:pt x="81" y="7007"/>
                        </a:cubicBezTo>
                        <a:cubicBezTo>
                          <a:pt x="-556" y="3185"/>
                          <a:pt x="2629" y="0"/>
                          <a:pt x="7088" y="0"/>
                        </a:cubicBezTo>
                        <a:close/>
                      </a:path>
                    </a:pathLst>
                  </a:custGeom>
                  <a:solidFill>
                    <a:srgbClr val="2C2D2B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01" name="Freeform: Shape 2100">
                    <a:extLst>
                      <a:ext uri="{FF2B5EF4-FFF2-40B4-BE49-F238E27FC236}">
                        <a16:creationId xmlns:a16="http://schemas.microsoft.com/office/drawing/2014/main" id="{80FA5DB9-4387-40FE-A282-CD6A5324907D}"/>
                      </a:ext>
                    </a:extLst>
                  </p:cNvPr>
                  <p:cNvSpPr/>
                  <p:nvPr/>
                </p:nvSpPr>
                <p:spPr>
                  <a:xfrm>
                    <a:off x="1792524" y="4279055"/>
                    <a:ext cx="114023" cy="196196"/>
                  </a:xfrm>
                  <a:custGeom>
                    <a:avLst/>
                    <a:gdLst>
                      <a:gd name="connsiteX0" fmla="*/ 3185 w 114023"/>
                      <a:gd name="connsiteY0" fmla="*/ 13377 h 196196"/>
                      <a:gd name="connsiteX1" fmla="*/ 8281 w 114023"/>
                      <a:gd name="connsiteY1" fmla="*/ 15288 h 196196"/>
                      <a:gd name="connsiteX2" fmla="*/ 78988 w 114023"/>
                      <a:gd name="connsiteY2" fmla="*/ 15288 h 196196"/>
                      <a:gd name="connsiteX3" fmla="*/ 89817 w 114023"/>
                      <a:gd name="connsiteY3" fmla="*/ 16562 h 196196"/>
                      <a:gd name="connsiteX4" fmla="*/ 98735 w 114023"/>
                      <a:gd name="connsiteY4" fmla="*/ 21021 h 196196"/>
                      <a:gd name="connsiteX5" fmla="*/ 103194 w 114023"/>
                      <a:gd name="connsiteY5" fmla="*/ 45227 h 196196"/>
                      <a:gd name="connsiteX6" fmla="*/ 103194 w 114023"/>
                      <a:gd name="connsiteY6" fmla="*/ 49049 h 196196"/>
                      <a:gd name="connsiteX7" fmla="*/ 103832 w 114023"/>
                      <a:gd name="connsiteY7" fmla="*/ 84721 h 196196"/>
                      <a:gd name="connsiteX8" fmla="*/ 104468 w 114023"/>
                      <a:gd name="connsiteY8" fmla="*/ 153518 h 196196"/>
                      <a:gd name="connsiteX9" fmla="*/ 82173 w 114023"/>
                      <a:gd name="connsiteY9" fmla="*/ 184094 h 196196"/>
                      <a:gd name="connsiteX10" fmla="*/ 75166 w 114023"/>
                      <a:gd name="connsiteY10" fmla="*/ 191738 h 196196"/>
                      <a:gd name="connsiteX11" fmla="*/ 77077 w 114023"/>
                      <a:gd name="connsiteY11" fmla="*/ 196197 h 196196"/>
                      <a:gd name="connsiteX12" fmla="*/ 77077 w 114023"/>
                      <a:gd name="connsiteY12" fmla="*/ 196197 h 196196"/>
                      <a:gd name="connsiteX13" fmla="*/ 77077 w 114023"/>
                      <a:gd name="connsiteY13" fmla="*/ 196197 h 196196"/>
                      <a:gd name="connsiteX14" fmla="*/ 114023 w 114023"/>
                      <a:gd name="connsiteY14" fmla="*/ 150970 h 196196"/>
                      <a:gd name="connsiteX15" fmla="*/ 113387 w 114023"/>
                      <a:gd name="connsiteY15" fmla="*/ 82173 h 196196"/>
                      <a:gd name="connsiteX16" fmla="*/ 112750 w 114023"/>
                      <a:gd name="connsiteY16" fmla="*/ 47138 h 196196"/>
                      <a:gd name="connsiteX17" fmla="*/ 112750 w 114023"/>
                      <a:gd name="connsiteY17" fmla="*/ 43316 h 196196"/>
                      <a:gd name="connsiteX18" fmla="*/ 103832 w 114023"/>
                      <a:gd name="connsiteY18" fmla="*/ 8281 h 196196"/>
                      <a:gd name="connsiteX19" fmla="*/ 94276 w 114023"/>
                      <a:gd name="connsiteY19" fmla="*/ 1911 h 196196"/>
                      <a:gd name="connsiteX20" fmla="*/ 78351 w 114023"/>
                      <a:gd name="connsiteY20" fmla="*/ 0 h 196196"/>
                      <a:gd name="connsiteX21" fmla="*/ 7644 w 114023"/>
                      <a:gd name="connsiteY21" fmla="*/ 0 h 196196"/>
                      <a:gd name="connsiteX22" fmla="*/ 0 w 114023"/>
                      <a:gd name="connsiteY22" fmla="*/ 7007 h 196196"/>
                      <a:gd name="connsiteX23" fmla="*/ 3185 w 114023"/>
                      <a:gd name="connsiteY23" fmla="*/ 13377 h 1961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14023" h="196196">
                        <a:moveTo>
                          <a:pt x="3185" y="13377"/>
                        </a:moveTo>
                        <a:cubicBezTo>
                          <a:pt x="4459" y="14651"/>
                          <a:pt x="6370" y="15288"/>
                          <a:pt x="8281" y="15288"/>
                        </a:cubicBezTo>
                        <a:lnTo>
                          <a:pt x="78988" y="15288"/>
                        </a:lnTo>
                        <a:cubicBezTo>
                          <a:pt x="82810" y="15288"/>
                          <a:pt x="86632" y="15288"/>
                          <a:pt x="89817" y="16562"/>
                        </a:cubicBezTo>
                        <a:cubicBezTo>
                          <a:pt x="93639" y="17199"/>
                          <a:pt x="96824" y="19110"/>
                          <a:pt x="98735" y="21021"/>
                        </a:cubicBezTo>
                        <a:cubicBezTo>
                          <a:pt x="103832" y="26117"/>
                          <a:pt x="103832" y="35035"/>
                          <a:pt x="103194" y="45227"/>
                        </a:cubicBezTo>
                        <a:cubicBezTo>
                          <a:pt x="103194" y="46501"/>
                          <a:pt x="103194" y="47775"/>
                          <a:pt x="103194" y="49049"/>
                        </a:cubicBezTo>
                        <a:cubicBezTo>
                          <a:pt x="103194" y="56693"/>
                          <a:pt x="103194" y="70070"/>
                          <a:pt x="103832" y="84721"/>
                        </a:cubicBezTo>
                        <a:cubicBezTo>
                          <a:pt x="104468" y="105743"/>
                          <a:pt x="104468" y="131223"/>
                          <a:pt x="104468" y="153518"/>
                        </a:cubicBezTo>
                        <a:cubicBezTo>
                          <a:pt x="104468" y="182183"/>
                          <a:pt x="84721" y="184094"/>
                          <a:pt x="82173" y="184094"/>
                        </a:cubicBezTo>
                        <a:cubicBezTo>
                          <a:pt x="78351" y="184094"/>
                          <a:pt x="75166" y="187279"/>
                          <a:pt x="75166" y="191738"/>
                        </a:cubicBezTo>
                        <a:cubicBezTo>
                          <a:pt x="75166" y="193649"/>
                          <a:pt x="75803" y="194923"/>
                          <a:pt x="77077" y="196197"/>
                        </a:cubicBezTo>
                        <a:cubicBezTo>
                          <a:pt x="77077" y="196197"/>
                          <a:pt x="77077" y="196197"/>
                          <a:pt x="77077" y="196197"/>
                        </a:cubicBezTo>
                        <a:cubicBezTo>
                          <a:pt x="77077" y="196197"/>
                          <a:pt x="77077" y="196197"/>
                          <a:pt x="77077" y="196197"/>
                        </a:cubicBezTo>
                        <a:cubicBezTo>
                          <a:pt x="89817" y="196197"/>
                          <a:pt x="114023" y="186642"/>
                          <a:pt x="114023" y="150970"/>
                        </a:cubicBezTo>
                        <a:cubicBezTo>
                          <a:pt x="114023" y="128675"/>
                          <a:pt x="113387" y="103194"/>
                          <a:pt x="113387" y="82173"/>
                        </a:cubicBezTo>
                        <a:cubicBezTo>
                          <a:pt x="113387" y="67522"/>
                          <a:pt x="112750" y="54782"/>
                          <a:pt x="112750" y="47138"/>
                        </a:cubicBezTo>
                        <a:cubicBezTo>
                          <a:pt x="112750" y="45864"/>
                          <a:pt x="112750" y="44590"/>
                          <a:pt x="112750" y="43316"/>
                        </a:cubicBezTo>
                        <a:cubicBezTo>
                          <a:pt x="112750" y="31213"/>
                          <a:pt x="112750" y="17836"/>
                          <a:pt x="103832" y="8281"/>
                        </a:cubicBezTo>
                        <a:cubicBezTo>
                          <a:pt x="101283" y="5733"/>
                          <a:pt x="98098" y="3822"/>
                          <a:pt x="94276" y="1911"/>
                        </a:cubicBezTo>
                        <a:cubicBezTo>
                          <a:pt x="89817" y="637"/>
                          <a:pt x="84721" y="0"/>
                          <a:pt x="78351" y="0"/>
                        </a:cubicBezTo>
                        <a:lnTo>
                          <a:pt x="7644" y="0"/>
                        </a:lnTo>
                        <a:cubicBezTo>
                          <a:pt x="3185" y="0"/>
                          <a:pt x="0" y="3185"/>
                          <a:pt x="0" y="7007"/>
                        </a:cubicBezTo>
                        <a:cubicBezTo>
                          <a:pt x="637" y="10192"/>
                          <a:pt x="1911" y="12103"/>
                          <a:pt x="3185" y="13377"/>
                        </a:cubicBezTo>
                        <a:close/>
                      </a:path>
                    </a:pathLst>
                  </a:custGeom>
                  <a:solidFill>
                    <a:srgbClr val="686867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02" name="Freeform: Shape 2101">
                    <a:extLst>
                      <a:ext uri="{FF2B5EF4-FFF2-40B4-BE49-F238E27FC236}">
                        <a16:creationId xmlns:a16="http://schemas.microsoft.com/office/drawing/2014/main" id="{45A28E6D-164E-42ED-9674-45E340069FBD}"/>
                      </a:ext>
                    </a:extLst>
                  </p:cNvPr>
                  <p:cNvSpPr/>
                  <p:nvPr/>
                </p:nvSpPr>
                <p:spPr>
                  <a:xfrm>
                    <a:off x="1795464" y="4292076"/>
                    <a:ext cx="104076" cy="170436"/>
                  </a:xfrm>
                  <a:custGeom>
                    <a:avLst/>
                    <a:gdLst>
                      <a:gd name="connsiteX0" fmla="*/ 245 w 104076"/>
                      <a:gd name="connsiteY0" fmla="*/ 357 h 170436"/>
                      <a:gd name="connsiteX1" fmla="*/ 5342 w 104076"/>
                      <a:gd name="connsiteY1" fmla="*/ 2268 h 170436"/>
                      <a:gd name="connsiteX2" fmla="*/ 76049 w 104076"/>
                      <a:gd name="connsiteY2" fmla="*/ 2268 h 170436"/>
                      <a:gd name="connsiteX3" fmla="*/ 86878 w 104076"/>
                      <a:gd name="connsiteY3" fmla="*/ 3542 h 170436"/>
                      <a:gd name="connsiteX4" fmla="*/ 95796 w 104076"/>
                      <a:gd name="connsiteY4" fmla="*/ 8001 h 170436"/>
                      <a:gd name="connsiteX5" fmla="*/ 100255 w 104076"/>
                      <a:gd name="connsiteY5" fmla="*/ 32207 h 170436"/>
                      <a:gd name="connsiteX6" fmla="*/ 100255 w 104076"/>
                      <a:gd name="connsiteY6" fmla="*/ 36029 h 170436"/>
                      <a:gd name="connsiteX7" fmla="*/ 100892 w 104076"/>
                      <a:gd name="connsiteY7" fmla="*/ 71701 h 170436"/>
                      <a:gd name="connsiteX8" fmla="*/ 101529 w 104076"/>
                      <a:gd name="connsiteY8" fmla="*/ 140497 h 170436"/>
                      <a:gd name="connsiteX9" fmla="*/ 83693 w 104076"/>
                      <a:gd name="connsiteY9" fmla="*/ 170436 h 170436"/>
                      <a:gd name="connsiteX10" fmla="*/ 104077 w 104076"/>
                      <a:gd name="connsiteY10" fmla="*/ 139860 h 170436"/>
                      <a:gd name="connsiteX11" fmla="*/ 103440 w 104076"/>
                      <a:gd name="connsiteY11" fmla="*/ 71064 h 170436"/>
                      <a:gd name="connsiteX12" fmla="*/ 103440 w 104076"/>
                      <a:gd name="connsiteY12" fmla="*/ 35392 h 170436"/>
                      <a:gd name="connsiteX13" fmla="*/ 103440 w 104076"/>
                      <a:gd name="connsiteY13" fmla="*/ 31570 h 170436"/>
                      <a:gd name="connsiteX14" fmla="*/ 98344 w 104076"/>
                      <a:gd name="connsiteY14" fmla="*/ 7364 h 170436"/>
                      <a:gd name="connsiteX15" fmla="*/ 89426 w 104076"/>
                      <a:gd name="connsiteY15" fmla="*/ 2905 h 170436"/>
                      <a:gd name="connsiteX16" fmla="*/ 78597 w 104076"/>
                      <a:gd name="connsiteY16" fmla="*/ 1630 h 170436"/>
                      <a:gd name="connsiteX17" fmla="*/ 8527 w 104076"/>
                      <a:gd name="connsiteY17" fmla="*/ 1630 h 170436"/>
                      <a:gd name="connsiteX18" fmla="*/ 245 w 104076"/>
                      <a:gd name="connsiteY18" fmla="*/ 357 h 170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04076" h="170436">
                        <a:moveTo>
                          <a:pt x="245" y="357"/>
                        </a:moveTo>
                        <a:cubicBezTo>
                          <a:pt x="1520" y="1630"/>
                          <a:pt x="3430" y="2268"/>
                          <a:pt x="5342" y="2268"/>
                        </a:cubicBezTo>
                        <a:lnTo>
                          <a:pt x="76049" y="2268"/>
                        </a:lnTo>
                        <a:cubicBezTo>
                          <a:pt x="79871" y="2268"/>
                          <a:pt x="83693" y="2268"/>
                          <a:pt x="86878" y="3542"/>
                        </a:cubicBezTo>
                        <a:cubicBezTo>
                          <a:pt x="90700" y="4179"/>
                          <a:pt x="93885" y="6090"/>
                          <a:pt x="95796" y="8001"/>
                        </a:cubicBezTo>
                        <a:cubicBezTo>
                          <a:pt x="100892" y="13097"/>
                          <a:pt x="100892" y="22015"/>
                          <a:pt x="100255" y="32207"/>
                        </a:cubicBezTo>
                        <a:cubicBezTo>
                          <a:pt x="100255" y="33481"/>
                          <a:pt x="100255" y="34755"/>
                          <a:pt x="100255" y="36029"/>
                        </a:cubicBezTo>
                        <a:cubicBezTo>
                          <a:pt x="100255" y="43673"/>
                          <a:pt x="100255" y="57050"/>
                          <a:pt x="100892" y="71701"/>
                        </a:cubicBezTo>
                        <a:cubicBezTo>
                          <a:pt x="101529" y="92722"/>
                          <a:pt x="101529" y="118202"/>
                          <a:pt x="101529" y="140497"/>
                        </a:cubicBezTo>
                        <a:cubicBezTo>
                          <a:pt x="101529" y="162792"/>
                          <a:pt x="90063" y="168525"/>
                          <a:pt x="83693" y="170436"/>
                        </a:cubicBezTo>
                        <a:cubicBezTo>
                          <a:pt x="88789" y="169799"/>
                          <a:pt x="104077" y="165340"/>
                          <a:pt x="104077" y="139860"/>
                        </a:cubicBezTo>
                        <a:cubicBezTo>
                          <a:pt x="104077" y="118202"/>
                          <a:pt x="103440" y="92085"/>
                          <a:pt x="103440" y="71064"/>
                        </a:cubicBezTo>
                        <a:cubicBezTo>
                          <a:pt x="103440" y="56413"/>
                          <a:pt x="103440" y="43036"/>
                          <a:pt x="103440" y="35392"/>
                        </a:cubicBezTo>
                        <a:cubicBezTo>
                          <a:pt x="103440" y="34118"/>
                          <a:pt x="103440" y="32844"/>
                          <a:pt x="103440" y="31570"/>
                        </a:cubicBezTo>
                        <a:cubicBezTo>
                          <a:pt x="103440" y="22015"/>
                          <a:pt x="103440" y="12460"/>
                          <a:pt x="98344" y="7364"/>
                        </a:cubicBezTo>
                        <a:cubicBezTo>
                          <a:pt x="96433" y="5453"/>
                          <a:pt x="93248" y="4179"/>
                          <a:pt x="89426" y="2905"/>
                        </a:cubicBezTo>
                        <a:cubicBezTo>
                          <a:pt x="86241" y="2268"/>
                          <a:pt x="83056" y="1630"/>
                          <a:pt x="78597" y="1630"/>
                        </a:cubicBezTo>
                        <a:lnTo>
                          <a:pt x="8527" y="1630"/>
                        </a:lnTo>
                        <a:cubicBezTo>
                          <a:pt x="2793" y="1630"/>
                          <a:pt x="-1028" y="-917"/>
                          <a:pt x="245" y="357"/>
                        </a:cubicBezTo>
                        <a:close/>
                      </a:path>
                    </a:pathLst>
                  </a:custGeom>
                  <a:solidFill>
                    <a:srgbClr val="C0BAC4">
                      <a:alpha val="50000"/>
                    </a:srgbClr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03" name="Freeform: Shape 2102">
                    <a:extLst>
                      <a:ext uri="{FF2B5EF4-FFF2-40B4-BE49-F238E27FC236}">
                        <a16:creationId xmlns:a16="http://schemas.microsoft.com/office/drawing/2014/main" id="{994CE6DD-1B2C-4B47-98A6-1B638FA8EDC7}"/>
                      </a:ext>
                    </a:extLst>
                  </p:cNvPr>
                  <p:cNvSpPr/>
                  <p:nvPr/>
                </p:nvSpPr>
                <p:spPr>
                  <a:xfrm>
                    <a:off x="1795709" y="4292433"/>
                    <a:ext cx="86632" cy="3185"/>
                  </a:xfrm>
                  <a:custGeom>
                    <a:avLst/>
                    <a:gdLst>
                      <a:gd name="connsiteX0" fmla="*/ 0 w 86632"/>
                      <a:gd name="connsiteY0" fmla="*/ 0 h 3185"/>
                      <a:gd name="connsiteX1" fmla="*/ 5096 w 86632"/>
                      <a:gd name="connsiteY1" fmla="*/ 1911 h 3185"/>
                      <a:gd name="connsiteX2" fmla="*/ 75803 w 86632"/>
                      <a:gd name="connsiteY2" fmla="*/ 1911 h 3185"/>
                      <a:gd name="connsiteX3" fmla="*/ 86632 w 86632"/>
                      <a:gd name="connsiteY3" fmla="*/ 3185 h 3185"/>
                      <a:gd name="connsiteX4" fmla="*/ 70070 w 86632"/>
                      <a:gd name="connsiteY4" fmla="*/ 637 h 3185"/>
                      <a:gd name="connsiteX5" fmla="*/ 0 w 86632"/>
                      <a:gd name="connsiteY5" fmla="*/ 637 h 31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6632" h="3185">
                        <a:moveTo>
                          <a:pt x="0" y="0"/>
                        </a:moveTo>
                        <a:cubicBezTo>
                          <a:pt x="1274" y="1274"/>
                          <a:pt x="3185" y="1911"/>
                          <a:pt x="5096" y="1911"/>
                        </a:cubicBezTo>
                        <a:lnTo>
                          <a:pt x="75803" y="1911"/>
                        </a:lnTo>
                        <a:cubicBezTo>
                          <a:pt x="79625" y="1911"/>
                          <a:pt x="83447" y="1911"/>
                          <a:pt x="86632" y="3185"/>
                        </a:cubicBezTo>
                        <a:cubicBezTo>
                          <a:pt x="82810" y="1274"/>
                          <a:pt x="77077" y="637"/>
                          <a:pt x="70070" y="637"/>
                        </a:cubicBezTo>
                        <a:lnTo>
                          <a:pt x="0" y="637"/>
                        </a:lnTo>
                        <a:close/>
                      </a:path>
                    </a:pathLst>
                  </a:custGeom>
                  <a:solidFill>
                    <a:srgbClr val="C0BAC4">
                      <a:alpha val="50000"/>
                    </a:srgbClr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104" name="Freeform: Shape 2103">
                  <a:extLst>
                    <a:ext uri="{FF2B5EF4-FFF2-40B4-BE49-F238E27FC236}">
                      <a16:creationId xmlns:a16="http://schemas.microsoft.com/office/drawing/2014/main" id="{451E5EB8-96D7-4A2F-8296-9B317634ECD3}"/>
                    </a:ext>
                  </a:extLst>
                </p:cNvPr>
                <p:cNvSpPr/>
                <p:nvPr/>
              </p:nvSpPr>
              <p:spPr>
                <a:xfrm>
                  <a:off x="1865780" y="4484807"/>
                  <a:ext cx="15984" cy="169490"/>
                </a:xfrm>
                <a:custGeom>
                  <a:avLst/>
                  <a:gdLst>
                    <a:gd name="connsiteX0" fmla="*/ 14014 w 15984"/>
                    <a:gd name="connsiteY0" fmla="*/ 0 h 169490"/>
                    <a:gd name="connsiteX1" fmla="*/ 15925 w 15984"/>
                    <a:gd name="connsiteY1" fmla="*/ 145874 h 169490"/>
                    <a:gd name="connsiteX2" fmla="*/ 0 w 15984"/>
                    <a:gd name="connsiteY2" fmla="*/ 169443 h 169490"/>
                    <a:gd name="connsiteX3" fmla="*/ 10829 w 15984"/>
                    <a:gd name="connsiteY3" fmla="*/ 140778 h 169490"/>
                    <a:gd name="connsiteX4" fmla="*/ 10829 w 15984"/>
                    <a:gd name="connsiteY4" fmla="*/ 0 h 169490"/>
                    <a:gd name="connsiteX5" fmla="*/ 14014 w 15984"/>
                    <a:gd name="connsiteY5" fmla="*/ 0 h 169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984" h="169490">
                      <a:moveTo>
                        <a:pt x="14014" y="0"/>
                      </a:moveTo>
                      <a:lnTo>
                        <a:pt x="15925" y="145874"/>
                      </a:lnTo>
                      <a:cubicBezTo>
                        <a:pt x="15925" y="145874"/>
                        <a:pt x="17836" y="170717"/>
                        <a:pt x="0" y="169443"/>
                      </a:cubicBezTo>
                      <a:cubicBezTo>
                        <a:pt x="0" y="169443"/>
                        <a:pt x="11466" y="164347"/>
                        <a:pt x="10829" y="140778"/>
                      </a:cubicBezTo>
                      <a:cubicBezTo>
                        <a:pt x="10192" y="117209"/>
                        <a:pt x="10829" y="0"/>
                        <a:pt x="10829" y="0"/>
                      </a:cubicBezTo>
                      <a:lnTo>
                        <a:pt x="14014" y="0"/>
                      </a:lnTo>
                      <a:close/>
                    </a:path>
                  </a:pathLst>
                </a:custGeom>
                <a:solidFill>
                  <a:srgbClr val="686867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105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3344206" y="2941295"/>
              <a:ext cx="244419" cy="301458"/>
              <a:chOff x="3344206" y="2941295"/>
              <a:chExt cx="244419" cy="301458"/>
            </a:xfrm>
            <a:solidFill>
              <a:schemeClr val="accent1"/>
            </a:solidFill>
          </p:grpSpPr>
          <p:sp>
            <p:nvSpPr>
              <p:cNvPr id="2106" name="Freeform: Shape 2105">
                <a:extLst>
                  <a:ext uri="{FF2B5EF4-FFF2-40B4-BE49-F238E27FC236}">
                    <a16:creationId xmlns:a16="http://schemas.microsoft.com/office/drawing/2014/main" id="{63BA6B12-DAC8-4DD4-BDCB-9AA47EB9192F}"/>
                  </a:ext>
                </a:extLst>
              </p:cNvPr>
              <p:cNvSpPr/>
              <p:nvPr/>
            </p:nvSpPr>
            <p:spPr>
              <a:xfrm>
                <a:off x="3344206" y="2941295"/>
                <a:ext cx="130005" cy="301458"/>
              </a:xfrm>
              <a:custGeom>
                <a:avLst/>
                <a:gdLst>
                  <a:gd name="connsiteX0" fmla="*/ 70764 w 130005"/>
                  <a:gd name="connsiteY0" fmla="*/ 254220 h 301458"/>
                  <a:gd name="connsiteX1" fmla="*/ 3878 w 130005"/>
                  <a:gd name="connsiteY1" fmla="*/ 56749 h 301458"/>
                  <a:gd name="connsiteX2" fmla="*/ 13434 w 130005"/>
                  <a:gd name="connsiteY2" fmla="*/ 7063 h 301458"/>
                  <a:gd name="connsiteX3" fmla="*/ 72038 w 130005"/>
                  <a:gd name="connsiteY3" fmla="*/ 35728 h 301458"/>
                  <a:gd name="connsiteX4" fmla="*/ 126183 w 130005"/>
                  <a:gd name="connsiteY4" fmla="*/ 248487 h 301458"/>
                  <a:gd name="connsiteX5" fmla="*/ 110895 w 130005"/>
                  <a:gd name="connsiteY5" fmla="*/ 300084 h 301458"/>
                  <a:gd name="connsiteX6" fmla="*/ 70764 w 130005"/>
                  <a:gd name="connsiteY6" fmla="*/ 254220 h 301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005" h="301458">
                    <a:moveTo>
                      <a:pt x="70764" y="254220"/>
                    </a:moveTo>
                    <a:lnTo>
                      <a:pt x="3878" y="56749"/>
                    </a:lnTo>
                    <a:cubicBezTo>
                      <a:pt x="3878" y="56749"/>
                      <a:pt x="-9498" y="20440"/>
                      <a:pt x="13434" y="7063"/>
                    </a:cubicBezTo>
                    <a:cubicBezTo>
                      <a:pt x="50380" y="-15232"/>
                      <a:pt x="71401" y="21077"/>
                      <a:pt x="72038" y="35728"/>
                    </a:cubicBezTo>
                    <a:lnTo>
                      <a:pt x="126183" y="248487"/>
                    </a:lnTo>
                    <a:cubicBezTo>
                      <a:pt x="126183" y="248487"/>
                      <a:pt x="141471" y="289255"/>
                      <a:pt x="110895" y="300084"/>
                    </a:cubicBezTo>
                    <a:cubicBezTo>
                      <a:pt x="79682" y="310913"/>
                      <a:pt x="70764" y="254220"/>
                      <a:pt x="70764" y="254220"/>
                    </a:cubicBezTo>
                    <a:close/>
                  </a:path>
                </a:pathLst>
              </a:custGeom>
              <a:solidFill>
                <a:srgbClr val="E8722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7" name="Freeform: Shape 2106">
                <a:extLst>
                  <a:ext uri="{FF2B5EF4-FFF2-40B4-BE49-F238E27FC236}">
                    <a16:creationId xmlns:a16="http://schemas.microsoft.com/office/drawing/2014/main" id="{DFE35F74-0BFE-4E32-BE6B-3517BCDE16CE}"/>
                  </a:ext>
                </a:extLst>
              </p:cNvPr>
              <p:cNvSpPr/>
              <p:nvPr/>
            </p:nvSpPr>
            <p:spPr>
              <a:xfrm>
                <a:off x="3353429" y="2949555"/>
                <a:ext cx="235197" cy="152818"/>
              </a:xfrm>
              <a:custGeom>
                <a:avLst/>
                <a:gdLst>
                  <a:gd name="connsiteX0" fmla="*/ 4211 w 235197"/>
                  <a:gd name="connsiteY0" fmla="*/ 13454 h 152818"/>
                  <a:gd name="connsiteX1" fmla="*/ 41794 w 235197"/>
                  <a:gd name="connsiteY1" fmla="*/ 4536 h 152818"/>
                  <a:gd name="connsiteX2" fmla="*/ 227799 w 235197"/>
                  <a:gd name="connsiteY2" fmla="*/ 109004 h 152818"/>
                  <a:gd name="connsiteX3" fmla="*/ 229710 w 235197"/>
                  <a:gd name="connsiteY3" fmla="*/ 137670 h 152818"/>
                  <a:gd name="connsiteX4" fmla="*/ 174290 w 235197"/>
                  <a:gd name="connsiteY4" fmla="*/ 140855 h 152818"/>
                  <a:gd name="connsiteX5" fmla="*/ 9944 w 235197"/>
                  <a:gd name="connsiteY5" fmla="*/ 48489 h 152818"/>
                  <a:gd name="connsiteX6" fmla="*/ 4211 w 235197"/>
                  <a:gd name="connsiteY6" fmla="*/ 13454 h 152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197" h="152818">
                    <a:moveTo>
                      <a:pt x="4211" y="13454"/>
                    </a:moveTo>
                    <a:cubicBezTo>
                      <a:pt x="4211" y="13454"/>
                      <a:pt x="13129" y="-9478"/>
                      <a:pt x="41794" y="4536"/>
                    </a:cubicBezTo>
                    <a:cubicBezTo>
                      <a:pt x="70459" y="18550"/>
                      <a:pt x="227799" y="109004"/>
                      <a:pt x="227799" y="109004"/>
                    </a:cubicBezTo>
                    <a:cubicBezTo>
                      <a:pt x="227799" y="109004"/>
                      <a:pt x="243087" y="121745"/>
                      <a:pt x="229710" y="137670"/>
                    </a:cubicBezTo>
                    <a:cubicBezTo>
                      <a:pt x="229710" y="137670"/>
                      <a:pt x="220155" y="169520"/>
                      <a:pt x="174290" y="140855"/>
                    </a:cubicBezTo>
                    <a:cubicBezTo>
                      <a:pt x="141803" y="120470"/>
                      <a:pt x="9944" y="48489"/>
                      <a:pt x="9944" y="48489"/>
                    </a:cubicBezTo>
                    <a:cubicBezTo>
                      <a:pt x="9944" y="48489"/>
                      <a:pt x="-7892" y="34475"/>
                      <a:pt x="4211" y="13454"/>
                    </a:cubicBezTo>
                    <a:close/>
                  </a:path>
                </a:pathLst>
              </a:custGeom>
              <a:solidFill>
                <a:srgbClr val="FF992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8" name="Freeform: Shape 2107">
                <a:extLst>
                  <a:ext uri="{FF2B5EF4-FFF2-40B4-BE49-F238E27FC236}">
                    <a16:creationId xmlns:a16="http://schemas.microsoft.com/office/drawing/2014/main" id="{F205BD94-6B10-4DF7-ADCF-0CCE5E556908}"/>
                  </a:ext>
                </a:extLst>
              </p:cNvPr>
              <p:cNvSpPr/>
              <p:nvPr/>
            </p:nvSpPr>
            <p:spPr>
              <a:xfrm>
                <a:off x="3551283" y="3069383"/>
                <a:ext cx="17846" cy="17591"/>
              </a:xfrm>
              <a:custGeom>
                <a:avLst/>
                <a:gdLst>
                  <a:gd name="connsiteX0" fmla="*/ 5738 w 17846"/>
                  <a:gd name="connsiteY0" fmla="*/ 17204 h 17591"/>
                  <a:gd name="connsiteX1" fmla="*/ 17204 w 17846"/>
                  <a:gd name="connsiteY1" fmla="*/ 12108 h 17591"/>
                  <a:gd name="connsiteX2" fmla="*/ 12108 w 17846"/>
                  <a:gd name="connsiteY2" fmla="*/ 642 h 17591"/>
                  <a:gd name="connsiteX3" fmla="*/ 642 w 17846"/>
                  <a:gd name="connsiteY3" fmla="*/ 5738 h 17591"/>
                  <a:gd name="connsiteX4" fmla="*/ 5738 w 17846"/>
                  <a:gd name="connsiteY4" fmla="*/ 17204 h 1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46" h="17591">
                    <a:moveTo>
                      <a:pt x="5738" y="17204"/>
                    </a:moveTo>
                    <a:cubicBezTo>
                      <a:pt x="10197" y="18478"/>
                      <a:pt x="15293" y="16567"/>
                      <a:pt x="17204" y="12108"/>
                    </a:cubicBezTo>
                    <a:cubicBezTo>
                      <a:pt x="19115" y="7649"/>
                      <a:pt x="16567" y="2553"/>
                      <a:pt x="12108" y="642"/>
                    </a:cubicBezTo>
                    <a:cubicBezTo>
                      <a:pt x="7649" y="-1269"/>
                      <a:pt x="2553" y="1279"/>
                      <a:pt x="642" y="5738"/>
                    </a:cubicBezTo>
                    <a:cubicBezTo>
                      <a:pt x="-1269" y="10834"/>
                      <a:pt x="1279" y="15930"/>
                      <a:pt x="5738" y="17204"/>
                    </a:cubicBezTo>
                    <a:close/>
                  </a:path>
                </a:pathLst>
              </a:custGeom>
              <a:solidFill>
                <a:srgbClr val="474747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109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363062" y="2957536"/>
                <a:ext cx="37889" cy="37698"/>
                <a:chOff x="3363062" y="2957536"/>
                <a:chExt cx="37889" cy="37698"/>
              </a:xfrm>
              <a:solidFill>
                <a:schemeClr val="accent1"/>
              </a:solidFill>
            </p:grpSpPr>
            <p:sp>
              <p:nvSpPr>
                <p:cNvPr id="2110" name="Freeform: Shape 2109">
                  <a:extLst>
                    <a:ext uri="{FF2B5EF4-FFF2-40B4-BE49-F238E27FC236}">
                      <a16:creationId xmlns:a16="http://schemas.microsoft.com/office/drawing/2014/main" id="{4A8B6DD6-9372-4E9D-833B-679FE3C90601}"/>
                    </a:ext>
                  </a:extLst>
                </p:cNvPr>
                <p:cNvSpPr/>
                <p:nvPr/>
              </p:nvSpPr>
              <p:spPr>
                <a:xfrm>
                  <a:off x="3363062" y="2957536"/>
                  <a:ext cx="37889" cy="37698"/>
                </a:xfrm>
                <a:custGeom>
                  <a:avLst/>
                  <a:gdLst>
                    <a:gd name="connsiteX0" fmla="*/ 12414 w 37889"/>
                    <a:gd name="connsiteY0" fmla="*/ 36685 h 37698"/>
                    <a:gd name="connsiteX1" fmla="*/ 36620 w 37889"/>
                    <a:gd name="connsiteY1" fmla="*/ 25219 h 37698"/>
                    <a:gd name="connsiteX2" fmla="*/ 25154 w 37889"/>
                    <a:gd name="connsiteY2" fmla="*/ 1013 h 37698"/>
                    <a:gd name="connsiteX3" fmla="*/ 948 w 37889"/>
                    <a:gd name="connsiteY3" fmla="*/ 12479 h 37698"/>
                    <a:gd name="connsiteX4" fmla="*/ 12414 w 37889"/>
                    <a:gd name="connsiteY4" fmla="*/ 36685 h 37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889" h="37698">
                      <a:moveTo>
                        <a:pt x="12414" y="36685"/>
                      </a:moveTo>
                      <a:cubicBezTo>
                        <a:pt x="21969" y="39870"/>
                        <a:pt x="32798" y="35411"/>
                        <a:pt x="36620" y="25219"/>
                      </a:cubicBezTo>
                      <a:cubicBezTo>
                        <a:pt x="40442" y="15664"/>
                        <a:pt x="35346" y="4835"/>
                        <a:pt x="25154" y="1013"/>
                      </a:cubicBezTo>
                      <a:cubicBezTo>
                        <a:pt x="15599" y="-2172"/>
                        <a:pt x="4770" y="2287"/>
                        <a:pt x="948" y="12479"/>
                      </a:cubicBezTo>
                      <a:cubicBezTo>
                        <a:pt x="-2237" y="22671"/>
                        <a:pt x="2859" y="33500"/>
                        <a:pt x="12414" y="36685"/>
                      </a:cubicBezTo>
                      <a:close/>
                    </a:path>
                  </a:pathLst>
                </a:custGeom>
                <a:solidFill>
                  <a:srgbClr val="707070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11" name="Freeform: Shape 2110">
                  <a:extLst>
                    <a:ext uri="{FF2B5EF4-FFF2-40B4-BE49-F238E27FC236}">
                      <a16:creationId xmlns:a16="http://schemas.microsoft.com/office/drawing/2014/main" id="{8A18E3F2-752A-4A7F-AB2F-811D0CFAA6B2}"/>
                    </a:ext>
                  </a:extLst>
                </p:cNvPr>
                <p:cNvSpPr/>
                <p:nvPr/>
              </p:nvSpPr>
              <p:spPr>
                <a:xfrm>
                  <a:off x="3370061" y="2965314"/>
                  <a:ext cx="23493" cy="23093"/>
                </a:xfrm>
                <a:custGeom>
                  <a:avLst/>
                  <a:gdLst>
                    <a:gd name="connsiteX0" fmla="*/ 7962 w 23493"/>
                    <a:gd name="connsiteY0" fmla="*/ 22538 h 23093"/>
                    <a:gd name="connsiteX1" fmla="*/ 22613 w 23493"/>
                    <a:gd name="connsiteY1" fmla="*/ 15531 h 23093"/>
                    <a:gd name="connsiteX2" fmla="*/ 15607 w 23493"/>
                    <a:gd name="connsiteY2" fmla="*/ 880 h 23093"/>
                    <a:gd name="connsiteX3" fmla="*/ 318 w 23493"/>
                    <a:gd name="connsiteY3" fmla="*/ 7887 h 23093"/>
                    <a:gd name="connsiteX4" fmla="*/ 7962 w 23493"/>
                    <a:gd name="connsiteY4" fmla="*/ 22538 h 23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493" h="23093">
                      <a:moveTo>
                        <a:pt x="7962" y="22538"/>
                      </a:moveTo>
                      <a:cubicBezTo>
                        <a:pt x="14333" y="24449"/>
                        <a:pt x="20703" y="21264"/>
                        <a:pt x="22613" y="15531"/>
                      </a:cubicBezTo>
                      <a:cubicBezTo>
                        <a:pt x="25162" y="9798"/>
                        <a:pt x="21977" y="2791"/>
                        <a:pt x="15607" y="880"/>
                      </a:cubicBezTo>
                      <a:cubicBezTo>
                        <a:pt x="9237" y="-1668"/>
                        <a:pt x="2867" y="1517"/>
                        <a:pt x="318" y="7887"/>
                      </a:cubicBezTo>
                      <a:cubicBezTo>
                        <a:pt x="-955" y="13620"/>
                        <a:pt x="1592" y="19990"/>
                        <a:pt x="7962" y="22538"/>
                      </a:cubicBezTo>
                      <a:close/>
                    </a:path>
                  </a:pathLst>
                </a:custGeom>
                <a:solidFill>
                  <a:srgbClr val="FF9921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12" name="Freeform: Shape 2111">
                  <a:extLst>
                    <a:ext uri="{FF2B5EF4-FFF2-40B4-BE49-F238E27FC236}">
                      <a16:creationId xmlns:a16="http://schemas.microsoft.com/office/drawing/2014/main" id="{7C04228F-962A-40AE-B95E-91D4A62C2ED5}"/>
                    </a:ext>
                  </a:extLst>
                </p:cNvPr>
                <p:cNvSpPr/>
                <p:nvPr/>
              </p:nvSpPr>
              <p:spPr>
                <a:xfrm>
                  <a:off x="3375953" y="2970891"/>
                  <a:ext cx="12661" cy="12264"/>
                </a:xfrm>
                <a:custGeom>
                  <a:avLst/>
                  <a:gdLst>
                    <a:gd name="connsiteX0" fmla="*/ 3981 w 12661"/>
                    <a:gd name="connsiteY0" fmla="*/ 11865 h 12264"/>
                    <a:gd name="connsiteX1" fmla="*/ 12262 w 12661"/>
                    <a:gd name="connsiteY1" fmla="*/ 8043 h 12264"/>
                    <a:gd name="connsiteX2" fmla="*/ 8440 w 12661"/>
                    <a:gd name="connsiteY2" fmla="*/ 399 h 12264"/>
                    <a:gd name="connsiteX3" fmla="*/ 159 w 12661"/>
                    <a:gd name="connsiteY3" fmla="*/ 4221 h 12264"/>
                    <a:gd name="connsiteX4" fmla="*/ 3981 w 12661"/>
                    <a:gd name="connsiteY4" fmla="*/ 11865 h 12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661" h="12264">
                      <a:moveTo>
                        <a:pt x="3981" y="11865"/>
                      </a:moveTo>
                      <a:cubicBezTo>
                        <a:pt x="7166" y="13139"/>
                        <a:pt x="10988" y="11228"/>
                        <a:pt x="12262" y="8043"/>
                      </a:cubicBezTo>
                      <a:cubicBezTo>
                        <a:pt x="13536" y="4858"/>
                        <a:pt x="11625" y="1036"/>
                        <a:pt x="8440" y="399"/>
                      </a:cubicBezTo>
                      <a:cubicBezTo>
                        <a:pt x="5255" y="-875"/>
                        <a:pt x="1433" y="1036"/>
                        <a:pt x="159" y="4221"/>
                      </a:cubicBezTo>
                      <a:cubicBezTo>
                        <a:pt x="-478" y="6769"/>
                        <a:pt x="796" y="10591"/>
                        <a:pt x="3981" y="11865"/>
                      </a:cubicBezTo>
                      <a:close/>
                    </a:path>
                  </a:pathLst>
                </a:custGeom>
                <a:solidFill>
                  <a:srgbClr val="474747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113" name="Freeform: Shape 2112">
                <a:extLst>
                  <a:ext uri="{FF2B5EF4-FFF2-40B4-BE49-F238E27FC236}">
                    <a16:creationId xmlns:a16="http://schemas.microsoft.com/office/drawing/2014/main" id="{54F1A562-FB83-4535-BC55-8A9DB3D01210}"/>
                  </a:ext>
                </a:extLst>
              </p:cNvPr>
              <p:cNvSpPr/>
              <p:nvPr/>
            </p:nvSpPr>
            <p:spPr>
              <a:xfrm>
                <a:off x="3437152" y="3204210"/>
                <a:ext cx="17534" cy="17644"/>
              </a:xfrm>
              <a:custGeom>
                <a:avLst/>
                <a:gdLst>
                  <a:gd name="connsiteX0" fmla="*/ 12852 w 17534"/>
                  <a:gd name="connsiteY0" fmla="*/ 16785 h 17644"/>
                  <a:gd name="connsiteX1" fmla="*/ 16675 w 17534"/>
                  <a:gd name="connsiteY1" fmla="*/ 4682 h 17644"/>
                  <a:gd name="connsiteX2" fmla="*/ 4572 w 17534"/>
                  <a:gd name="connsiteY2" fmla="*/ 860 h 17644"/>
                  <a:gd name="connsiteX3" fmla="*/ 750 w 17534"/>
                  <a:gd name="connsiteY3" fmla="*/ 12963 h 17644"/>
                  <a:gd name="connsiteX4" fmla="*/ 12852 w 17534"/>
                  <a:gd name="connsiteY4" fmla="*/ 16785 h 1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34" h="17644">
                    <a:moveTo>
                      <a:pt x="12852" y="16785"/>
                    </a:moveTo>
                    <a:cubicBezTo>
                      <a:pt x="17312" y="14237"/>
                      <a:pt x="18586" y="9141"/>
                      <a:pt x="16675" y="4682"/>
                    </a:cubicBezTo>
                    <a:cubicBezTo>
                      <a:pt x="14127" y="223"/>
                      <a:pt x="9031" y="-1051"/>
                      <a:pt x="4572" y="860"/>
                    </a:cubicBezTo>
                    <a:cubicBezTo>
                      <a:pt x="750" y="2771"/>
                      <a:pt x="-1161" y="8504"/>
                      <a:pt x="750" y="12963"/>
                    </a:cubicBezTo>
                    <a:cubicBezTo>
                      <a:pt x="3297" y="17422"/>
                      <a:pt x="9031" y="18696"/>
                      <a:pt x="12852" y="16785"/>
                    </a:cubicBezTo>
                    <a:close/>
                  </a:path>
                </a:pathLst>
              </a:custGeom>
              <a:solidFill>
                <a:srgbClr val="474747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114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3262261" y="2940077"/>
              <a:ext cx="692249" cy="3044871"/>
              <a:chOff x="3262261" y="2940077"/>
              <a:chExt cx="692249" cy="3044871"/>
            </a:xfrm>
            <a:solidFill>
              <a:schemeClr val="accent1"/>
            </a:solidFill>
          </p:grpSpPr>
          <p:grpSp>
            <p:nvGrpSpPr>
              <p:cNvPr id="2115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262261" y="3245838"/>
                <a:ext cx="327884" cy="1028121"/>
                <a:chOff x="3262261" y="3245838"/>
                <a:chExt cx="327884" cy="1028121"/>
              </a:xfrm>
              <a:solidFill>
                <a:schemeClr val="accent1"/>
              </a:solidFill>
            </p:grpSpPr>
            <p:sp>
              <p:nvSpPr>
                <p:cNvPr id="2116" name="Freeform: Shape 2115">
                  <a:extLst>
                    <a:ext uri="{FF2B5EF4-FFF2-40B4-BE49-F238E27FC236}">
                      <a16:creationId xmlns:a16="http://schemas.microsoft.com/office/drawing/2014/main" id="{CCC77F51-D3FC-4C3E-AA03-29F3E37EFA62}"/>
                    </a:ext>
                  </a:extLst>
                </p:cNvPr>
                <p:cNvSpPr/>
                <p:nvPr/>
              </p:nvSpPr>
              <p:spPr>
                <a:xfrm>
                  <a:off x="3262261" y="3245838"/>
                  <a:ext cx="327884" cy="1028121"/>
                </a:xfrm>
                <a:custGeom>
                  <a:avLst/>
                  <a:gdLst>
                    <a:gd name="connsiteX0" fmla="*/ 71172 w 327884"/>
                    <a:gd name="connsiteY0" fmla="*/ 1028122 h 1028121"/>
                    <a:gd name="connsiteX1" fmla="*/ 79453 w 327884"/>
                    <a:gd name="connsiteY1" fmla="*/ 1027485 h 1028121"/>
                    <a:gd name="connsiteX2" fmla="*/ 171818 w 327884"/>
                    <a:gd name="connsiteY2" fmla="*/ 942127 h 1028121"/>
                    <a:gd name="connsiteX3" fmla="*/ 224053 w 327884"/>
                    <a:gd name="connsiteY3" fmla="*/ 878426 h 1028121"/>
                    <a:gd name="connsiteX4" fmla="*/ 260362 w 327884"/>
                    <a:gd name="connsiteY4" fmla="*/ 866960 h 1028121"/>
                    <a:gd name="connsiteX5" fmla="*/ 304952 w 327884"/>
                    <a:gd name="connsiteY5" fmla="*/ 905817 h 1028121"/>
                    <a:gd name="connsiteX6" fmla="*/ 327884 w 327884"/>
                    <a:gd name="connsiteY6" fmla="*/ 893715 h 1028121"/>
                    <a:gd name="connsiteX7" fmla="*/ 265458 w 327884"/>
                    <a:gd name="connsiteY7" fmla="*/ 841480 h 1028121"/>
                    <a:gd name="connsiteX8" fmla="*/ 207491 w 327884"/>
                    <a:gd name="connsiteY8" fmla="*/ 858679 h 1028121"/>
                    <a:gd name="connsiteX9" fmla="*/ 150797 w 327884"/>
                    <a:gd name="connsiteY9" fmla="*/ 927476 h 1028121"/>
                    <a:gd name="connsiteX10" fmla="*/ 75631 w 327884"/>
                    <a:gd name="connsiteY10" fmla="*/ 1002005 h 1028121"/>
                    <a:gd name="connsiteX11" fmla="*/ 46966 w 327884"/>
                    <a:gd name="connsiteY11" fmla="*/ 993087 h 1028121"/>
                    <a:gd name="connsiteX12" fmla="*/ 130413 w 327884"/>
                    <a:gd name="connsiteY12" fmla="*/ 589864 h 1028121"/>
                    <a:gd name="connsiteX13" fmla="*/ 280109 w 327884"/>
                    <a:gd name="connsiteY13" fmla="*/ 0 h 1028121"/>
                    <a:gd name="connsiteX14" fmla="*/ 253992 w 327884"/>
                    <a:gd name="connsiteY14" fmla="*/ 2548 h 1028121"/>
                    <a:gd name="connsiteX15" fmla="*/ 106207 w 327884"/>
                    <a:gd name="connsiteY15" fmla="*/ 580309 h 1028121"/>
                    <a:gd name="connsiteX16" fmla="*/ 31041 w 327884"/>
                    <a:gd name="connsiteY16" fmla="*/ 1013471 h 1028121"/>
                    <a:gd name="connsiteX17" fmla="*/ 71172 w 327884"/>
                    <a:gd name="connsiteY17" fmla="*/ 1028122 h 1028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27884" h="1028121">
                      <a:moveTo>
                        <a:pt x="71172" y="1028122"/>
                      </a:moveTo>
                      <a:cubicBezTo>
                        <a:pt x="73720" y="1028122"/>
                        <a:pt x="76905" y="1028122"/>
                        <a:pt x="79453" y="1027485"/>
                      </a:cubicBezTo>
                      <a:cubicBezTo>
                        <a:pt x="115762" y="1021752"/>
                        <a:pt x="143791" y="980984"/>
                        <a:pt x="171818" y="942127"/>
                      </a:cubicBezTo>
                      <a:cubicBezTo>
                        <a:pt x="189018" y="917921"/>
                        <a:pt x="206217" y="893077"/>
                        <a:pt x="224053" y="878426"/>
                      </a:cubicBezTo>
                      <a:cubicBezTo>
                        <a:pt x="236793" y="868234"/>
                        <a:pt x="248259" y="864412"/>
                        <a:pt x="260362" y="866960"/>
                      </a:cubicBezTo>
                      <a:cubicBezTo>
                        <a:pt x="286479" y="872056"/>
                        <a:pt x="304952" y="905817"/>
                        <a:pt x="304952" y="905817"/>
                      </a:cubicBezTo>
                      <a:lnTo>
                        <a:pt x="327884" y="893715"/>
                      </a:lnTo>
                      <a:cubicBezTo>
                        <a:pt x="326610" y="891803"/>
                        <a:pt x="304315" y="849124"/>
                        <a:pt x="265458" y="841480"/>
                      </a:cubicBezTo>
                      <a:cubicBezTo>
                        <a:pt x="245711" y="837658"/>
                        <a:pt x="226601" y="843391"/>
                        <a:pt x="207491" y="858679"/>
                      </a:cubicBezTo>
                      <a:cubicBezTo>
                        <a:pt x="187107" y="875241"/>
                        <a:pt x="168633" y="901995"/>
                        <a:pt x="150797" y="927476"/>
                      </a:cubicBezTo>
                      <a:cubicBezTo>
                        <a:pt x="126591" y="962511"/>
                        <a:pt x="101111" y="998183"/>
                        <a:pt x="75631" y="1002005"/>
                      </a:cubicBezTo>
                      <a:cubicBezTo>
                        <a:pt x="66713" y="1003279"/>
                        <a:pt x="57158" y="1000731"/>
                        <a:pt x="46966" y="993087"/>
                      </a:cubicBezTo>
                      <a:cubicBezTo>
                        <a:pt x="-9727" y="949771"/>
                        <a:pt x="58432" y="775232"/>
                        <a:pt x="130413" y="589864"/>
                      </a:cubicBezTo>
                      <a:cubicBezTo>
                        <a:pt x="207491" y="392394"/>
                        <a:pt x="294760" y="168805"/>
                        <a:pt x="280109" y="0"/>
                      </a:cubicBezTo>
                      <a:lnTo>
                        <a:pt x="253992" y="2548"/>
                      </a:lnTo>
                      <a:cubicBezTo>
                        <a:pt x="268643" y="164984"/>
                        <a:pt x="182011" y="385386"/>
                        <a:pt x="106207" y="580309"/>
                      </a:cubicBezTo>
                      <a:cubicBezTo>
                        <a:pt x="24034" y="791794"/>
                        <a:pt x="-40940" y="958052"/>
                        <a:pt x="31041" y="1013471"/>
                      </a:cubicBezTo>
                      <a:cubicBezTo>
                        <a:pt x="44418" y="1023026"/>
                        <a:pt x="57795" y="1028122"/>
                        <a:pt x="71172" y="1028122"/>
                      </a:cubicBezTo>
                      <a:close/>
                    </a:path>
                  </a:pathLst>
                </a:custGeom>
                <a:solidFill>
                  <a:srgbClr val="1D1E1C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17" name="Freeform: Shape 2116">
                  <a:extLst>
                    <a:ext uri="{FF2B5EF4-FFF2-40B4-BE49-F238E27FC236}">
                      <a16:creationId xmlns:a16="http://schemas.microsoft.com/office/drawing/2014/main" id="{6BDFB19A-CE68-457C-87B0-5C472D323B36}"/>
                    </a:ext>
                  </a:extLst>
                </p:cNvPr>
                <p:cNvSpPr/>
                <p:nvPr/>
              </p:nvSpPr>
              <p:spPr>
                <a:xfrm>
                  <a:off x="3277513" y="3620395"/>
                  <a:ext cx="178861" cy="563109"/>
                </a:xfrm>
                <a:custGeom>
                  <a:avLst/>
                  <a:gdLst>
                    <a:gd name="connsiteX0" fmla="*/ 2412 w 178861"/>
                    <a:gd name="connsiteY0" fmla="*/ 507054 h 563109"/>
                    <a:gd name="connsiteX1" fmla="*/ 21522 w 178861"/>
                    <a:gd name="connsiteY1" fmla="*/ 432524 h 563109"/>
                    <a:gd name="connsiteX2" fmla="*/ 178862 w 178861"/>
                    <a:gd name="connsiteY2" fmla="*/ 0 h 563109"/>
                    <a:gd name="connsiteX3" fmla="*/ 132361 w 178861"/>
                    <a:gd name="connsiteY3" fmla="*/ 152881 h 563109"/>
                    <a:gd name="connsiteX4" fmla="*/ 47639 w 178861"/>
                    <a:gd name="connsiteY4" fmla="*/ 379016 h 563109"/>
                    <a:gd name="connsiteX5" fmla="*/ 2412 w 178861"/>
                    <a:gd name="connsiteY5" fmla="*/ 563110 h 563109"/>
                    <a:gd name="connsiteX6" fmla="*/ 2412 w 178861"/>
                    <a:gd name="connsiteY6" fmla="*/ 507054 h 5631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861" h="563109">
                      <a:moveTo>
                        <a:pt x="2412" y="507054"/>
                      </a:moveTo>
                      <a:cubicBezTo>
                        <a:pt x="6234" y="487307"/>
                        <a:pt x="11967" y="462464"/>
                        <a:pt x="21522" y="432524"/>
                      </a:cubicBezTo>
                      <a:lnTo>
                        <a:pt x="178862" y="0"/>
                      </a:lnTo>
                      <a:cubicBezTo>
                        <a:pt x="178862" y="0"/>
                        <a:pt x="156567" y="88543"/>
                        <a:pt x="132361" y="152881"/>
                      </a:cubicBezTo>
                      <a:lnTo>
                        <a:pt x="47639" y="379016"/>
                      </a:lnTo>
                      <a:cubicBezTo>
                        <a:pt x="47639" y="379016"/>
                        <a:pt x="4323" y="503232"/>
                        <a:pt x="2412" y="563110"/>
                      </a:cubicBezTo>
                      <a:cubicBezTo>
                        <a:pt x="-1410" y="544637"/>
                        <a:pt x="-136" y="526164"/>
                        <a:pt x="2412" y="507054"/>
                      </a:cubicBezTo>
                      <a:close/>
                    </a:path>
                  </a:pathLst>
                </a:custGeom>
                <a:solidFill>
                  <a:srgbClr val="68686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118" name="Freeform: Shape 2117">
                <a:extLst>
                  <a:ext uri="{FF2B5EF4-FFF2-40B4-BE49-F238E27FC236}">
                    <a16:creationId xmlns:a16="http://schemas.microsoft.com/office/drawing/2014/main" id="{8958D2CE-4D9A-41E1-B860-99CD09A7C553}"/>
                  </a:ext>
                </a:extLst>
              </p:cNvPr>
              <p:cNvSpPr/>
              <p:nvPr/>
            </p:nvSpPr>
            <p:spPr>
              <a:xfrm>
                <a:off x="3518164" y="3294887"/>
                <a:ext cx="377742" cy="113386"/>
              </a:xfrm>
              <a:custGeom>
                <a:avLst/>
                <a:gdLst>
                  <a:gd name="connsiteX0" fmla="*/ 0 w 377742"/>
                  <a:gd name="connsiteY0" fmla="*/ 113386 h 113386"/>
                  <a:gd name="connsiteX1" fmla="*/ 0 w 377742"/>
                  <a:gd name="connsiteY1" fmla="*/ 20384 h 113386"/>
                  <a:gd name="connsiteX2" fmla="*/ 1274 w 377742"/>
                  <a:gd name="connsiteY2" fmla="*/ 0 h 113386"/>
                  <a:gd name="connsiteX3" fmla="*/ 376469 w 377742"/>
                  <a:gd name="connsiteY3" fmla="*/ 0 h 113386"/>
                  <a:gd name="connsiteX4" fmla="*/ 377742 w 377742"/>
                  <a:gd name="connsiteY4" fmla="*/ 20384 h 113386"/>
                  <a:gd name="connsiteX5" fmla="*/ 377742 w 377742"/>
                  <a:gd name="connsiteY5" fmla="*/ 113386 h 113386"/>
                  <a:gd name="connsiteX6" fmla="*/ 0 w 377742"/>
                  <a:gd name="connsiteY6" fmla="*/ 113386 h 11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7742" h="113386">
                    <a:moveTo>
                      <a:pt x="0" y="113386"/>
                    </a:moveTo>
                    <a:lnTo>
                      <a:pt x="0" y="20384"/>
                    </a:lnTo>
                    <a:cubicBezTo>
                      <a:pt x="0" y="13377"/>
                      <a:pt x="637" y="7007"/>
                      <a:pt x="1274" y="0"/>
                    </a:cubicBezTo>
                    <a:lnTo>
                      <a:pt x="376469" y="0"/>
                    </a:lnTo>
                    <a:cubicBezTo>
                      <a:pt x="377106" y="6370"/>
                      <a:pt x="377742" y="13377"/>
                      <a:pt x="377742" y="20384"/>
                    </a:cubicBezTo>
                    <a:lnTo>
                      <a:pt x="377742" y="113386"/>
                    </a:lnTo>
                    <a:lnTo>
                      <a:pt x="0" y="113386"/>
                    </a:lnTo>
                    <a:close/>
                  </a:path>
                </a:pathLst>
              </a:custGeom>
              <a:solidFill>
                <a:srgbClr val="32333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9" name="Freeform: Shape 2118">
                <a:extLst>
                  <a:ext uri="{FF2B5EF4-FFF2-40B4-BE49-F238E27FC236}">
                    <a16:creationId xmlns:a16="http://schemas.microsoft.com/office/drawing/2014/main" id="{A2CEB9C3-758E-49FF-800E-DFD688DF47AF}"/>
                  </a:ext>
                </a:extLst>
              </p:cNvPr>
              <p:cNvSpPr/>
              <p:nvPr/>
            </p:nvSpPr>
            <p:spPr>
              <a:xfrm>
                <a:off x="3518164" y="3375786"/>
                <a:ext cx="377742" cy="32487"/>
              </a:xfrm>
              <a:custGeom>
                <a:avLst/>
                <a:gdLst>
                  <a:gd name="connsiteX0" fmla="*/ 0 w 377742"/>
                  <a:gd name="connsiteY0" fmla="*/ 0 h 32487"/>
                  <a:gd name="connsiteX1" fmla="*/ 377742 w 377742"/>
                  <a:gd name="connsiteY1" fmla="*/ 0 h 32487"/>
                  <a:gd name="connsiteX2" fmla="*/ 377742 w 377742"/>
                  <a:gd name="connsiteY2" fmla="*/ 32487 h 32487"/>
                  <a:gd name="connsiteX3" fmla="*/ 0 w 377742"/>
                  <a:gd name="connsiteY3" fmla="*/ 32487 h 3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7742" h="32487">
                    <a:moveTo>
                      <a:pt x="0" y="0"/>
                    </a:moveTo>
                    <a:lnTo>
                      <a:pt x="377742" y="0"/>
                    </a:lnTo>
                    <a:lnTo>
                      <a:pt x="377742" y="32487"/>
                    </a:lnTo>
                    <a:lnTo>
                      <a:pt x="0" y="32487"/>
                    </a:lnTo>
                    <a:close/>
                  </a:path>
                </a:pathLst>
              </a:custGeom>
              <a:solidFill>
                <a:srgbClr val="32333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0" name="Freeform: Shape 2119">
                <a:extLst>
                  <a:ext uri="{FF2B5EF4-FFF2-40B4-BE49-F238E27FC236}">
                    <a16:creationId xmlns:a16="http://schemas.microsoft.com/office/drawing/2014/main" id="{589DD66D-479A-4CC6-85D9-E5E875A9ADA2}"/>
                  </a:ext>
                </a:extLst>
              </p:cNvPr>
              <p:cNvSpPr/>
              <p:nvPr/>
            </p:nvSpPr>
            <p:spPr>
              <a:xfrm>
                <a:off x="3779335" y="3185960"/>
                <a:ext cx="89180" cy="187915"/>
              </a:xfrm>
              <a:custGeom>
                <a:avLst/>
                <a:gdLst>
                  <a:gd name="connsiteX0" fmla="*/ 0 w 89180"/>
                  <a:gd name="connsiteY0" fmla="*/ 143326 h 187915"/>
                  <a:gd name="connsiteX1" fmla="*/ 44590 w 89180"/>
                  <a:gd name="connsiteY1" fmla="*/ 187916 h 187915"/>
                  <a:gd name="connsiteX2" fmla="*/ 44590 w 89180"/>
                  <a:gd name="connsiteY2" fmla="*/ 187916 h 187915"/>
                  <a:gd name="connsiteX3" fmla="*/ 89180 w 89180"/>
                  <a:gd name="connsiteY3" fmla="*/ 143326 h 187915"/>
                  <a:gd name="connsiteX4" fmla="*/ 89180 w 89180"/>
                  <a:gd name="connsiteY4" fmla="*/ 44590 h 187915"/>
                  <a:gd name="connsiteX5" fmla="*/ 44590 w 89180"/>
                  <a:gd name="connsiteY5" fmla="*/ 0 h 187915"/>
                  <a:gd name="connsiteX6" fmla="*/ 44590 w 89180"/>
                  <a:gd name="connsiteY6" fmla="*/ 0 h 187915"/>
                  <a:gd name="connsiteX7" fmla="*/ 0 w 89180"/>
                  <a:gd name="connsiteY7" fmla="*/ 44590 h 187915"/>
                  <a:gd name="connsiteX8" fmla="*/ 0 w 89180"/>
                  <a:gd name="connsiteY8" fmla="*/ 143326 h 187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9180" h="187915">
                    <a:moveTo>
                      <a:pt x="0" y="143326"/>
                    </a:moveTo>
                    <a:cubicBezTo>
                      <a:pt x="0" y="168168"/>
                      <a:pt x="19747" y="187916"/>
                      <a:pt x="44590" y="187916"/>
                    </a:cubicBezTo>
                    <a:lnTo>
                      <a:pt x="44590" y="187916"/>
                    </a:lnTo>
                    <a:cubicBezTo>
                      <a:pt x="68796" y="187916"/>
                      <a:pt x="89180" y="168168"/>
                      <a:pt x="89180" y="143326"/>
                    </a:cubicBezTo>
                    <a:lnTo>
                      <a:pt x="89180" y="44590"/>
                    </a:lnTo>
                    <a:cubicBezTo>
                      <a:pt x="89180" y="19747"/>
                      <a:pt x="69433" y="0"/>
                      <a:pt x="44590" y="0"/>
                    </a:cubicBezTo>
                    <a:lnTo>
                      <a:pt x="44590" y="0"/>
                    </a:lnTo>
                    <a:cubicBezTo>
                      <a:pt x="20384" y="0"/>
                      <a:pt x="0" y="19747"/>
                      <a:pt x="0" y="44590"/>
                    </a:cubicBezTo>
                    <a:lnTo>
                      <a:pt x="0" y="143326"/>
                    </a:lnTo>
                    <a:close/>
                  </a:path>
                </a:pathLst>
              </a:custGeom>
              <a:solidFill>
                <a:srgbClr val="4C4D4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1" name="Freeform: Shape 2120">
                <a:extLst>
                  <a:ext uri="{FF2B5EF4-FFF2-40B4-BE49-F238E27FC236}">
                    <a16:creationId xmlns:a16="http://schemas.microsoft.com/office/drawing/2014/main" id="{9E404AB5-2B45-4B33-9E55-3530758EEA9B}"/>
                  </a:ext>
                </a:extLst>
              </p:cNvPr>
              <p:cNvSpPr/>
              <p:nvPr/>
            </p:nvSpPr>
            <p:spPr>
              <a:xfrm>
                <a:off x="3779335" y="3185960"/>
                <a:ext cx="89180" cy="85995"/>
              </a:xfrm>
              <a:custGeom>
                <a:avLst/>
                <a:gdLst>
                  <a:gd name="connsiteX0" fmla="*/ 0 w 89180"/>
                  <a:gd name="connsiteY0" fmla="*/ 85995 h 85995"/>
                  <a:gd name="connsiteX1" fmla="*/ 0 w 89180"/>
                  <a:gd name="connsiteY1" fmla="*/ 44590 h 85995"/>
                  <a:gd name="connsiteX2" fmla="*/ 44590 w 89180"/>
                  <a:gd name="connsiteY2" fmla="*/ 0 h 85995"/>
                  <a:gd name="connsiteX3" fmla="*/ 89180 w 89180"/>
                  <a:gd name="connsiteY3" fmla="*/ 44590 h 85995"/>
                  <a:gd name="connsiteX4" fmla="*/ 89180 w 89180"/>
                  <a:gd name="connsiteY4" fmla="*/ 85995 h 85995"/>
                  <a:gd name="connsiteX5" fmla="*/ 0 w 89180"/>
                  <a:gd name="connsiteY5" fmla="*/ 85995 h 85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180" h="85995">
                    <a:moveTo>
                      <a:pt x="0" y="85995"/>
                    </a:moveTo>
                    <a:lnTo>
                      <a:pt x="0" y="44590"/>
                    </a:lnTo>
                    <a:cubicBezTo>
                      <a:pt x="0" y="19747"/>
                      <a:pt x="19747" y="0"/>
                      <a:pt x="44590" y="0"/>
                    </a:cubicBezTo>
                    <a:cubicBezTo>
                      <a:pt x="68796" y="0"/>
                      <a:pt x="89180" y="19747"/>
                      <a:pt x="89180" y="44590"/>
                    </a:cubicBezTo>
                    <a:lnTo>
                      <a:pt x="89180" y="85995"/>
                    </a:lnTo>
                    <a:lnTo>
                      <a:pt x="0" y="85995"/>
                    </a:lnTo>
                    <a:close/>
                  </a:path>
                </a:pathLst>
              </a:custGeom>
              <a:solidFill>
                <a:srgbClr val="32333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122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489496" y="2940077"/>
                <a:ext cx="465014" cy="439866"/>
                <a:chOff x="3489496" y="2940077"/>
                <a:chExt cx="465014" cy="439866"/>
              </a:xfrm>
              <a:solidFill>
                <a:schemeClr val="accent1"/>
              </a:solidFill>
            </p:grpSpPr>
            <p:sp>
              <p:nvSpPr>
                <p:cNvPr id="2123" name="Freeform: Shape 2122">
                  <a:extLst>
                    <a:ext uri="{FF2B5EF4-FFF2-40B4-BE49-F238E27FC236}">
                      <a16:creationId xmlns:a16="http://schemas.microsoft.com/office/drawing/2014/main" id="{0AA6449D-AADC-425B-8999-9DF8D0AF510F}"/>
                    </a:ext>
                  </a:extLst>
                </p:cNvPr>
                <p:cNvSpPr/>
                <p:nvPr/>
              </p:nvSpPr>
              <p:spPr>
                <a:xfrm>
                  <a:off x="3505757" y="3255393"/>
                  <a:ext cx="68589" cy="79159"/>
                </a:xfrm>
                <a:custGeom>
                  <a:avLst/>
                  <a:gdLst>
                    <a:gd name="connsiteX0" fmla="*/ 1578 w 68589"/>
                    <a:gd name="connsiteY0" fmla="*/ 78988 h 79159"/>
                    <a:gd name="connsiteX1" fmla="*/ 18777 w 68589"/>
                    <a:gd name="connsiteY1" fmla="*/ 0 h 79159"/>
                    <a:gd name="connsiteX2" fmla="*/ 46168 w 68589"/>
                    <a:gd name="connsiteY2" fmla="*/ 9555 h 79159"/>
                    <a:gd name="connsiteX3" fmla="*/ 61456 w 68589"/>
                    <a:gd name="connsiteY3" fmla="*/ 64974 h 79159"/>
                    <a:gd name="connsiteX4" fmla="*/ 1578 w 68589"/>
                    <a:gd name="connsiteY4" fmla="*/ 78988 h 79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589" h="79159">
                      <a:moveTo>
                        <a:pt x="1578" y="78988"/>
                      </a:moveTo>
                      <a:cubicBezTo>
                        <a:pt x="-3518" y="65611"/>
                        <a:pt x="4126" y="15288"/>
                        <a:pt x="18777" y="0"/>
                      </a:cubicBezTo>
                      <a:cubicBezTo>
                        <a:pt x="27695" y="3185"/>
                        <a:pt x="37250" y="6370"/>
                        <a:pt x="46168" y="9555"/>
                      </a:cubicBezTo>
                      <a:cubicBezTo>
                        <a:pt x="62731" y="19110"/>
                        <a:pt x="78018" y="36946"/>
                        <a:pt x="61456" y="64974"/>
                      </a:cubicBezTo>
                      <a:cubicBezTo>
                        <a:pt x="61456" y="66248"/>
                        <a:pt x="44895" y="80899"/>
                        <a:pt x="1578" y="78988"/>
                      </a:cubicBezTo>
                      <a:close/>
                    </a:path>
                  </a:pathLst>
                </a:custGeom>
                <a:solidFill>
                  <a:srgbClr val="FF9921">
                    <a:alpha val="50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24" name="Freeform: Shape 2123">
                  <a:extLst>
                    <a:ext uri="{FF2B5EF4-FFF2-40B4-BE49-F238E27FC236}">
                      <a16:creationId xmlns:a16="http://schemas.microsoft.com/office/drawing/2014/main" id="{C7DCC645-EB86-41B4-9D4F-ED76BFD21230}"/>
                    </a:ext>
                  </a:extLst>
                </p:cNvPr>
                <p:cNvSpPr/>
                <p:nvPr/>
              </p:nvSpPr>
              <p:spPr>
                <a:xfrm>
                  <a:off x="3489496" y="2940077"/>
                  <a:ext cx="465014" cy="438592"/>
                </a:xfrm>
                <a:custGeom>
                  <a:avLst/>
                  <a:gdLst>
                    <a:gd name="connsiteX0" fmla="*/ 450364 w 465014"/>
                    <a:gd name="connsiteY0" fmla="*/ 308946 h 438592"/>
                    <a:gd name="connsiteX1" fmla="*/ 264996 w 465014"/>
                    <a:gd name="connsiteY1" fmla="*/ 305124 h 438592"/>
                    <a:gd name="connsiteX2" fmla="*/ 138869 w 465014"/>
                    <a:gd name="connsiteY2" fmla="*/ 348440 h 438592"/>
                    <a:gd name="connsiteX3" fmla="*/ 96190 w 465014"/>
                    <a:gd name="connsiteY3" fmla="*/ 415963 h 438592"/>
                    <a:gd name="connsiteX4" fmla="*/ 43956 w 465014"/>
                    <a:gd name="connsiteY4" fmla="*/ 436984 h 438592"/>
                    <a:gd name="connsiteX5" fmla="*/ 3188 w 465014"/>
                    <a:gd name="connsiteY5" fmla="*/ 388571 h 438592"/>
                    <a:gd name="connsiteX6" fmla="*/ 3188 w 465014"/>
                    <a:gd name="connsiteY6" fmla="*/ 329330 h 438592"/>
                    <a:gd name="connsiteX7" fmla="*/ 3 w 465014"/>
                    <a:gd name="connsiteY7" fmla="*/ 77077 h 438592"/>
                    <a:gd name="connsiteX8" fmla="*/ 50326 w 465014"/>
                    <a:gd name="connsiteY8" fmla="*/ 17199 h 438592"/>
                    <a:gd name="connsiteX9" fmla="*/ 155432 w 465014"/>
                    <a:gd name="connsiteY9" fmla="*/ 0 h 438592"/>
                    <a:gd name="connsiteX10" fmla="*/ 222317 w 465014"/>
                    <a:gd name="connsiteY10" fmla="*/ 22932 h 438592"/>
                    <a:gd name="connsiteX11" fmla="*/ 465015 w 465014"/>
                    <a:gd name="connsiteY11" fmla="*/ 150969 h 438592"/>
                    <a:gd name="connsiteX12" fmla="*/ 450364 w 465014"/>
                    <a:gd name="connsiteY12" fmla="*/ 308946 h 438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65014" h="438592">
                      <a:moveTo>
                        <a:pt x="450364" y="308946"/>
                      </a:moveTo>
                      <a:lnTo>
                        <a:pt x="264996" y="305124"/>
                      </a:lnTo>
                      <a:cubicBezTo>
                        <a:pt x="264996" y="305124"/>
                        <a:pt x="161802" y="304487"/>
                        <a:pt x="138869" y="348440"/>
                      </a:cubicBezTo>
                      <a:cubicBezTo>
                        <a:pt x="138869" y="348440"/>
                        <a:pt x="96190" y="415325"/>
                        <a:pt x="96190" y="415963"/>
                      </a:cubicBezTo>
                      <a:cubicBezTo>
                        <a:pt x="86635" y="435073"/>
                        <a:pt x="63703" y="442080"/>
                        <a:pt x="43956" y="436984"/>
                      </a:cubicBezTo>
                      <a:cubicBezTo>
                        <a:pt x="21024" y="431251"/>
                        <a:pt x="3188" y="413415"/>
                        <a:pt x="3188" y="388571"/>
                      </a:cubicBezTo>
                      <a:lnTo>
                        <a:pt x="3188" y="329330"/>
                      </a:lnTo>
                      <a:lnTo>
                        <a:pt x="3" y="77077"/>
                      </a:lnTo>
                      <a:cubicBezTo>
                        <a:pt x="3" y="77077"/>
                        <a:pt x="-1271" y="28028"/>
                        <a:pt x="50326" y="17199"/>
                      </a:cubicBezTo>
                      <a:lnTo>
                        <a:pt x="155432" y="0"/>
                      </a:lnTo>
                      <a:cubicBezTo>
                        <a:pt x="155432" y="0"/>
                        <a:pt x="192378" y="5096"/>
                        <a:pt x="222317" y="22932"/>
                      </a:cubicBezTo>
                      <a:cubicBezTo>
                        <a:pt x="248434" y="38220"/>
                        <a:pt x="423609" y="129311"/>
                        <a:pt x="465015" y="150969"/>
                      </a:cubicBezTo>
                      <a:lnTo>
                        <a:pt x="450364" y="308946"/>
                      </a:lnTo>
                      <a:close/>
                    </a:path>
                  </a:pathLst>
                </a:custGeom>
                <a:solidFill>
                  <a:srgbClr val="4C4D4C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25" name="Freeform: Shape 2124">
                  <a:extLst>
                    <a:ext uri="{FF2B5EF4-FFF2-40B4-BE49-F238E27FC236}">
                      <a16:creationId xmlns:a16="http://schemas.microsoft.com/office/drawing/2014/main" id="{3923433D-4248-43FD-B517-92FCE4CB7718}"/>
                    </a:ext>
                  </a:extLst>
                </p:cNvPr>
                <p:cNvSpPr/>
                <p:nvPr/>
              </p:nvSpPr>
              <p:spPr>
                <a:xfrm>
                  <a:off x="3504568" y="2957532"/>
                  <a:ext cx="406627" cy="336761"/>
                </a:xfrm>
                <a:custGeom>
                  <a:avLst/>
                  <a:gdLst>
                    <a:gd name="connsiteX0" fmla="*/ 393887 w 406627"/>
                    <a:gd name="connsiteY0" fmla="*/ 273018 h 336761"/>
                    <a:gd name="connsiteX1" fmla="*/ 406627 w 406627"/>
                    <a:gd name="connsiteY1" fmla="*/ 127781 h 336761"/>
                    <a:gd name="connsiteX2" fmla="*/ 404079 w 406627"/>
                    <a:gd name="connsiteY2" fmla="*/ 126508 h 336761"/>
                    <a:gd name="connsiteX3" fmla="*/ 190683 w 406627"/>
                    <a:gd name="connsiteY3" fmla="*/ 14395 h 336761"/>
                    <a:gd name="connsiteX4" fmla="*/ 128257 w 406627"/>
                    <a:gd name="connsiteY4" fmla="*/ 2929 h 336761"/>
                    <a:gd name="connsiteX5" fmla="*/ 44810 w 406627"/>
                    <a:gd name="connsiteY5" fmla="*/ 16943 h 336761"/>
                    <a:gd name="connsiteX6" fmla="*/ 2131 w 406627"/>
                    <a:gd name="connsiteY6" fmla="*/ 72362 h 336761"/>
                    <a:gd name="connsiteX7" fmla="*/ 1494 w 406627"/>
                    <a:gd name="connsiteY7" fmla="*/ 84465 h 336761"/>
                    <a:gd name="connsiteX8" fmla="*/ 220 w 406627"/>
                    <a:gd name="connsiteY8" fmla="*/ 290854 h 336761"/>
                    <a:gd name="connsiteX9" fmla="*/ 220 w 406627"/>
                    <a:gd name="connsiteY9" fmla="*/ 291491 h 336761"/>
                    <a:gd name="connsiteX10" fmla="*/ 30159 w 406627"/>
                    <a:gd name="connsiteY10" fmla="*/ 336081 h 336761"/>
                    <a:gd name="connsiteX11" fmla="*/ 30796 w 406627"/>
                    <a:gd name="connsiteY11" fmla="*/ 336081 h 336761"/>
                    <a:gd name="connsiteX12" fmla="*/ 31433 w 406627"/>
                    <a:gd name="connsiteY12" fmla="*/ 336081 h 336761"/>
                    <a:gd name="connsiteX13" fmla="*/ 73475 w 406627"/>
                    <a:gd name="connsiteY13" fmla="*/ 336718 h 336761"/>
                    <a:gd name="connsiteX14" fmla="*/ 105962 w 406627"/>
                    <a:gd name="connsiteY14" fmla="*/ 309327 h 336761"/>
                    <a:gd name="connsiteX15" fmla="*/ 234637 w 406627"/>
                    <a:gd name="connsiteY15" fmla="*/ 258367 h 336761"/>
                    <a:gd name="connsiteX16" fmla="*/ 393887 w 406627"/>
                    <a:gd name="connsiteY16" fmla="*/ 273018 h 336761"/>
                    <a:gd name="connsiteX17" fmla="*/ 397709 w 406627"/>
                    <a:gd name="connsiteY17" fmla="*/ 132878 h 336761"/>
                    <a:gd name="connsiteX18" fmla="*/ 386243 w 406627"/>
                    <a:gd name="connsiteY18" fmla="*/ 264100 h 336761"/>
                    <a:gd name="connsiteX19" fmla="*/ 234637 w 406627"/>
                    <a:gd name="connsiteY19" fmla="*/ 251997 h 336761"/>
                    <a:gd name="connsiteX20" fmla="*/ 97681 w 406627"/>
                    <a:gd name="connsiteY20" fmla="*/ 308053 h 336761"/>
                    <a:gd name="connsiteX21" fmla="*/ 73475 w 406627"/>
                    <a:gd name="connsiteY21" fmla="*/ 330348 h 336761"/>
                    <a:gd name="connsiteX22" fmla="*/ 31433 w 406627"/>
                    <a:gd name="connsiteY22" fmla="*/ 329074 h 336761"/>
                    <a:gd name="connsiteX23" fmla="*/ 9138 w 406627"/>
                    <a:gd name="connsiteY23" fmla="*/ 293402 h 336761"/>
                    <a:gd name="connsiteX24" fmla="*/ 9138 w 406627"/>
                    <a:gd name="connsiteY24" fmla="*/ 292128 h 336761"/>
                    <a:gd name="connsiteX25" fmla="*/ 10412 w 406627"/>
                    <a:gd name="connsiteY25" fmla="*/ 85102 h 336761"/>
                    <a:gd name="connsiteX26" fmla="*/ 46084 w 406627"/>
                    <a:gd name="connsiteY26" fmla="*/ 25861 h 336761"/>
                    <a:gd name="connsiteX27" fmla="*/ 131442 w 406627"/>
                    <a:gd name="connsiteY27" fmla="*/ 11210 h 336761"/>
                    <a:gd name="connsiteX28" fmla="*/ 186225 w 406627"/>
                    <a:gd name="connsiteY28" fmla="*/ 22039 h 336761"/>
                    <a:gd name="connsiteX29" fmla="*/ 397709 w 406627"/>
                    <a:gd name="connsiteY29" fmla="*/ 132878 h 33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06627" h="336761">
                      <a:moveTo>
                        <a:pt x="393887" y="273018"/>
                      </a:moveTo>
                      <a:lnTo>
                        <a:pt x="406627" y="127781"/>
                      </a:lnTo>
                      <a:lnTo>
                        <a:pt x="404079" y="126508"/>
                      </a:lnTo>
                      <a:cubicBezTo>
                        <a:pt x="402168" y="125871"/>
                        <a:pt x="228903" y="36690"/>
                        <a:pt x="190683" y="14395"/>
                      </a:cubicBezTo>
                      <a:cubicBezTo>
                        <a:pt x="153737" y="-6626"/>
                        <a:pt x="132716" y="1018"/>
                        <a:pt x="128257" y="2929"/>
                      </a:cubicBezTo>
                      <a:lnTo>
                        <a:pt x="44810" y="16943"/>
                      </a:lnTo>
                      <a:cubicBezTo>
                        <a:pt x="11049" y="22676"/>
                        <a:pt x="3405" y="53889"/>
                        <a:pt x="2131" y="72362"/>
                      </a:cubicBezTo>
                      <a:cubicBezTo>
                        <a:pt x="1494" y="79369"/>
                        <a:pt x="1494" y="83828"/>
                        <a:pt x="1494" y="84465"/>
                      </a:cubicBezTo>
                      <a:lnTo>
                        <a:pt x="220" y="290854"/>
                      </a:lnTo>
                      <a:lnTo>
                        <a:pt x="220" y="291491"/>
                      </a:lnTo>
                      <a:cubicBezTo>
                        <a:pt x="-2965" y="329074"/>
                        <a:pt x="29522" y="336081"/>
                        <a:pt x="30159" y="336081"/>
                      </a:cubicBezTo>
                      <a:lnTo>
                        <a:pt x="30796" y="336081"/>
                      </a:lnTo>
                      <a:lnTo>
                        <a:pt x="31433" y="336081"/>
                      </a:lnTo>
                      <a:cubicBezTo>
                        <a:pt x="31433" y="336081"/>
                        <a:pt x="54365" y="336081"/>
                        <a:pt x="73475" y="336718"/>
                      </a:cubicBezTo>
                      <a:cubicBezTo>
                        <a:pt x="95770" y="337992"/>
                        <a:pt x="105325" y="310601"/>
                        <a:pt x="105962" y="309327"/>
                      </a:cubicBezTo>
                      <a:cubicBezTo>
                        <a:pt x="137812" y="254545"/>
                        <a:pt x="234000" y="258367"/>
                        <a:pt x="234637" y="258367"/>
                      </a:cubicBezTo>
                      <a:lnTo>
                        <a:pt x="393887" y="273018"/>
                      </a:lnTo>
                      <a:close/>
                      <a:moveTo>
                        <a:pt x="397709" y="132878"/>
                      </a:moveTo>
                      <a:lnTo>
                        <a:pt x="386243" y="264100"/>
                      </a:lnTo>
                      <a:lnTo>
                        <a:pt x="234637" y="251997"/>
                      </a:lnTo>
                      <a:cubicBezTo>
                        <a:pt x="230177" y="251360"/>
                        <a:pt x="132079" y="247538"/>
                        <a:pt x="97681" y="308053"/>
                      </a:cubicBezTo>
                      <a:cubicBezTo>
                        <a:pt x="97044" y="308690"/>
                        <a:pt x="89400" y="330985"/>
                        <a:pt x="73475" y="330348"/>
                      </a:cubicBezTo>
                      <a:cubicBezTo>
                        <a:pt x="55639" y="329074"/>
                        <a:pt x="35255" y="329074"/>
                        <a:pt x="31433" y="329074"/>
                      </a:cubicBezTo>
                      <a:cubicBezTo>
                        <a:pt x="28248" y="328437"/>
                        <a:pt x="6590" y="321430"/>
                        <a:pt x="9138" y="293402"/>
                      </a:cubicBezTo>
                      <a:lnTo>
                        <a:pt x="9138" y="292128"/>
                      </a:lnTo>
                      <a:lnTo>
                        <a:pt x="10412" y="85102"/>
                      </a:lnTo>
                      <a:cubicBezTo>
                        <a:pt x="10412" y="83828"/>
                        <a:pt x="7864" y="32868"/>
                        <a:pt x="46084" y="25861"/>
                      </a:cubicBezTo>
                      <a:lnTo>
                        <a:pt x="131442" y="11210"/>
                      </a:lnTo>
                      <a:cubicBezTo>
                        <a:pt x="131442" y="11210"/>
                        <a:pt x="149915" y="1655"/>
                        <a:pt x="186225" y="22039"/>
                      </a:cubicBezTo>
                      <a:cubicBezTo>
                        <a:pt x="222533" y="42423"/>
                        <a:pt x="376051" y="121411"/>
                        <a:pt x="397709" y="132878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26" name="Freeform: Shape 2125">
                  <a:extLst>
                    <a:ext uri="{FF2B5EF4-FFF2-40B4-BE49-F238E27FC236}">
                      <a16:creationId xmlns:a16="http://schemas.microsoft.com/office/drawing/2014/main" id="{2EE734DF-C5E7-488C-8887-F492473F627D}"/>
                    </a:ext>
                  </a:extLst>
                </p:cNvPr>
                <p:cNvSpPr/>
                <p:nvPr/>
              </p:nvSpPr>
              <p:spPr>
                <a:xfrm>
                  <a:off x="3516151" y="3301792"/>
                  <a:ext cx="53074" cy="53074"/>
                </a:xfrm>
                <a:custGeom>
                  <a:avLst/>
                  <a:gdLst>
                    <a:gd name="connsiteX0" fmla="*/ 24308 w 53074"/>
                    <a:gd name="connsiteY0" fmla="*/ 52973 h 53074"/>
                    <a:gd name="connsiteX1" fmla="*/ 52973 w 53074"/>
                    <a:gd name="connsiteY1" fmla="*/ 28767 h 53074"/>
                    <a:gd name="connsiteX2" fmla="*/ 28767 w 53074"/>
                    <a:gd name="connsiteY2" fmla="*/ 102 h 53074"/>
                    <a:gd name="connsiteX3" fmla="*/ 102 w 53074"/>
                    <a:gd name="connsiteY3" fmla="*/ 24308 h 53074"/>
                    <a:gd name="connsiteX4" fmla="*/ 24308 w 53074"/>
                    <a:gd name="connsiteY4" fmla="*/ 52973 h 530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3074" h="53074">
                      <a:moveTo>
                        <a:pt x="24308" y="52973"/>
                      </a:moveTo>
                      <a:cubicBezTo>
                        <a:pt x="38959" y="54247"/>
                        <a:pt x="51699" y="43418"/>
                        <a:pt x="52973" y="28767"/>
                      </a:cubicBezTo>
                      <a:cubicBezTo>
                        <a:pt x="54247" y="14116"/>
                        <a:pt x="43418" y="1376"/>
                        <a:pt x="28767" y="102"/>
                      </a:cubicBezTo>
                      <a:cubicBezTo>
                        <a:pt x="14116" y="-1172"/>
                        <a:pt x="1376" y="9657"/>
                        <a:pt x="102" y="24308"/>
                      </a:cubicBezTo>
                      <a:cubicBezTo>
                        <a:pt x="-1172" y="38322"/>
                        <a:pt x="9657" y="51062"/>
                        <a:pt x="24308" y="52973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27" name="Freeform: Shape 2126">
                  <a:extLst>
                    <a:ext uri="{FF2B5EF4-FFF2-40B4-BE49-F238E27FC236}">
                      <a16:creationId xmlns:a16="http://schemas.microsoft.com/office/drawing/2014/main" id="{4074C94B-B7F5-4C60-A885-0C16E1158D3F}"/>
                    </a:ext>
                  </a:extLst>
                </p:cNvPr>
                <p:cNvSpPr/>
                <p:nvPr/>
              </p:nvSpPr>
              <p:spPr>
                <a:xfrm>
                  <a:off x="3525022" y="3310772"/>
                  <a:ext cx="33954" cy="33841"/>
                </a:xfrm>
                <a:custGeom>
                  <a:avLst/>
                  <a:gdLst>
                    <a:gd name="connsiteX0" fmla="*/ 15438 w 33954"/>
                    <a:gd name="connsiteY0" fmla="*/ 33801 h 33841"/>
                    <a:gd name="connsiteX1" fmla="*/ 33911 w 33954"/>
                    <a:gd name="connsiteY1" fmla="*/ 18513 h 33841"/>
                    <a:gd name="connsiteX2" fmla="*/ 18623 w 33954"/>
                    <a:gd name="connsiteY2" fmla="*/ 40 h 33841"/>
                    <a:gd name="connsiteX3" fmla="*/ 150 w 33954"/>
                    <a:gd name="connsiteY3" fmla="*/ 15328 h 33841"/>
                    <a:gd name="connsiteX4" fmla="*/ 15438 w 33954"/>
                    <a:gd name="connsiteY4" fmla="*/ 33801 h 33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954" h="33841">
                      <a:moveTo>
                        <a:pt x="15438" y="33801"/>
                      </a:moveTo>
                      <a:cubicBezTo>
                        <a:pt x="24993" y="34439"/>
                        <a:pt x="33274" y="27431"/>
                        <a:pt x="33911" y="18513"/>
                      </a:cubicBezTo>
                      <a:cubicBezTo>
                        <a:pt x="34548" y="8958"/>
                        <a:pt x="28178" y="677"/>
                        <a:pt x="18623" y="40"/>
                      </a:cubicBezTo>
                      <a:cubicBezTo>
                        <a:pt x="9068" y="-597"/>
                        <a:pt x="787" y="6410"/>
                        <a:pt x="150" y="15328"/>
                      </a:cubicBezTo>
                      <a:cubicBezTo>
                        <a:pt x="-1124" y="24883"/>
                        <a:pt x="5883" y="33164"/>
                        <a:pt x="15438" y="33801"/>
                      </a:cubicBezTo>
                      <a:close/>
                    </a:path>
                  </a:pathLst>
                </a:custGeom>
                <a:solidFill>
                  <a:srgbClr val="4C4D4C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28" name="Freeform: Shape 2127">
                  <a:extLst>
                    <a:ext uri="{FF2B5EF4-FFF2-40B4-BE49-F238E27FC236}">
                      <a16:creationId xmlns:a16="http://schemas.microsoft.com/office/drawing/2014/main" id="{6CA0FC4E-6529-410C-845B-4FA18DE8A89D}"/>
                    </a:ext>
                  </a:extLst>
                </p:cNvPr>
                <p:cNvSpPr/>
                <p:nvPr/>
              </p:nvSpPr>
              <p:spPr>
                <a:xfrm>
                  <a:off x="3660792" y="2992887"/>
                  <a:ext cx="23053" cy="22416"/>
                </a:xfrm>
                <a:custGeom>
                  <a:avLst/>
                  <a:gdLst>
                    <a:gd name="connsiteX0" fmla="*/ 10252 w 23053"/>
                    <a:gd name="connsiteY0" fmla="*/ 22356 h 22416"/>
                    <a:gd name="connsiteX1" fmla="*/ 22992 w 23053"/>
                    <a:gd name="connsiteY1" fmla="*/ 12164 h 22416"/>
                    <a:gd name="connsiteX2" fmla="*/ 12801 w 23053"/>
                    <a:gd name="connsiteY2" fmla="*/ 61 h 22416"/>
                    <a:gd name="connsiteX3" fmla="*/ 61 w 23053"/>
                    <a:gd name="connsiteY3" fmla="*/ 10253 h 22416"/>
                    <a:gd name="connsiteX4" fmla="*/ 10252 w 23053"/>
                    <a:gd name="connsiteY4" fmla="*/ 22356 h 22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53" h="22416">
                      <a:moveTo>
                        <a:pt x="10252" y="22356"/>
                      </a:moveTo>
                      <a:cubicBezTo>
                        <a:pt x="16622" y="22993"/>
                        <a:pt x="22356" y="18534"/>
                        <a:pt x="22992" y="12164"/>
                      </a:cubicBezTo>
                      <a:cubicBezTo>
                        <a:pt x="23630" y="5794"/>
                        <a:pt x="19171" y="698"/>
                        <a:pt x="12801" y="61"/>
                      </a:cubicBezTo>
                      <a:cubicBezTo>
                        <a:pt x="6431" y="-577"/>
                        <a:pt x="697" y="3883"/>
                        <a:pt x="61" y="10253"/>
                      </a:cubicBezTo>
                      <a:cubicBezTo>
                        <a:pt x="-577" y="16623"/>
                        <a:pt x="3882" y="21719"/>
                        <a:pt x="10252" y="22356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29" name="Freeform: Shape 2128">
                  <a:extLst>
                    <a:ext uri="{FF2B5EF4-FFF2-40B4-BE49-F238E27FC236}">
                      <a16:creationId xmlns:a16="http://schemas.microsoft.com/office/drawing/2014/main" id="{BF114829-9B9E-4A00-9479-E8A89FA87FAF}"/>
                    </a:ext>
                  </a:extLst>
                </p:cNvPr>
                <p:cNvSpPr/>
                <p:nvPr/>
              </p:nvSpPr>
              <p:spPr>
                <a:xfrm>
                  <a:off x="3530267" y="2996709"/>
                  <a:ext cx="22992" cy="23053"/>
                </a:xfrm>
                <a:custGeom>
                  <a:avLst/>
                  <a:gdLst>
                    <a:gd name="connsiteX0" fmla="*/ 10829 w 22992"/>
                    <a:gd name="connsiteY0" fmla="*/ 22993 h 23053"/>
                    <a:gd name="connsiteX1" fmla="*/ 22932 w 22992"/>
                    <a:gd name="connsiteY1" fmla="*/ 12801 h 23053"/>
                    <a:gd name="connsiteX2" fmla="*/ 12740 w 22992"/>
                    <a:gd name="connsiteY2" fmla="*/ 61 h 23053"/>
                    <a:gd name="connsiteX3" fmla="*/ 0 w 22992"/>
                    <a:gd name="connsiteY3" fmla="*/ 10253 h 23053"/>
                    <a:gd name="connsiteX4" fmla="*/ 10829 w 22992"/>
                    <a:gd name="connsiteY4" fmla="*/ 22993 h 2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992" h="23053">
                      <a:moveTo>
                        <a:pt x="10829" y="22993"/>
                      </a:moveTo>
                      <a:cubicBezTo>
                        <a:pt x="17199" y="23630"/>
                        <a:pt x="22932" y="19171"/>
                        <a:pt x="22932" y="12801"/>
                      </a:cubicBezTo>
                      <a:cubicBezTo>
                        <a:pt x="23569" y="6431"/>
                        <a:pt x="19110" y="698"/>
                        <a:pt x="12740" y="61"/>
                      </a:cubicBezTo>
                      <a:cubicBezTo>
                        <a:pt x="6370" y="-577"/>
                        <a:pt x="637" y="3883"/>
                        <a:pt x="0" y="10253"/>
                      </a:cubicBezTo>
                      <a:cubicBezTo>
                        <a:pt x="0" y="16623"/>
                        <a:pt x="4459" y="22356"/>
                        <a:pt x="10829" y="22993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30" name="Freeform: Shape 2129">
                  <a:extLst>
                    <a:ext uri="{FF2B5EF4-FFF2-40B4-BE49-F238E27FC236}">
                      <a16:creationId xmlns:a16="http://schemas.microsoft.com/office/drawing/2014/main" id="{21B891F1-6EFE-4019-ADD7-2D94F2A8A367}"/>
                    </a:ext>
                  </a:extLst>
                </p:cNvPr>
                <p:cNvSpPr/>
                <p:nvPr/>
              </p:nvSpPr>
              <p:spPr>
                <a:xfrm>
                  <a:off x="3518583" y="3234948"/>
                  <a:ext cx="22566" cy="23053"/>
                </a:xfrm>
                <a:custGeom>
                  <a:avLst/>
                  <a:gdLst>
                    <a:gd name="connsiteX0" fmla="*/ 9773 w 22566"/>
                    <a:gd name="connsiteY0" fmla="*/ 22993 h 23053"/>
                    <a:gd name="connsiteX1" fmla="*/ 22513 w 22566"/>
                    <a:gd name="connsiteY1" fmla="*/ 12801 h 23053"/>
                    <a:gd name="connsiteX2" fmla="*/ 12321 w 22566"/>
                    <a:gd name="connsiteY2" fmla="*/ 61 h 23053"/>
                    <a:gd name="connsiteX3" fmla="*/ 218 w 22566"/>
                    <a:gd name="connsiteY3" fmla="*/ 10253 h 23053"/>
                    <a:gd name="connsiteX4" fmla="*/ 9773 w 22566"/>
                    <a:gd name="connsiteY4" fmla="*/ 22993 h 2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566" h="23053">
                      <a:moveTo>
                        <a:pt x="9773" y="22993"/>
                      </a:moveTo>
                      <a:cubicBezTo>
                        <a:pt x="16143" y="23630"/>
                        <a:pt x="21876" y="19171"/>
                        <a:pt x="22513" y="12801"/>
                      </a:cubicBezTo>
                      <a:cubicBezTo>
                        <a:pt x="23150" y="6431"/>
                        <a:pt x="18054" y="698"/>
                        <a:pt x="12321" y="61"/>
                      </a:cubicBezTo>
                      <a:cubicBezTo>
                        <a:pt x="5951" y="-577"/>
                        <a:pt x="218" y="3883"/>
                        <a:pt x="218" y="10253"/>
                      </a:cubicBezTo>
                      <a:cubicBezTo>
                        <a:pt x="-1056" y="17260"/>
                        <a:pt x="3403" y="22993"/>
                        <a:pt x="9773" y="22993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31" name="Freeform: Shape 2130">
                  <a:extLst>
                    <a:ext uri="{FF2B5EF4-FFF2-40B4-BE49-F238E27FC236}">
                      <a16:creationId xmlns:a16="http://schemas.microsoft.com/office/drawing/2014/main" id="{23FDAE24-D8C4-4286-B9BD-6CDB5D54C0A8}"/>
                    </a:ext>
                  </a:extLst>
                </p:cNvPr>
                <p:cNvSpPr/>
                <p:nvPr/>
              </p:nvSpPr>
              <p:spPr>
                <a:xfrm>
                  <a:off x="3567153" y="3240044"/>
                  <a:ext cx="23046" cy="22416"/>
                </a:xfrm>
                <a:custGeom>
                  <a:avLst/>
                  <a:gdLst>
                    <a:gd name="connsiteX0" fmla="*/ 10252 w 23046"/>
                    <a:gd name="connsiteY0" fmla="*/ 22356 h 22416"/>
                    <a:gd name="connsiteX1" fmla="*/ 22992 w 23046"/>
                    <a:gd name="connsiteY1" fmla="*/ 12164 h 22416"/>
                    <a:gd name="connsiteX2" fmla="*/ 12164 w 23046"/>
                    <a:gd name="connsiteY2" fmla="*/ 61 h 22416"/>
                    <a:gd name="connsiteX3" fmla="*/ 60 w 23046"/>
                    <a:gd name="connsiteY3" fmla="*/ 10252 h 22416"/>
                    <a:gd name="connsiteX4" fmla="*/ 10252 w 23046"/>
                    <a:gd name="connsiteY4" fmla="*/ 22356 h 22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46" h="22416">
                      <a:moveTo>
                        <a:pt x="10252" y="22356"/>
                      </a:moveTo>
                      <a:cubicBezTo>
                        <a:pt x="16622" y="22992"/>
                        <a:pt x="22356" y="18534"/>
                        <a:pt x="22992" y="12164"/>
                      </a:cubicBezTo>
                      <a:cubicBezTo>
                        <a:pt x="23630" y="5794"/>
                        <a:pt x="18534" y="697"/>
                        <a:pt x="12164" y="61"/>
                      </a:cubicBezTo>
                      <a:cubicBezTo>
                        <a:pt x="5794" y="-577"/>
                        <a:pt x="60" y="3882"/>
                        <a:pt x="60" y="10252"/>
                      </a:cubicBezTo>
                      <a:cubicBezTo>
                        <a:pt x="-576" y="16622"/>
                        <a:pt x="3882" y="21719"/>
                        <a:pt x="10252" y="22356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32" name="Freeform: Shape 2131">
                  <a:extLst>
                    <a:ext uri="{FF2B5EF4-FFF2-40B4-BE49-F238E27FC236}">
                      <a16:creationId xmlns:a16="http://schemas.microsoft.com/office/drawing/2014/main" id="{021C529E-EC4F-4263-90FB-15425C36A68C}"/>
                    </a:ext>
                  </a:extLst>
                </p:cNvPr>
                <p:cNvSpPr/>
                <p:nvPr/>
              </p:nvSpPr>
              <p:spPr>
                <a:xfrm>
                  <a:off x="3849982" y="3185906"/>
                  <a:ext cx="23052" cy="23046"/>
                </a:xfrm>
                <a:custGeom>
                  <a:avLst/>
                  <a:gdLst>
                    <a:gd name="connsiteX0" fmla="*/ 10252 w 23052"/>
                    <a:gd name="connsiteY0" fmla="*/ 22986 h 23046"/>
                    <a:gd name="connsiteX1" fmla="*/ 22992 w 23052"/>
                    <a:gd name="connsiteY1" fmla="*/ 12794 h 23046"/>
                    <a:gd name="connsiteX2" fmla="*/ 12801 w 23052"/>
                    <a:gd name="connsiteY2" fmla="*/ 54 h 23046"/>
                    <a:gd name="connsiteX3" fmla="*/ 61 w 23052"/>
                    <a:gd name="connsiteY3" fmla="*/ 10246 h 23046"/>
                    <a:gd name="connsiteX4" fmla="*/ 10252 w 23052"/>
                    <a:gd name="connsiteY4" fmla="*/ 22986 h 2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052" h="23046">
                      <a:moveTo>
                        <a:pt x="10252" y="22986"/>
                      </a:moveTo>
                      <a:cubicBezTo>
                        <a:pt x="16622" y="23623"/>
                        <a:pt x="22356" y="19164"/>
                        <a:pt x="22992" y="12794"/>
                      </a:cubicBezTo>
                      <a:cubicBezTo>
                        <a:pt x="23629" y="6424"/>
                        <a:pt x="19171" y="691"/>
                        <a:pt x="12801" y="54"/>
                      </a:cubicBezTo>
                      <a:cubicBezTo>
                        <a:pt x="6431" y="-583"/>
                        <a:pt x="697" y="4513"/>
                        <a:pt x="61" y="10246"/>
                      </a:cubicBezTo>
                      <a:cubicBezTo>
                        <a:pt x="-577" y="17253"/>
                        <a:pt x="3882" y="22986"/>
                        <a:pt x="10252" y="22986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33" name="Freeform: Shape 2132">
                  <a:extLst>
                    <a:ext uri="{FF2B5EF4-FFF2-40B4-BE49-F238E27FC236}">
                      <a16:creationId xmlns:a16="http://schemas.microsoft.com/office/drawing/2014/main" id="{6CB9EDFA-887B-4D72-A065-1C747422B588}"/>
                    </a:ext>
                  </a:extLst>
                </p:cNvPr>
                <p:cNvSpPr/>
                <p:nvPr/>
              </p:nvSpPr>
              <p:spPr>
                <a:xfrm>
                  <a:off x="3863420" y="3084615"/>
                  <a:ext cx="22992" cy="23053"/>
                </a:xfrm>
                <a:custGeom>
                  <a:avLst/>
                  <a:gdLst>
                    <a:gd name="connsiteX0" fmla="*/ 10829 w 22992"/>
                    <a:gd name="connsiteY0" fmla="*/ 22993 h 23053"/>
                    <a:gd name="connsiteX1" fmla="*/ 22932 w 22992"/>
                    <a:gd name="connsiteY1" fmla="*/ 12801 h 23053"/>
                    <a:gd name="connsiteX2" fmla="*/ 12740 w 22992"/>
                    <a:gd name="connsiteY2" fmla="*/ 60 h 23053"/>
                    <a:gd name="connsiteX3" fmla="*/ 0 w 22992"/>
                    <a:gd name="connsiteY3" fmla="*/ 10253 h 23053"/>
                    <a:gd name="connsiteX4" fmla="*/ 10829 w 22992"/>
                    <a:gd name="connsiteY4" fmla="*/ 22993 h 23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992" h="23053">
                      <a:moveTo>
                        <a:pt x="10829" y="22993"/>
                      </a:moveTo>
                      <a:cubicBezTo>
                        <a:pt x="17199" y="23630"/>
                        <a:pt x="22932" y="19171"/>
                        <a:pt x="22932" y="12801"/>
                      </a:cubicBezTo>
                      <a:cubicBezTo>
                        <a:pt x="23569" y="6431"/>
                        <a:pt x="19110" y="698"/>
                        <a:pt x="12740" y="60"/>
                      </a:cubicBezTo>
                      <a:cubicBezTo>
                        <a:pt x="6370" y="-576"/>
                        <a:pt x="637" y="3883"/>
                        <a:pt x="0" y="10253"/>
                      </a:cubicBezTo>
                      <a:cubicBezTo>
                        <a:pt x="0" y="17260"/>
                        <a:pt x="4459" y="22993"/>
                        <a:pt x="10829" y="22993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34" name="Freeform: Shape 2133">
                  <a:extLst>
                    <a:ext uri="{FF2B5EF4-FFF2-40B4-BE49-F238E27FC236}">
                      <a16:creationId xmlns:a16="http://schemas.microsoft.com/office/drawing/2014/main" id="{9C172D64-7995-4BAE-87E6-D05C3F299FD0}"/>
                    </a:ext>
                  </a:extLst>
                </p:cNvPr>
                <p:cNvSpPr/>
                <p:nvPr/>
              </p:nvSpPr>
              <p:spPr>
                <a:xfrm>
                  <a:off x="3495232" y="2943262"/>
                  <a:ext cx="151013" cy="93810"/>
                </a:xfrm>
                <a:custGeom>
                  <a:avLst/>
                  <a:gdLst>
                    <a:gd name="connsiteX0" fmla="*/ 0 w 151013"/>
                    <a:gd name="connsiteY0" fmla="*/ 93639 h 93810"/>
                    <a:gd name="connsiteX1" fmla="*/ 24206 w 151013"/>
                    <a:gd name="connsiteY1" fmla="*/ 26117 h 93810"/>
                    <a:gd name="connsiteX2" fmla="*/ 38857 w 151013"/>
                    <a:gd name="connsiteY2" fmla="*/ 19110 h 93810"/>
                    <a:gd name="connsiteX3" fmla="*/ 147147 w 151013"/>
                    <a:gd name="connsiteY3" fmla="*/ 0 h 93810"/>
                    <a:gd name="connsiteX4" fmla="*/ 142051 w 151013"/>
                    <a:gd name="connsiteY4" fmla="*/ 7644 h 93810"/>
                    <a:gd name="connsiteX5" fmla="*/ 40768 w 151013"/>
                    <a:gd name="connsiteY5" fmla="*/ 28665 h 93810"/>
                    <a:gd name="connsiteX6" fmla="*/ 8281 w 151013"/>
                    <a:gd name="connsiteY6" fmla="*/ 69433 h 93810"/>
                    <a:gd name="connsiteX7" fmla="*/ 0 w 151013"/>
                    <a:gd name="connsiteY7" fmla="*/ 93639 h 93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1013" h="93810">
                      <a:moveTo>
                        <a:pt x="0" y="93639"/>
                      </a:moveTo>
                      <a:cubicBezTo>
                        <a:pt x="0" y="93639"/>
                        <a:pt x="0" y="42679"/>
                        <a:pt x="24206" y="26117"/>
                      </a:cubicBezTo>
                      <a:cubicBezTo>
                        <a:pt x="24206" y="26117"/>
                        <a:pt x="32487" y="21658"/>
                        <a:pt x="38857" y="19110"/>
                      </a:cubicBezTo>
                      <a:cubicBezTo>
                        <a:pt x="45227" y="17199"/>
                        <a:pt x="147147" y="0"/>
                        <a:pt x="147147" y="0"/>
                      </a:cubicBezTo>
                      <a:cubicBezTo>
                        <a:pt x="147147" y="0"/>
                        <a:pt x="158613" y="2548"/>
                        <a:pt x="142051" y="7644"/>
                      </a:cubicBezTo>
                      <a:lnTo>
                        <a:pt x="40768" y="28665"/>
                      </a:lnTo>
                      <a:cubicBezTo>
                        <a:pt x="40768" y="28665"/>
                        <a:pt x="16562" y="31213"/>
                        <a:pt x="8281" y="69433"/>
                      </a:cubicBezTo>
                      <a:cubicBezTo>
                        <a:pt x="8918" y="69433"/>
                        <a:pt x="6370" y="96187"/>
                        <a:pt x="0" y="93639"/>
                      </a:cubicBezTo>
                      <a:close/>
                    </a:path>
                  </a:pathLst>
                </a:custGeom>
                <a:solidFill>
                  <a:srgbClr val="4C4D4C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35" name="Freeform: Shape 2134">
                  <a:extLst>
                    <a:ext uri="{FF2B5EF4-FFF2-40B4-BE49-F238E27FC236}">
                      <a16:creationId xmlns:a16="http://schemas.microsoft.com/office/drawing/2014/main" id="{B2C4015A-5A3B-4911-9C7A-28AAFC4C3155}"/>
                    </a:ext>
                  </a:extLst>
                </p:cNvPr>
                <p:cNvSpPr/>
                <p:nvPr/>
              </p:nvSpPr>
              <p:spPr>
                <a:xfrm>
                  <a:off x="3492684" y="3027983"/>
                  <a:ext cx="461826" cy="351960"/>
                </a:xfrm>
                <a:custGeom>
                  <a:avLst/>
                  <a:gdLst>
                    <a:gd name="connsiteX0" fmla="*/ 0 w 461826"/>
                    <a:gd name="connsiteY0" fmla="*/ 300665 h 351960"/>
                    <a:gd name="connsiteX1" fmla="*/ 0 w 461826"/>
                    <a:gd name="connsiteY1" fmla="*/ 263082 h 351960"/>
                    <a:gd name="connsiteX2" fmla="*/ 0 w 461826"/>
                    <a:gd name="connsiteY2" fmla="*/ 263082 h 351960"/>
                    <a:gd name="connsiteX3" fmla="*/ 42679 w 461826"/>
                    <a:gd name="connsiteY3" fmla="*/ 339522 h 351960"/>
                    <a:gd name="connsiteX4" fmla="*/ 79625 w 461826"/>
                    <a:gd name="connsiteY4" fmla="*/ 329330 h 351960"/>
                    <a:gd name="connsiteX5" fmla="*/ 120394 w 461826"/>
                    <a:gd name="connsiteY5" fmla="*/ 265630 h 351960"/>
                    <a:gd name="connsiteX6" fmla="*/ 218492 w 461826"/>
                    <a:gd name="connsiteY6" fmla="*/ 209574 h 351960"/>
                    <a:gd name="connsiteX7" fmla="*/ 426155 w 461826"/>
                    <a:gd name="connsiteY7" fmla="*/ 210848 h 351960"/>
                    <a:gd name="connsiteX8" fmla="*/ 438895 w 461826"/>
                    <a:gd name="connsiteY8" fmla="*/ 66885 h 351960"/>
                    <a:gd name="connsiteX9" fmla="*/ 340159 w 461826"/>
                    <a:gd name="connsiteY9" fmla="*/ 0 h 351960"/>
                    <a:gd name="connsiteX10" fmla="*/ 340159 w 461826"/>
                    <a:gd name="connsiteY10" fmla="*/ 0 h 351960"/>
                    <a:gd name="connsiteX11" fmla="*/ 461827 w 461826"/>
                    <a:gd name="connsiteY11" fmla="*/ 63700 h 351960"/>
                    <a:gd name="connsiteX12" fmla="*/ 447813 w 461826"/>
                    <a:gd name="connsiteY12" fmla="*/ 222314 h 351960"/>
                    <a:gd name="connsiteX13" fmla="*/ 262445 w 461826"/>
                    <a:gd name="connsiteY13" fmla="*/ 218492 h 351960"/>
                    <a:gd name="connsiteX14" fmla="*/ 136319 w 461826"/>
                    <a:gd name="connsiteY14" fmla="*/ 261808 h 351960"/>
                    <a:gd name="connsiteX15" fmla="*/ 93639 w 461826"/>
                    <a:gd name="connsiteY15" fmla="*/ 329330 h 351960"/>
                    <a:gd name="connsiteX16" fmla="*/ 41405 w 461826"/>
                    <a:gd name="connsiteY16" fmla="*/ 350352 h 351960"/>
                    <a:gd name="connsiteX17" fmla="*/ 0 w 461826"/>
                    <a:gd name="connsiteY17" fmla="*/ 300665 h 351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61826" h="351960">
                      <a:moveTo>
                        <a:pt x="0" y="300665"/>
                      </a:moveTo>
                      <a:lnTo>
                        <a:pt x="0" y="263082"/>
                      </a:lnTo>
                      <a:cubicBezTo>
                        <a:pt x="0" y="263082"/>
                        <a:pt x="0" y="263082"/>
                        <a:pt x="0" y="263082"/>
                      </a:cubicBezTo>
                      <a:cubicBezTo>
                        <a:pt x="637" y="310220"/>
                        <a:pt x="12103" y="332515"/>
                        <a:pt x="42679" y="339522"/>
                      </a:cubicBezTo>
                      <a:cubicBezTo>
                        <a:pt x="72618" y="346529"/>
                        <a:pt x="79625" y="329330"/>
                        <a:pt x="79625" y="329330"/>
                      </a:cubicBezTo>
                      <a:lnTo>
                        <a:pt x="120394" y="265630"/>
                      </a:lnTo>
                      <a:cubicBezTo>
                        <a:pt x="139504" y="215944"/>
                        <a:pt x="218492" y="209574"/>
                        <a:pt x="218492" y="209574"/>
                      </a:cubicBezTo>
                      <a:lnTo>
                        <a:pt x="426155" y="210848"/>
                      </a:lnTo>
                      <a:lnTo>
                        <a:pt x="438895" y="66885"/>
                      </a:lnTo>
                      <a:lnTo>
                        <a:pt x="340159" y="0"/>
                      </a:lnTo>
                      <a:lnTo>
                        <a:pt x="340159" y="0"/>
                      </a:lnTo>
                      <a:cubicBezTo>
                        <a:pt x="390482" y="26754"/>
                        <a:pt x="441443" y="52871"/>
                        <a:pt x="461827" y="63700"/>
                      </a:cubicBezTo>
                      <a:lnTo>
                        <a:pt x="447813" y="222314"/>
                      </a:lnTo>
                      <a:lnTo>
                        <a:pt x="262445" y="218492"/>
                      </a:lnTo>
                      <a:cubicBezTo>
                        <a:pt x="262445" y="218492"/>
                        <a:pt x="159251" y="217855"/>
                        <a:pt x="136319" y="261808"/>
                      </a:cubicBezTo>
                      <a:cubicBezTo>
                        <a:pt x="136319" y="261808"/>
                        <a:pt x="93639" y="328693"/>
                        <a:pt x="93639" y="329330"/>
                      </a:cubicBezTo>
                      <a:cubicBezTo>
                        <a:pt x="84084" y="348440"/>
                        <a:pt x="61152" y="355447"/>
                        <a:pt x="41405" y="350352"/>
                      </a:cubicBezTo>
                      <a:cubicBezTo>
                        <a:pt x="17836" y="343344"/>
                        <a:pt x="0" y="325508"/>
                        <a:pt x="0" y="300665"/>
                      </a:cubicBezTo>
                      <a:close/>
                    </a:path>
                  </a:pathLst>
                </a:custGeom>
                <a:solidFill>
                  <a:srgbClr val="4C4D4C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136" name="Freeform: Shape 2135">
                <a:extLst>
                  <a:ext uri="{FF2B5EF4-FFF2-40B4-BE49-F238E27FC236}">
                    <a16:creationId xmlns:a16="http://schemas.microsoft.com/office/drawing/2014/main" id="{2C6AE58A-7C11-4673-8FE8-D6629B2C92E1}"/>
                  </a:ext>
                </a:extLst>
              </p:cNvPr>
              <p:cNvSpPr/>
              <p:nvPr/>
            </p:nvSpPr>
            <p:spPr>
              <a:xfrm>
                <a:off x="3797069" y="3301792"/>
                <a:ext cx="53075" cy="53074"/>
              </a:xfrm>
              <a:custGeom>
                <a:avLst/>
                <a:gdLst>
                  <a:gd name="connsiteX0" fmla="*/ 24308 w 53075"/>
                  <a:gd name="connsiteY0" fmla="*/ 52973 h 53074"/>
                  <a:gd name="connsiteX1" fmla="*/ 52973 w 53075"/>
                  <a:gd name="connsiteY1" fmla="*/ 28767 h 53074"/>
                  <a:gd name="connsiteX2" fmla="*/ 28767 w 53075"/>
                  <a:gd name="connsiteY2" fmla="*/ 102 h 53074"/>
                  <a:gd name="connsiteX3" fmla="*/ 102 w 53075"/>
                  <a:gd name="connsiteY3" fmla="*/ 24308 h 53074"/>
                  <a:gd name="connsiteX4" fmla="*/ 24308 w 53075"/>
                  <a:gd name="connsiteY4" fmla="*/ 52973 h 53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075" h="53074">
                    <a:moveTo>
                      <a:pt x="24308" y="52973"/>
                    </a:moveTo>
                    <a:cubicBezTo>
                      <a:pt x="38959" y="54247"/>
                      <a:pt x="51699" y="43418"/>
                      <a:pt x="52973" y="28767"/>
                    </a:cubicBezTo>
                    <a:cubicBezTo>
                      <a:pt x="54247" y="14116"/>
                      <a:pt x="43418" y="1376"/>
                      <a:pt x="28767" y="102"/>
                    </a:cubicBezTo>
                    <a:cubicBezTo>
                      <a:pt x="14116" y="-1172"/>
                      <a:pt x="1376" y="9657"/>
                      <a:pt x="102" y="24308"/>
                    </a:cubicBezTo>
                    <a:cubicBezTo>
                      <a:pt x="-1172" y="38322"/>
                      <a:pt x="9657" y="51062"/>
                      <a:pt x="24308" y="52973"/>
                    </a:cubicBezTo>
                    <a:close/>
                  </a:path>
                </a:pathLst>
              </a:custGeom>
              <a:solidFill>
                <a:srgbClr val="20201F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7" name="Freeform: Shape 2136">
                <a:extLst>
                  <a:ext uri="{FF2B5EF4-FFF2-40B4-BE49-F238E27FC236}">
                    <a16:creationId xmlns:a16="http://schemas.microsoft.com/office/drawing/2014/main" id="{DA02FFE4-FF74-4325-9271-8E65E4124EA7}"/>
                  </a:ext>
                </a:extLst>
              </p:cNvPr>
              <p:cNvSpPr/>
              <p:nvPr/>
            </p:nvSpPr>
            <p:spPr>
              <a:xfrm>
                <a:off x="3807214" y="3310772"/>
                <a:ext cx="33951" cy="33841"/>
              </a:xfrm>
              <a:custGeom>
                <a:avLst/>
                <a:gdLst>
                  <a:gd name="connsiteX0" fmla="*/ 15438 w 33951"/>
                  <a:gd name="connsiteY0" fmla="*/ 33801 h 33841"/>
                  <a:gd name="connsiteX1" fmla="*/ 33911 w 33951"/>
                  <a:gd name="connsiteY1" fmla="*/ 18513 h 33841"/>
                  <a:gd name="connsiteX2" fmla="*/ 18623 w 33951"/>
                  <a:gd name="connsiteY2" fmla="*/ 40 h 33841"/>
                  <a:gd name="connsiteX3" fmla="*/ 150 w 33951"/>
                  <a:gd name="connsiteY3" fmla="*/ 15328 h 33841"/>
                  <a:gd name="connsiteX4" fmla="*/ 15438 w 33951"/>
                  <a:gd name="connsiteY4" fmla="*/ 33801 h 33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951" h="33841">
                    <a:moveTo>
                      <a:pt x="15438" y="33801"/>
                    </a:moveTo>
                    <a:cubicBezTo>
                      <a:pt x="24993" y="34439"/>
                      <a:pt x="33274" y="27431"/>
                      <a:pt x="33911" y="18513"/>
                    </a:cubicBezTo>
                    <a:cubicBezTo>
                      <a:pt x="34548" y="8958"/>
                      <a:pt x="27541" y="677"/>
                      <a:pt x="18623" y="40"/>
                    </a:cubicBezTo>
                    <a:cubicBezTo>
                      <a:pt x="9068" y="-597"/>
                      <a:pt x="787" y="6410"/>
                      <a:pt x="150" y="15328"/>
                    </a:cubicBezTo>
                    <a:cubicBezTo>
                      <a:pt x="-1124" y="24883"/>
                      <a:pt x="5883" y="33164"/>
                      <a:pt x="15438" y="33801"/>
                    </a:cubicBezTo>
                    <a:close/>
                  </a:path>
                </a:pathLst>
              </a:custGeom>
              <a:solidFill>
                <a:srgbClr val="4C4D4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138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476359" y="3726774"/>
                <a:ext cx="391797" cy="2258173"/>
                <a:chOff x="3476359" y="3726774"/>
                <a:chExt cx="391797" cy="2258173"/>
              </a:xfrm>
              <a:solidFill>
                <a:schemeClr val="accent1"/>
              </a:solidFill>
            </p:grpSpPr>
            <p:grpSp>
              <p:nvGrpSpPr>
                <p:cNvPr id="2139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655757" y="3726774"/>
                  <a:ext cx="94913" cy="2258173"/>
                  <a:chOff x="3655757" y="3726774"/>
                  <a:chExt cx="94913" cy="2258173"/>
                </a:xfrm>
                <a:solidFill>
                  <a:schemeClr val="accent1"/>
                </a:solidFill>
              </p:grpSpPr>
              <p:grpSp>
                <p:nvGrpSpPr>
                  <p:cNvPr id="2140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667223" y="5801491"/>
                    <a:ext cx="76440" cy="183456"/>
                    <a:chOff x="3667223" y="5801491"/>
                    <a:chExt cx="76440" cy="183456"/>
                  </a:xfrm>
                  <a:solidFill>
                    <a:schemeClr val="accent1"/>
                  </a:solidFill>
                </p:grpSpPr>
                <p:sp>
                  <p:nvSpPr>
                    <p:cNvPr id="2141" name="Freeform: Shape 2140">
                      <a:extLst>
                        <a:ext uri="{FF2B5EF4-FFF2-40B4-BE49-F238E27FC236}">
                          <a16:creationId xmlns:a16="http://schemas.microsoft.com/office/drawing/2014/main" id="{B98EC42A-31D6-41FF-ABA9-D933FCA95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7860" y="5801491"/>
                      <a:ext cx="75803" cy="183456"/>
                    </a:xfrm>
                    <a:custGeom>
                      <a:avLst/>
                      <a:gdLst>
                        <a:gd name="connsiteX0" fmla="*/ 34398 w 75803"/>
                        <a:gd name="connsiteY0" fmla="*/ 0 h 183456"/>
                        <a:gd name="connsiteX1" fmla="*/ 24843 w 75803"/>
                        <a:gd name="connsiteY1" fmla="*/ 63700 h 183456"/>
                        <a:gd name="connsiteX2" fmla="*/ 0 w 75803"/>
                        <a:gd name="connsiteY2" fmla="*/ 159251 h 183456"/>
                        <a:gd name="connsiteX3" fmla="*/ 34398 w 75803"/>
                        <a:gd name="connsiteY3" fmla="*/ 183457 h 183456"/>
                        <a:gd name="connsiteX4" fmla="*/ 51597 w 75803"/>
                        <a:gd name="connsiteY4" fmla="*/ 91729 h 183456"/>
                        <a:gd name="connsiteX5" fmla="*/ 75803 w 75803"/>
                        <a:gd name="connsiteY5" fmla="*/ 33124 h 183456"/>
                        <a:gd name="connsiteX6" fmla="*/ 75803 w 75803"/>
                        <a:gd name="connsiteY6" fmla="*/ 0 h 183456"/>
                        <a:gd name="connsiteX7" fmla="*/ 34398 w 75803"/>
                        <a:gd name="connsiteY7" fmla="*/ 0 h 1834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5803" h="183456">
                          <a:moveTo>
                            <a:pt x="34398" y="0"/>
                          </a:moveTo>
                          <a:cubicBezTo>
                            <a:pt x="34398" y="0"/>
                            <a:pt x="40131" y="43953"/>
                            <a:pt x="24843" y="63700"/>
                          </a:cubicBezTo>
                          <a:cubicBezTo>
                            <a:pt x="8918" y="83448"/>
                            <a:pt x="0" y="100009"/>
                            <a:pt x="0" y="159251"/>
                          </a:cubicBezTo>
                          <a:lnTo>
                            <a:pt x="34398" y="183457"/>
                          </a:lnTo>
                          <a:cubicBezTo>
                            <a:pt x="34398" y="183457"/>
                            <a:pt x="31850" y="110839"/>
                            <a:pt x="51597" y="91729"/>
                          </a:cubicBezTo>
                          <a:cubicBezTo>
                            <a:pt x="71981" y="72618"/>
                            <a:pt x="73893" y="69433"/>
                            <a:pt x="75803" y="33124"/>
                          </a:cubicBezTo>
                          <a:lnTo>
                            <a:pt x="75803" y="0"/>
                          </a:lnTo>
                          <a:lnTo>
                            <a:pt x="34398" y="0"/>
                          </a:lnTo>
                          <a:close/>
                        </a:path>
                      </a:pathLst>
                    </a:custGeom>
                    <a:solidFill>
                      <a:srgbClr val="262725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42" name="Freeform: Shape 2141">
                      <a:extLst>
                        <a:ext uri="{FF2B5EF4-FFF2-40B4-BE49-F238E27FC236}">
                          <a16:creationId xmlns:a16="http://schemas.microsoft.com/office/drawing/2014/main" id="{0475D78F-4FF7-4A87-9B2A-4F473BC8A7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67223" y="5801491"/>
                      <a:ext cx="75803" cy="183456"/>
                    </a:xfrm>
                    <a:custGeom>
                      <a:avLst/>
                      <a:gdLst>
                        <a:gd name="connsiteX0" fmla="*/ 41405 w 75803"/>
                        <a:gd name="connsiteY0" fmla="*/ 0 h 183456"/>
                        <a:gd name="connsiteX1" fmla="*/ 50960 w 75803"/>
                        <a:gd name="connsiteY1" fmla="*/ 63700 h 183456"/>
                        <a:gd name="connsiteX2" fmla="*/ 75803 w 75803"/>
                        <a:gd name="connsiteY2" fmla="*/ 159251 h 183456"/>
                        <a:gd name="connsiteX3" fmla="*/ 41405 w 75803"/>
                        <a:gd name="connsiteY3" fmla="*/ 183457 h 183456"/>
                        <a:gd name="connsiteX4" fmla="*/ 24206 w 75803"/>
                        <a:gd name="connsiteY4" fmla="*/ 91729 h 183456"/>
                        <a:gd name="connsiteX5" fmla="*/ 0 w 75803"/>
                        <a:gd name="connsiteY5" fmla="*/ 33124 h 183456"/>
                        <a:gd name="connsiteX6" fmla="*/ 0 w 75803"/>
                        <a:gd name="connsiteY6" fmla="*/ 0 h 183456"/>
                        <a:gd name="connsiteX7" fmla="*/ 41405 w 75803"/>
                        <a:gd name="connsiteY7" fmla="*/ 0 h 1834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75803" h="183456">
                          <a:moveTo>
                            <a:pt x="41405" y="0"/>
                          </a:moveTo>
                          <a:cubicBezTo>
                            <a:pt x="41405" y="0"/>
                            <a:pt x="35672" y="43953"/>
                            <a:pt x="50960" y="63700"/>
                          </a:cubicBezTo>
                          <a:cubicBezTo>
                            <a:pt x="66885" y="83448"/>
                            <a:pt x="75803" y="100009"/>
                            <a:pt x="75803" y="159251"/>
                          </a:cubicBezTo>
                          <a:lnTo>
                            <a:pt x="41405" y="183457"/>
                          </a:lnTo>
                          <a:cubicBezTo>
                            <a:pt x="41405" y="183457"/>
                            <a:pt x="43953" y="110839"/>
                            <a:pt x="24206" y="91729"/>
                          </a:cubicBezTo>
                          <a:cubicBezTo>
                            <a:pt x="4459" y="72618"/>
                            <a:pt x="1911" y="69433"/>
                            <a:pt x="0" y="33124"/>
                          </a:cubicBezTo>
                          <a:lnTo>
                            <a:pt x="0" y="0"/>
                          </a:lnTo>
                          <a:lnTo>
                            <a:pt x="41405" y="0"/>
                          </a:lnTo>
                          <a:close/>
                        </a:path>
                      </a:pathLst>
                    </a:custGeom>
                    <a:solidFill>
                      <a:srgbClr val="4B4C4B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143" name="Freeform: Shape 2142">
                    <a:extLst>
                      <a:ext uri="{FF2B5EF4-FFF2-40B4-BE49-F238E27FC236}">
                        <a16:creationId xmlns:a16="http://schemas.microsoft.com/office/drawing/2014/main" id="{62722DCE-8BFF-495B-9D63-0FC1E8AEE652}"/>
                      </a:ext>
                    </a:extLst>
                  </p:cNvPr>
                  <p:cNvSpPr/>
                  <p:nvPr/>
                </p:nvSpPr>
                <p:spPr>
                  <a:xfrm>
                    <a:off x="3655757" y="3726774"/>
                    <a:ext cx="94913" cy="2093826"/>
                  </a:xfrm>
                  <a:custGeom>
                    <a:avLst/>
                    <a:gdLst>
                      <a:gd name="connsiteX0" fmla="*/ 0 w 94913"/>
                      <a:gd name="connsiteY0" fmla="*/ 0 h 2093826"/>
                      <a:gd name="connsiteX1" fmla="*/ 94914 w 94913"/>
                      <a:gd name="connsiteY1" fmla="*/ 0 h 2093826"/>
                      <a:gd name="connsiteX2" fmla="*/ 94914 w 94913"/>
                      <a:gd name="connsiteY2" fmla="*/ 2093827 h 2093826"/>
                      <a:gd name="connsiteX3" fmla="*/ 0 w 94913"/>
                      <a:gd name="connsiteY3" fmla="*/ 2093827 h 20938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4913" h="2093826">
                        <a:moveTo>
                          <a:pt x="0" y="0"/>
                        </a:moveTo>
                        <a:lnTo>
                          <a:pt x="94914" y="0"/>
                        </a:lnTo>
                        <a:lnTo>
                          <a:pt x="94914" y="2093827"/>
                        </a:lnTo>
                        <a:lnTo>
                          <a:pt x="0" y="2093827"/>
                        </a:lnTo>
                        <a:close/>
                      </a:path>
                    </a:pathLst>
                  </a:custGeom>
                  <a:solidFill>
                    <a:srgbClr val="4B4C4B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44" name="Freeform: Shape 2143">
                    <a:extLst>
                      <a:ext uri="{FF2B5EF4-FFF2-40B4-BE49-F238E27FC236}">
                        <a16:creationId xmlns:a16="http://schemas.microsoft.com/office/drawing/2014/main" id="{D9F1AB8F-AB7C-492F-BC66-D061F5FAF101}"/>
                      </a:ext>
                    </a:extLst>
                  </p:cNvPr>
                  <p:cNvSpPr/>
                  <p:nvPr/>
                </p:nvSpPr>
                <p:spPr>
                  <a:xfrm>
                    <a:off x="3723279" y="3726774"/>
                    <a:ext cx="16562" cy="2093826"/>
                  </a:xfrm>
                  <a:custGeom>
                    <a:avLst/>
                    <a:gdLst>
                      <a:gd name="connsiteX0" fmla="*/ 0 w 16562"/>
                      <a:gd name="connsiteY0" fmla="*/ 0 h 2093826"/>
                      <a:gd name="connsiteX1" fmla="*/ 16562 w 16562"/>
                      <a:gd name="connsiteY1" fmla="*/ 0 h 2093826"/>
                      <a:gd name="connsiteX2" fmla="*/ 16562 w 16562"/>
                      <a:gd name="connsiteY2" fmla="*/ 2093827 h 2093826"/>
                      <a:gd name="connsiteX3" fmla="*/ 0 w 16562"/>
                      <a:gd name="connsiteY3" fmla="*/ 2093827 h 20938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562" h="2093826">
                        <a:moveTo>
                          <a:pt x="0" y="0"/>
                        </a:moveTo>
                        <a:lnTo>
                          <a:pt x="16562" y="0"/>
                        </a:lnTo>
                        <a:lnTo>
                          <a:pt x="16562" y="2093827"/>
                        </a:lnTo>
                        <a:lnTo>
                          <a:pt x="0" y="2093827"/>
                        </a:lnTo>
                        <a:close/>
                      </a:path>
                    </a:pathLst>
                  </a:custGeom>
                  <a:solidFill>
                    <a:srgbClr val="757576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45" name="Freeform: Shape 2144">
                    <a:extLst>
                      <a:ext uri="{FF2B5EF4-FFF2-40B4-BE49-F238E27FC236}">
                        <a16:creationId xmlns:a16="http://schemas.microsoft.com/office/drawing/2014/main" id="{CB3DA493-2618-466E-BF96-8D38EF12EB46}"/>
                      </a:ext>
                    </a:extLst>
                  </p:cNvPr>
                  <p:cNvSpPr/>
                  <p:nvPr/>
                </p:nvSpPr>
                <p:spPr>
                  <a:xfrm>
                    <a:off x="3655757" y="3726774"/>
                    <a:ext cx="47138" cy="2093826"/>
                  </a:xfrm>
                  <a:custGeom>
                    <a:avLst/>
                    <a:gdLst>
                      <a:gd name="connsiteX0" fmla="*/ 0 w 47138"/>
                      <a:gd name="connsiteY0" fmla="*/ 0 h 2093826"/>
                      <a:gd name="connsiteX1" fmla="*/ 47138 w 47138"/>
                      <a:gd name="connsiteY1" fmla="*/ 0 h 2093826"/>
                      <a:gd name="connsiteX2" fmla="*/ 47138 w 47138"/>
                      <a:gd name="connsiteY2" fmla="*/ 2093827 h 2093826"/>
                      <a:gd name="connsiteX3" fmla="*/ 0 w 47138"/>
                      <a:gd name="connsiteY3" fmla="*/ 2093827 h 20938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138" h="2093826">
                        <a:moveTo>
                          <a:pt x="0" y="0"/>
                        </a:moveTo>
                        <a:lnTo>
                          <a:pt x="47138" y="0"/>
                        </a:lnTo>
                        <a:lnTo>
                          <a:pt x="47138" y="2093827"/>
                        </a:lnTo>
                        <a:lnTo>
                          <a:pt x="0" y="2093827"/>
                        </a:lnTo>
                        <a:close/>
                      </a:path>
                    </a:pathLst>
                  </a:custGeom>
                  <a:solidFill>
                    <a:srgbClr val="6F6E6F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46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3476359" y="4527486"/>
                  <a:ext cx="391797" cy="1318028"/>
                  <a:chOff x="3476359" y="4527486"/>
                  <a:chExt cx="391797" cy="1318028"/>
                </a:xfrm>
                <a:solidFill>
                  <a:schemeClr val="accent1"/>
                </a:solidFill>
              </p:grpSpPr>
              <p:grpSp>
                <p:nvGrpSpPr>
                  <p:cNvPr id="2147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476359" y="5360685"/>
                    <a:ext cx="391797" cy="273274"/>
                    <a:chOff x="3476359" y="5360685"/>
                    <a:chExt cx="391797" cy="273274"/>
                  </a:xfrm>
                  <a:solidFill>
                    <a:schemeClr val="accent1"/>
                  </a:solidFill>
                </p:grpSpPr>
                <p:sp>
                  <p:nvSpPr>
                    <p:cNvPr id="2148" name="Freeform: Shape 2147">
                      <a:extLst>
                        <a:ext uri="{FF2B5EF4-FFF2-40B4-BE49-F238E27FC236}">
                          <a16:creationId xmlns:a16="http://schemas.microsoft.com/office/drawing/2014/main" id="{5E188B24-3F65-43F8-AB7E-E4EA42F664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630" y="5360685"/>
                      <a:ext cx="389527" cy="273274"/>
                    </a:xfrm>
                    <a:custGeom>
                      <a:avLst/>
                      <a:gdLst>
                        <a:gd name="connsiteX0" fmla="*/ 177127 w 389527"/>
                        <a:gd name="connsiteY0" fmla="*/ 0 h 273274"/>
                        <a:gd name="connsiteX1" fmla="*/ 177127 w 389527"/>
                        <a:gd name="connsiteY1" fmla="*/ 113387 h 273274"/>
                        <a:gd name="connsiteX2" fmla="*/ 177764 w 389527"/>
                        <a:gd name="connsiteY2" fmla="*/ 113387 h 273274"/>
                        <a:gd name="connsiteX3" fmla="*/ 384790 w 389527"/>
                        <a:gd name="connsiteY3" fmla="*/ 215944 h 273274"/>
                        <a:gd name="connsiteX4" fmla="*/ 272040 w 389527"/>
                        <a:gd name="connsiteY4" fmla="*/ 273274 h 273274"/>
                        <a:gd name="connsiteX5" fmla="*/ 272040 w 389527"/>
                        <a:gd name="connsiteY5" fmla="*/ 204478 h 273274"/>
                        <a:gd name="connsiteX6" fmla="*/ 227450 w 389527"/>
                        <a:gd name="connsiteY6" fmla="*/ 205115 h 273274"/>
                        <a:gd name="connsiteX7" fmla="*/ 224903 w 389527"/>
                        <a:gd name="connsiteY7" fmla="*/ 205115 h 273274"/>
                        <a:gd name="connsiteX8" fmla="*/ 224903 w 389527"/>
                        <a:gd name="connsiteY8" fmla="*/ 205115 h 273274"/>
                        <a:gd name="connsiteX9" fmla="*/ 4499 w 389527"/>
                        <a:gd name="connsiteY9" fmla="*/ 144600 h 273274"/>
                        <a:gd name="connsiteX10" fmla="*/ 177127 w 389527"/>
                        <a:gd name="connsiteY10" fmla="*/ 0 h 27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9527" h="273274">
                          <a:moveTo>
                            <a:pt x="177127" y="0"/>
                          </a:moveTo>
                          <a:lnTo>
                            <a:pt x="177127" y="113387"/>
                          </a:lnTo>
                          <a:cubicBezTo>
                            <a:pt x="177127" y="113387"/>
                            <a:pt x="177127" y="113387"/>
                            <a:pt x="177764" y="113387"/>
                          </a:cubicBezTo>
                          <a:cubicBezTo>
                            <a:pt x="180949" y="114024"/>
                            <a:pt x="168846" y="202567"/>
                            <a:pt x="384790" y="215944"/>
                          </a:cubicBezTo>
                          <a:cubicBezTo>
                            <a:pt x="417277" y="217855"/>
                            <a:pt x="272040" y="273274"/>
                            <a:pt x="272040" y="273274"/>
                          </a:cubicBezTo>
                          <a:lnTo>
                            <a:pt x="272040" y="204478"/>
                          </a:lnTo>
                          <a:cubicBezTo>
                            <a:pt x="272040" y="204478"/>
                            <a:pt x="254204" y="205115"/>
                            <a:pt x="227450" y="205115"/>
                          </a:cubicBezTo>
                          <a:lnTo>
                            <a:pt x="224903" y="205115"/>
                          </a:lnTo>
                          <a:lnTo>
                            <a:pt x="224903" y="205115"/>
                          </a:lnTo>
                          <a:cubicBezTo>
                            <a:pt x="155469" y="204478"/>
                            <a:pt x="30617" y="195560"/>
                            <a:pt x="4499" y="144600"/>
                          </a:cubicBezTo>
                          <a:cubicBezTo>
                            <a:pt x="-33083" y="73255"/>
                            <a:pt x="177127" y="0"/>
                            <a:pt x="177127" y="0"/>
                          </a:cubicBezTo>
                          <a:close/>
                        </a:path>
                      </a:pathLst>
                    </a:custGeom>
                    <a:solidFill>
                      <a:srgbClr val="565656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49" name="Freeform: Shape 2148">
                      <a:extLst>
                        <a:ext uri="{FF2B5EF4-FFF2-40B4-BE49-F238E27FC236}">
                          <a16:creationId xmlns:a16="http://schemas.microsoft.com/office/drawing/2014/main" id="{ECD5CB41-0373-45C0-82CF-4F628B3B1D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670" y="5560068"/>
                      <a:ext cx="117487" cy="73892"/>
                    </a:xfrm>
                    <a:custGeom>
                      <a:avLst/>
                      <a:gdLst>
                        <a:gd name="connsiteX0" fmla="*/ 6370 w 117487"/>
                        <a:gd name="connsiteY0" fmla="*/ 0 h 73892"/>
                        <a:gd name="connsiteX1" fmla="*/ 112750 w 117487"/>
                        <a:gd name="connsiteY1" fmla="*/ 16562 h 73892"/>
                        <a:gd name="connsiteX2" fmla="*/ 0 w 117487"/>
                        <a:gd name="connsiteY2" fmla="*/ 73892 h 73892"/>
                        <a:gd name="connsiteX3" fmla="*/ 0 w 117487"/>
                        <a:gd name="connsiteY3" fmla="*/ 5096 h 73892"/>
                        <a:gd name="connsiteX4" fmla="*/ 6370 w 117487"/>
                        <a:gd name="connsiteY4" fmla="*/ 0 h 738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7487" h="73892">
                          <a:moveTo>
                            <a:pt x="6370" y="0"/>
                          </a:moveTo>
                          <a:cubicBezTo>
                            <a:pt x="33761" y="7644"/>
                            <a:pt x="68159" y="13377"/>
                            <a:pt x="112750" y="16562"/>
                          </a:cubicBezTo>
                          <a:cubicBezTo>
                            <a:pt x="145236" y="18473"/>
                            <a:pt x="0" y="73892"/>
                            <a:pt x="0" y="73892"/>
                          </a:cubicBezTo>
                          <a:lnTo>
                            <a:pt x="0" y="5096"/>
                          </a:lnTo>
                          <a:cubicBezTo>
                            <a:pt x="2548" y="1274"/>
                            <a:pt x="4459" y="4459"/>
                            <a:pt x="6370" y="0"/>
                          </a:cubicBezTo>
                          <a:close/>
                        </a:path>
                      </a:pathLst>
                    </a:custGeom>
                    <a:solidFill>
                      <a:srgbClr val="383838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150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478033" y="5360685"/>
                      <a:ext cx="389941" cy="229958"/>
                      <a:chOff x="3478033" y="5360685"/>
                      <a:chExt cx="389941" cy="229958"/>
                    </a:xfrm>
                    <a:solidFill>
                      <a:schemeClr val="accent1"/>
                    </a:solidFill>
                  </p:grpSpPr>
                  <p:sp>
                    <p:nvSpPr>
                      <p:cNvPr id="2151" name="Freeform: Shape 2150">
                        <a:extLst>
                          <a:ext uri="{FF2B5EF4-FFF2-40B4-BE49-F238E27FC236}">
                            <a16:creationId xmlns:a16="http://schemas.microsoft.com/office/drawing/2014/main" id="{4E30320E-694F-42F2-BA6C-F7D23FD464C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748122" y="5565164"/>
                        <a:ext cx="2547" cy="636"/>
                      </a:xfrm>
                      <a:custGeom>
                        <a:avLst/>
                        <a:gdLst>
                          <a:gd name="connsiteX0" fmla="*/ 2548 w 2547"/>
                          <a:gd name="connsiteY0" fmla="*/ 637 h 636"/>
                          <a:gd name="connsiteX1" fmla="*/ 0 w 2547"/>
                          <a:gd name="connsiteY1" fmla="*/ 0 h 636"/>
                          <a:gd name="connsiteX2" fmla="*/ 2548 w 2547"/>
                          <a:gd name="connsiteY2" fmla="*/ 0 h 636"/>
                          <a:gd name="connsiteX3" fmla="*/ 2548 w 2547"/>
                          <a:gd name="connsiteY3" fmla="*/ 637 h 6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547" h="636">
                            <a:moveTo>
                              <a:pt x="2548" y="637"/>
                            </a:moveTo>
                            <a:cubicBezTo>
                              <a:pt x="1911" y="0"/>
                              <a:pt x="637" y="0"/>
                              <a:pt x="0" y="0"/>
                            </a:cubicBezTo>
                            <a:cubicBezTo>
                              <a:pt x="1911" y="0"/>
                              <a:pt x="2548" y="0"/>
                              <a:pt x="2548" y="0"/>
                            </a:cubicBezTo>
                            <a:lnTo>
                              <a:pt x="2548" y="637"/>
                            </a:lnTo>
                            <a:close/>
                          </a:path>
                        </a:pathLst>
                      </a:custGeom>
                      <a:noFill/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152" name="Freeform: Shape 2151">
                        <a:extLst>
                          <a:ext uri="{FF2B5EF4-FFF2-40B4-BE49-F238E27FC236}">
                            <a16:creationId xmlns:a16="http://schemas.microsoft.com/office/drawing/2014/main" id="{7FB24C7D-D153-41FC-8584-67B5CC95A1B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78033" y="5360685"/>
                        <a:ext cx="389941" cy="229958"/>
                      </a:xfrm>
                      <a:custGeom>
                        <a:avLst/>
                        <a:gdLst>
                          <a:gd name="connsiteX0" fmla="*/ 177724 w 389941"/>
                          <a:gd name="connsiteY0" fmla="*/ 0 h 229958"/>
                          <a:gd name="connsiteX1" fmla="*/ 178361 w 389941"/>
                          <a:gd name="connsiteY1" fmla="*/ 114024 h 229958"/>
                          <a:gd name="connsiteX2" fmla="*/ 385387 w 389941"/>
                          <a:gd name="connsiteY2" fmla="*/ 216581 h 229958"/>
                          <a:gd name="connsiteX3" fmla="*/ 374557 w 389941"/>
                          <a:gd name="connsiteY3" fmla="*/ 229958 h 229958"/>
                          <a:gd name="connsiteX4" fmla="*/ 370098 w 389941"/>
                          <a:gd name="connsiteY4" fmla="*/ 221677 h 229958"/>
                          <a:gd name="connsiteX5" fmla="*/ 272637 w 389941"/>
                          <a:gd name="connsiteY5" fmla="*/ 205752 h 229958"/>
                          <a:gd name="connsiteX6" fmla="*/ 272637 w 389941"/>
                          <a:gd name="connsiteY6" fmla="*/ 205115 h 229958"/>
                          <a:gd name="connsiteX7" fmla="*/ 270089 w 389941"/>
                          <a:gd name="connsiteY7" fmla="*/ 205115 h 229958"/>
                          <a:gd name="connsiteX8" fmla="*/ 174539 w 389941"/>
                          <a:gd name="connsiteY8" fmla="*/ 158614 h 229958"/>
                          <a:gd name="connsiteX9" fmla="*/ 152881 w 389941"/>
                          <a:gd name="connsiteY9" fmla="*/ 98735 h 229958"/>
                          <a:gd name="connsiteX10" fmla="*/ 119756 w 389941"/>
                          <a:gd name="connsiteY10" fmla="*/ 36946 h 229958"/>
                          <a:gd name="connsiteX11" fmla="*/ 0 w 389941"/>
                          <a:gd name="connsiteY11" fmla="*/ 126127 h 229958"/>
                          <a:gd name="connsiteX12" fmla="*/ 177724 w 389941"/>
                          <a:gd name="connsiteY12" fmla="*/ 0 h 2299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389941" h="229958">
                            <a:moveTo>
                              <a:pt x="177724" y="0"/>
                            </a:moveTo>
                            <a:cubicBezTo>
                              <a:pt x="177724" y="0"/>
                              <a:pt x="177724" y="113387"/>
                              <a:pt x="178361" y="114024"/>
                            </a:cubicBezTo>
                            <a:cubicBezTo>
                              <a:pt x="181546" y="114660"/>
                              <a:pt x="169443" y="203204"/>
                              <a:pt x="385387" y="216581"/>
                            </a:cubicBezTo>
                            <a:cubicBezTo>
                              <a:pt x="394942" y="217218"/>
                              <a:pt x="388572" y="222951"/>
                              <a:pt x="374557" y="229958"/>
                            </a:cubicBezTo>
                            <a:cubicBezTo>
                              <a:pt x="374557" y="229958"/>
                              <a:pt x="384750" y="222951"/>
                              <a:pt x="370098" y="221677"/>
                            </a:cubicBezTo>
                            <a:cubicBezTo>
                              <a:pt x="361817" y="221040"/>
                              <a:pt x="319138" y="217855"/>
                              <a:pt x="272637" y="205752"/>
                            </a:cubicBezTo>
                            <a:lnTo>
                              <a:pt x="272637" y="205115"/>
                            </a:lnTo>
                            <a:cubicBezTo>
                              <a:pt x="272637" y="205115"/>
                              <a:pt x="272000" y="205115"/>
                              <a:pt x="270089" y="205115"/>
                            </a:cubicBezTo>
                            <a:cubicBezTo>
                              <a:pt x="235691" y="195560"/>
                              <a:pt x="199382" y="181546"/>
                              <a:pt x="174539" y="158614"/>
                            </a:cubicBezTo>
                            <a:cubicBezTo>
                              <a:pt x="174539" y="158614"/>
                              <a:pt x="147785" y="128675"/>
                              <a:pt x="152881" y="98735"/>
                            </a:cubicBezTo>
                            <a:cubicBezTo>
                              <a:pt x="157977" y="69433"/>
                              <a:pt x="161162" y="29302"/>
                              <a:pt x="119756" y="36946"/>
                            </a:cubicBezTo>
                            <a:cubicBezTo>
                              <a:pt x="78988" y="45227"/>
                              <a:pt x="1911" y="89180"/>
                              <a:pt x="0" y="126127"/>
                            </a:cubicBezTo>
                            <a:cubicBezTo>
                              <a:pt x="1911" y="61152"/>
                              <a:pt x="177724" y="0"/>
                              <a:pt x="177724" y="0"/>
                            </a:cubicBezTo>
                            <a:close/>
                          </a:path>
                        </a:pathLst>
                      </a:custGeom>
                      <a:solidFill>
                        <a:srgbClr val="6F6E6F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153" name="Freeform: Shape 2152">
                      <a:extLst>
                        <a:ext uri="{FF2B5EF4-FFF2-40B4-BE49-F238E27FC236}">
                          <a16:creationId xmlns:a16="http://schemas.microsoft.com/office/drawing/2014/main" id="{ADB5967A-7B7F-421B-80F9-1AF77627E2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6359" y="5474709"/>
                      <a:ext cx="274310" cy="94256"/>
                    </a:xfrm>
                    <a:custGeom>
                      <a:avLst/>
                      <a:gdLst>
                        <a:gd name="connsiteX0" fmla="*/ 274311 w 274310"/>
                        <a:gd name="connsiteY0" fmla="*/ 91091 h 94256"/>
                        <a:gd name="connsiteX1" fmla="*/ 41805 w 274310"/>
                        <a:gd name="connsiteY1" fmla="*/ 54782 h 94256"/>
                        <a:gd name="connsiteX2" fmla="*/ 3585 w 274310"/>
                        <a:gd name="connsiteY2" fmla="*/ 0 h 94256"/>
                        <a:gd name="connsiteX3" fmla="*/ 16962 w 274310"/>
                        <a:gd name="connsiteY3" fmla="*/ 49049 h 94256"/>
                        <a:gd name="connsiteX4" fmla="*/ 158376 w 274310"/>
                        <a:gd name="connsiteY4" fmla="*/ 87906 h 94256"/>
                        <a:gd name="connsiteX5" fmla="*/ 274311 w 274310"/>
                        <a:gd name="connsiteY5" fmla="*/ 91091 h 9425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74310" h="94256">
                          <a:moveTo>
                            <a:pt x="274311" y="91091"/>
                          </a:moveTo>
                          <a:cubicBezTo>
                            <a:pt x="274311" y="91091"/>
                            <a:pt x="99772" y="89817"/>
                            <a:pt x="41805" y="54782"/>
                          </a:cubicBezTo>
                          <a:cubicBezTo>
                            <a:pt x="41805" y="54782"/>
                            <a:pt x="-4696" y="28665"/>
                            <a:pt x="3585" y="0"/>
                          </a:cubicBezTo>
                          <a:cubicBezTo>
                            <a:pt x="3585" y="0"/>
                            <a:pt x="-10430" y="28028"/>
                            <a:pt x="16962" y="49049"/>
                          </a:cubicBezTo>
                          <a:cubicBezTo>
                            <a:pt x="43716" y="70070"/>
                            <a:pt x="59004" y="77714"/>
                            <a:pt x="158376" y="87906"/>
                          </a:cubicBezTo>
                          <a:cubicBezTo>
                            <a:pt x="259023" y="100009"/>
                            <a:pt x="274311" y="91091"/>
                            <a:pt x="274311" y="91091"/>
                          </a:cubicBezTo>
                          <a:close/>
                        </a:path>
                      </a:pathLst>
                    </a:custGeom>
                    <a:solidFill>
                      <a:srgbClr val="2D2D2C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54" name="Freeform: Shape 2153">
                      <a:extLst>
                        <a:ext uri="{FF2B5EF4-FFF2-40B4-BE49-F238E27FC236}">
                          <a16:creationId xmlns:a16="http://schemas.microsoft.com/office/drawing/2014/main" id="{0052E470-043C-401B-AD67-FD4E1552C1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7799" y="5401454"/>
                      <a:ext cx="191527" cy="152261"/>
                    </a:xfrm>
                    <a:custGeom>
                      <a:avLst/>
                      <a:gdLst>
                        <a:gd name="connsiteX0" fmla="*/ 104895 w 191527"/>
                        <a:gd name="connsiteY0" fmla="*/ 0 h 152261"/>
                        <a:gd name="connsiteX1" fmla="*/ 62853 w 191527"/>
                        <a:gd name="connsiteY1" fmla="*/ 108290 h 152261"/>
                        <a:gd name="connsiteX2" fmla="*/ 191527 w 191527"/>
                        <a:gd name="connsiteY2" fmla="*/ 152244 h 152261"/>
                        <a:gd name="connsiteX3" fmla="*/ 4885 w 191527"/>
                        <a:gd name="connsiteY3" fmla="*/ 98099 h 152261"/>
                        <a:gd name="connsiteX4" fmla="*/ 19536 w 191527"/>
                        <a:gd name="connsiteY4" fmla="*/ 45227 h 152261"/>
                        <a:gd name="connsiteX5" fmla="*/ 104895 w 191527"/>
                        <a:gd name="connsiteY5" fmla="*/ 0 h 1522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1527" h="152261">
                          <a:moveTo>
                            <a:pt x="104895" y="0"/>
                          </a:moveTo>
                          <a:cubicBezTo>
                            <a:pt x="104895" y="0"/>
                            <a:pt x="31640" y="64337"/>
                            <a:pt x="62853" y="108290"/>
                          </a:cubicBezTo>
                          <a:cubicBezTo>
                            <a:pt x="94066" y="152881"/>
                            <a:pt x="191527" y="152244"/>
                            <a:pt x="191527" y="152244"/>
                          </a:cubicBezTo>
                          <a:cubicBezTo>
                            <a:pt x="191527" y="152244"/>
                            <a:pt x="43743" y="154792"/>
                            <a:pt x="4885" y="98099"/>
                          </a:cubicBezTo>
                          <a:cubicBezTo>
                            <a:pt x="4885" y="98099"/>
                            <a:pt x="-12951" y="70707"/>
                            <a:pt x="19536" y="45227"/>
                          </a:cubicBezTo>
                          <a:cubicBezTo>
                            <a:pt x="58394" y="14651"/>
                            <a:pt x="104895" y="0"/>
                            <a:pt x="104895" y="0"/>
                          </a:cubicBezTo>
                          <a:close/>
                        </a:path>
                      </a:pathLst>
                    </a:custGeom>
                    <a:solidFill>
                      <a:srgbClr val="6F6E6F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55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476359" y="5082953"/>
                    <a:ext cx="391797" cy="273911"/>
                    <a:chOff x="3476359" y="5082953"/>
                    <a:chExt cx="391797" cy="273911"/>
                  </a:xfrm>
                  <a:solidFill>
                    <a:schemeClr val="accent1"/>
                  </a:solidFill>
                </p:grpSpPr>
                <p:sp>
                  <p:nvSpPr>
                    <p:cNvPr id="2156" name="Freeform: Shape 2155">
                      <a:extLst>
                        <a:ext uri="{FF2B5EF4-FFF2-40B4-BE49-F238E27FC236}">
                          <a16:creationId xmlns:a16="http://schemas.microsoft.com/office/drawing/2014/main" id="{966EE98D-B0EA-4CDF-84BC-F45ACF3346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630" y="5082953"/>
                      <a:ext cx="389527" cy="273911"/>
                    </a:xfrm>
                    <a:custGeom>
                      <a:avLst/>
                      <a:gdLst>
                        <a:gd name="connsiteX0" fmla="*/ 177127 w 389527"/>
                        <a:gd name="connsiteY0" fmla="*/ 0 h 273911"/>
                        <a:gd name="connsiteX1" fmla="*/ 177127 w 389527"/>
                        <a:gd name="connsiteY1" fmla="*/ 113386 h 273911"/>
                        <a:gd name="connsiteX2" fmla="*/ 177764 w 389527"/>
                        <a:gd name="connsiteY2" fmla="*/ 113386 h 273911"/>
                        <a:gd name="connsiteX3" fmla="*/ 384790 w 389527"/>
                        <a:gd name="connsiteY3" fmla="*/ 215944 h 273911"/>
                        <a:gd name="connsiteX4" fmla="*/ 272040 w 389527"/>
                        <a:gd name="connsiteY4" fmla="*/ 273911 h 273911"/>
                        <a:gd name="connsiteX5" fmla="*/ 272040 w 389527"/>
                        <a:gd name="connsiteY5" fmla="*/ 204478 h 273911"/>
                        <a:gd name="connsiteX6" fmla="*/ 227450 w 389527"/>
                        <a:gd name="connsiteY6" fmla="*/ 205115 h 273911"/>
                        <a:gd name="connsiteX7" fmla="*/ 224903 w 389527"/>
                        <a:gd name="connsiteY7" fmla="*/ 205115 h 273911"/>
                        <a:gd name="connsiteX8" fmla="*/ 224903 w 389527"/>
                        <a:gd name="connsiteY8" fmla="*/ 205115 h 273911"/>
                        <a:gd name="connsiteX9" fmla="*/ 4499 w 389527"/>
                        <a:gd name="connsiteY9" fmla="*/ 144600 h 273911"/>
                        <a:gd name="connsiteX10" fmla="*/ 177127 w 389527"/>
                        <a:gd name="connsiteY10" fmla="*/ 0 h 2739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9527" h="273911">
                          <a:moveTo>
                            <a:pt x="177127" y="0"/>
                          </a:moveTo>
                          <a:lnTo>
                            <a:pt x="177127" y="113386"/>
                          </a:lnTo>
                          <a:cubicBezTo>
                            <a:pt x="177127" y="113386"/>
                            <a:pt x="177127" y="113386"/>
                            <a:pt x="177764" y="113386"/>
                          </a:cubicBezTo>
                          <a:cubicBezTo>
                            <a:pt x="180949" y="114660"/>
                            <a:pt x="168846" y="202567"/>
                            <a:pt x="384790" y="215944"/>
                          </a:cubicBezTo>
                          <a:cubicBezTo>
                            <a:pt x="417277" y="217855"/>
                            <a:pt x="272040" y="273911"/>
                            <a:pt x="272040" y="273911"/>
                          </a:cubicBezTo>
                          <a:lnTo>
                            <a:pt x="272040" y="204478"/>
                          </a:lnTo>
                          <a:cubicBezTo>
                            <a:pt x="272040" y="204478"/>
                            <a:pt x="254204" y="205115"/>
                            <a:pt x="227450" y="205115"/>
                          </a:cubicBezTo>
                          <a:lnTo>
                            <a:pt x="224903" y="205115"/>
                          </a:lnTo>
                          <a:lnTo>
                            <a:pt x="224903" y="205115"/>
                          </a:lnTo>
                          <a:cubicBezTo>
                            <a:pt x="155469" y="204478"/>
                            <a:pt x="30617" y="195560"/>
                            <a:pt x="4499" y="144600"/>
                          </a:cubicBezTo>
                          <a:cubicBezTo>
                            <a:pt x="-33083" y="73255"/>
                            <a:pt x="177127" y="0"/>
                            <a:pt x="177127" y="0"/>
                          </a:cubicBezTo>
                          <a:close/>
                        </a:path>
                      </a:pathLst>
                    </a:custGeom>
                    <a:solidFill>
                      <a:srgbClr val="565656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57" name="Freeform: Shape 2156">
                      <a:extLst>
                        <a:ext uri="{FF2B5EF4-FFF2-40B4-BE49-F238E27FC236}">
                          <a16:creationId xmlns:a16="http://schemas.microsoft.com/office/drawing/2014/main" id="{F4787A1C-DF67-4F56-A0BE-3B424F11F8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670" y="5282972"/>
                      <a:ext cx="117487" cy="73892"/>
                    </a:xfrm>
                    <a:custGeom>
                      <a:avLst/>
                      <a:gdLst>
                        <a:gd name="connsiteX0" fmla="*/ 6370 w 117487"/>
                        <a:gd name="connsiteY0" fmla="*/ 0 h 73892"/>
                        <a:gd name="connsiteX1" fmla="*/ 112750 w 117487"/>
                        <a:gd name="connsiteY1" fmla="*/ 15925 h 73892"/>
                        <a:gd name="connsiteX2" fmla="*/ 0 w 117487"/>
                        <a:gd name="connsiteY2" fmla="*/ 73892 h 73892"/>
                        <a:gd name="connsiteX3" fmla="*/ 0 w 117487"/>
                        <a:gd name="connsiteY3" fmla="*/ 4459 h 73892"/>
                        <a:gd name="connsiteX4" fmla="*/ 6370 w 117487"/>
                        <a:gd name="connsiteY4" fmla="*/ 0 h 738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7487" h="73892">
                          <a:moveTo>
                            <a:pt x="6370" y="0"/>
                          </a:moveTo>
                          <a:cubicBezTo>
                            <a:pt x="33761" y="7644"/>
                            <a:pt x="68159" y="13377"/>
                            <a:pt x="112750" y="15925"/>
                          </a:cubicBezTo>
                          <a:cubicBezTo>
                            <a:pt x="145236" y="17836"/>
                            <a:pt x="0" y="73892"/>
                            <a:pt x="0" y="73892"/>
                          </a:cubicBezTo>
                          <a:lnTo>
                            <a:pt x="0" y="4459"/>
                          </a:lnTo>
                          <a:cubicBezTo>
                            <a:pt x="2548" y="637"/>
                            <a:pt x="4459" y="3822"/>
                            <a:pt x="6370" y="0"/>
                          </a:cubicBezTo>
                          <a:close/>
                        </a:path>
                      </a:pathLst>
                    </a:custGeom>
                    <a:solidFill>
                      <a:srgbClr val="383838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158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478033" y="5082953"/>
                      <a:ext cx="389941" cy="229957"/>
                      <a:chOff x="3478033" y="5082953"/>
                      <a:chExt cx="389941" cy="229957"/>
                    </a:xfrm>
                    <a:solidFill>
                      <a:schemeClr val="accent1"/>
                    </a:solidFill>
                  </p:grpSpPr>
                  <p:sp>
                    <p:nvSpPr>
                      <p:cNvPr id="2159" name="Freeform: Shape 2158">
                        <a:extLst>
                          <a:ext uri="{FF2B5EF4-FFF2-40B4-BE49-F238E27FC236}">
                            <a16:creationId xmlns:a16="http://schemas.microsoft.com/office/drawing/2014/main" id="{8195D2FE-1B9D-445B-9C0B-97477D8EFF1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748122" y="5287430"/>
                        <a:ext cx="2547" cy="637"/>
                      </a:xfrm>
                      <a:custGeom>
                        <a:avLst/>
                        <a:gdLst>
                          <a:gd name="connsiteX0" fmla="*/ 2548 w 2547"/>
                          <a:gd name="connsiteY0" fmla="*/ 637 h 637"/>
                          <a:gd name="connsiteX1" fmla="*/ 0 w 2547"/>
                          <a:gd name="connsiteY1" fmla="*/ 0 h 637"/>
                          <a:gd name="connsiteX2" fmla="*/ 2548 w 2547"/>
                          <a:gd name="connsiteY2" fmla="*/ 0 h 637"/>
                          <a:gd name="connsiteX3" fmla="*/ 2548 w 2547"/>
                          <a:gd name="connsiteY3" fmla="*/ 637 h 6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547" h="637">
                            <a:moveTo>
                              <a:pt x="2548" y="637"/>
                            </a:moveTo>
                            <a:cubicBezTo>
                              <a:pt x="1911" y="637"/>
                              <a:pt x="637" y="0"/>
                              <a:pt x="0" y="0"/>
                            </a:cubicBezTo>
                            <a:cubicBezTo>
                              <a:pt x="1911" y="0"/>
                              <a:pt x="2548" y="0"/>
                              <a:pt x="2548" y="0"/>
                            </a:cubicBezTo>
                            <a:lnTo>
                              <a:pt x="2548" y="637"/>
                            </a:lnTo>
                            <a:close/>
                          </a:path>
                        </a:pathLst>
                      </a:custGeom>
                      <a:noFill/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160" name="Freeform: Shape 2159">
                        <a:extLst>
                          <a:ext uri="{FF2B5EF4-FFF2-40B4-BE49-F238E27FC236}">
                            <a16:creationId xmlns:a16="http://schemas.microsoft.com/office/drawing/2014/main" id="{66A5AADD-6628-4040-83E1-9A78D5CA9A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78033" y="5082953"/>
                        <a:ext cx="389941" cy="229957"/>
                      </a:xfrm>
                      <a:custGeom>
                        <a:avLst/>
                        <a:gdLst>
                          <a:gd name="connsiteX0" fmla="*/ 177724 w 389941"/>
                          <a:gd name="connsiteY0" fmla="*/ 0 h 229957"/>
                          <a:gd name="connsiteX1" fmla="*/ 178361 w 389941"/>
                          <a:gd name="connsiteY1" fmla="*/ 113386 h 229957"/>
                          <a:gd name="connsiteX2" fmla="*/ 385387 w 389941"/>
                          <a:gd name="connsiteY2" fmla="*/ 215944 h 229957"/>
                          <a:gd name="connsiteX3" fmla="*/ 374557 w 389941"/>
                          <a:gd name="connsiteY3" fmla="*/ 229958 h 229957"/>
                          <a:gd name="connsiteX4" fmla="*/ 370098 w 389941"/>
                          <a:gd name="connsiteY4" fmla="*/ 221677 h 229957"/>
                          <a:gd name="connsiteX5" fmla="*/ 272637 w 389941"/>
                          <a:gd name="connsiteY5" fmla="*/ 205752 h 229957"/>
                          <a:gd name="connsiteX6" fmla="*/ 272637 w 389941"/>
                          <a:gd name="connsiteY6" fmla="*/ 205115 h 229957"/>
                          <a:gd name="connsiteX7" fmla="*/ 270089 w 389941"/>
                          <a:gd name="connsiteY7" fmla="*/ 205115 h 229957"/>
                          <a:gd name="connsiteX8" fmla="*/ 174539 w 389941"/>
                          <a:gd name="connsiteY8" fmla="*/ 158614 h 229957"/>
                          <a:gd name="connsiteX9" fmla="*/ 152881 w 389941"/>
                          <a:gd name="connsiteY9" fmla="*/ 99372 h 229957"/>
                          <a:gd name="connsiteX10" fmla="*/ 119756 w 389941"/>
                          <a:gd name="connsiteY10" fmla="*/ 37583 h 229957"/>
                          <a:gd name="connsiteX11" fmla="*/ 0 w 389941"/>
                          <a:gd name="connsiteY11" fmla="*/ 126764 h 229957"/>
                          <a:gd name="connsiteX12" fmla="*/ 177724 w 389941"/>
                          <a:gd name="connsiteY12" fmla="*/ 0 h 2299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389941" h="229957">
                            <a:moveTo>
                              <a:pt x="177724" y="0"/>
                            </a:moveTo>
                            <a:cubicBezTo>
                              <a:pt x="177724" y="0"/>
                              <a:pt x="177724" y="113386"/>
                              <a:pt x="178361" y="113386"/>
                            </a:cubicBezTo>
                            <a:cubicBezTo>
                              <a:pt x="181546" y="114660"/>
                              <a:pt x="169443" y="202567"/>
                              <a:pt x="385387" y="215944"/>
                            </a:cubicBezTo>
                            <a:cubicBezTo>
                              <a:pt x="394942" y="216581"/>
                              <a:pt x="388572" y="222314"/>
                              <a:pt x="374557" y="229958"/>
                            </a:cubicBezTo>
                            <a:cubicBezTo>
                              <a:pt x="374557" y="229958"/>
                              <a:pt x="384750" y="222951"/>
                              <a:pt x="370098" y="221677"/>
                            </a:cubicBezTo>
                            <a:cubicBezTo>
                              <a:pt x="361817" y="221040"/>
                              <a:pt x="319138" y="217855"/>
                              <a:pt x="272637" y="205752"/>
                            </a:cubicBezTo>
                            <a:lnTo>
                              <a:pt x="272637" y="205115"/>
                            </a:lnTo>
                            <a:cubicBezTo>
                              <a:pt x="272637" y="205115"/>
                              <a:pt x="272000" y="205115"/>
                              <a:pt x="270089" y="205115"/>
                            </a:cubicBezTo>
                            <a:cubicBezTo>
                              <a:pt x="235691" y="195560"/>
                              <a:pt x="199382" y="180909"/>
                              <a:pt x="174539" y="158614"/>
                            </a:cubicBezTo>
                            <a:cubicBezTo>
                              <a:pt x="174539" y="158614"/>
                              <a:pt x="147785" y="128675"/>
                              <a:pt x="152881" y="99372"/>
                            </a:cubicBezTo>
                            <a:cubicBezTo>
                              <a:pt x="157977" y="70070"/>
                              <a:pt x="161162" y="29939"/>
                              <a:pt x="119756" y="37583"/>
                            </a:cubicBezTo>
                            <a:cubicBezTo>
                              <a:pt x="78988" y="45227"/>
                              <a:pt x="1911" y="89817"/>
                              <a:pt x="0" y="126764"/>
                            </a:cubicBezTo>
                            <a:cubicBezTo>
                              <a:pt x="1911" y="61152"/>
                              <a:pt x="177724" y="0"/>
                              <a:pt x="177724" y="0"/>
                            </a:cubicBezTo>
                            <a:close/>
                          </a:path>
                        </a:pathLst>
                      </a:custGeom>
                      <a:solidFill>
                        <a:srgbClr val="6F6E6F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161" name="Freeform: Shape 2160">
                      <a:extLst>
                        <a:ext uri="{FF2B5EF4-FFF2-40B4-BE49-F238E27FC236}">
                          <a16:creationId xmlns:a16="http://schemas.microsoft.com/office/drawing/2014/main" id="{E6F16487-0F53-4AF2-9964-7BFAC336C8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6359" y="5198250"/>
                      <a:ext cx="274310" cy="93270"/>
                    </a:xfrm>
                    <a:custGeom>
                      <a:avLst/>
                      <a:gdLst>
                        <a:gd name="connsiteX0" fmla="*/ 274311 w 274310"/>
                        <a:gd name="connsiteY0" fmla="*/ 89818 h 93270"/>
                        <a:gd name="connsiteX1" fmla="*/ 41805 w 274310"/>
                        <a:gd name="connsiteY1" fmla="*/ 54145 h 93270"/>
                        <a:gd name="connsiteX2" fmla="*/ 3585 w 274310"/>
                        <a:gd name="connsiteY2" fmla="*/ 0 h 93270"/>
                        <a:gd name="connsiteX3" fmla="*/ 16962 w 274310"/>
                        <a:gd name="connsiteY3" fmla="*/ 49049 h 93270"/>
                        <a:gd name="connsiteX4" fmla="*/ 158376 w 274310"/>
                        <a:gd name="connsiteY4" fmla="*/ 87907 h 93270"/>
                        <a:gd name="connsiteX5" fmla="*/ 274311 w 274310"/>
                        <a:gd name="connsiteY5" fmla="*/ 89818 h 932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74310" h="93270">
                          <a:moveTo>
                            <a:pt x="274311" y="89818"/>
                          </a:moveTo>
                          <a:cubicBezTo>
                            <a:pt x="274311" y="89818"/>
                            <a:pt x="99772" y="89180"/>
                            <a:pt x="41805" y="54145"/>
                          </a:cubicBezTo>
                          <a:cubicBezTo>
                            <a:pt x="41805" y="54145"/>
                            <a:pt x="-4696" y="28028"/>
                            <a:pt x="3585" y="0"/>
                          </a:cubicBezTo>
                          <a:cubicBezTo>
                            <a:pt x="3585" y="0"/>
                            <a:pt x="-10430" y="28028"/>
                            <a:pt x="16962" y="49049"/>
                          </a:cubicBezTo>
                          <a:cubicBezTo>
                            <a:pt x="43716" y="70070"/>
                            <a:pt x="59004" y="77714"/>
                            <a:pt x="158376" y="87907"/>
                          </a:cubicBezTo>
                          <a:cubicBezTo>
                            <a:pt x="259023" y="98735"/>
                            <a:pt x="274311" y="89818"/>
                            <a:pt x="274311" y="89818"/>
                          </a:cubicBezTo>
                          <a:close/>
                        </a:path>
                      </a:pathLst>
                    </a:custGeom>
                    <a:solidFill>
                      <a:srgbClr val="2D2D2C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62" name="Freeform: Shape 2161">
                      <a:extLst>
                        <a:ext uri="{FF2B5EF4-FFF2-40B4-BE49-F238E27FC236}">
                          <a16:creationId xmlns:a16="http://schemas.microsoft.com/office/drawing/2014/main" id="{3FC9E10A-0C5E-454B-A3AC-4A2A2AA3D4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7799" y="5123721"/>
                      <a:ext cx="191527" cy="152897"/>
                    </a:xfrm>
                    <a:custGeom>
                      <a:avLst/>
                      <a:gdLst>
                        <a:gd name="connsiteX0" fmla="*/ 104895 w 191527"/>
                        <a:gd name="connsiteY0" fmla="*/ 0 h 152897"/>
                        <a:gd name="connsiteX1" fmla="*/ 62853 w 191527"/>
                        <a:gd name="connsiteY1" fmla="*/ 108927 h 152897"/>
                        <a:gd name="connsiteX2" fmla="*/ 191527 w 191527"/>
                        <a:gd name="connsiteY2" fmla="*/ 152881 h 152897"/>
                        <a:gd name="connsiteX3" fmla="*/ 4885 w 191527"/>
                        <a:gd name="connsiteY3" fmla="*/ 98735 h 152897"/>
                        <a:gd name="connsiteX4" fmla="*/ 19536 w 191527"/>
                        <a:gd name="connsiteY4" fmla="*/ 45864 h 152897"/>
                        <a:gd name="connsiteX5" fmla="*/ 104895 w 191527"/>
                        <a:gd name="connsiteY5" fmla="*/ 0 h 1528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1527" h="152897">
                          <a:moveTo>
                            <a:pt x="104895" y="0"/>
                          </a:moveTo>
                          <a:cubicBezTo>
                            <a:pt x="104895" y="0"/>
                            <a:pt x="31640" y="64337"/>
                            <a:pt x="62853" y="108927"/>
                          </a:cubicBezTo>
                          <a:cubicBezTo>
                            <a:pt x="94066" y="153517"/>
                            <a:pt x="191527" y="152881"/>
                            <a:pt x="191527" y="152881"/>
                          </a:cubicBezTo>
                          <a:cubicBezTo>
                            <a:pt x="191527" y="152881"/>
                            <a:pt x="43743" y="155428"/>
                            <a:pt x="4885" y="98735"/>
                          </a:cubicBezTo>
                          <a:cubicBezTo>
                            <a:pt x="4885" y="98735"/>
                            <a:pt x="-12951" y="71981"/>
                            <a:pt x="19536" y="45864"/>
                          </a:cubicBezTo>
                          <a:cubicBezTo>
                            <a:pt x="58394" y="14651"/>
                            <a:pt x="104895" y="0"/>
                            <a:pt x="104895" y="0"/>
                          </a:cubicBezTo>
                          <a:close/>
                        </a:path>
                      </a:pathLst>
                    </a:custGeom>
                    <a:solidFill>
                      <a:srgbClr val="6F6E6F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63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476359" y="4805220"/>
                    <a:ext cx="391797" cy="273273"/>
                    <a:chOff x="3476359" y="4805220"/>
                    <a:chExt cx="391797" cy="273273"/>
                  </a:xfrm>
                  <a:solidFill>
                    <a:schemeClr val="accent1"/>
                  </a:solidFill>
                </p:grpSpPr>
                <p:sp>
                  <p:nvSpPr>
                    <p:cNvPr id="2164" name="Freeform: Shape 2163">
                      <a:extLst>
                        <a:ext uri="{FF2B5EF4-FFF2-40B4-BE49-F238E27FC236}">
                          <a16:creationId xmlns:a16="http://schemas.microsoft.com/office/drawing/2014/main" id="{82FA70DF-8BEA-4C2A-B3EE-97CB93E529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630" y="4805220"/>
                      <a:ext cx="389527" cy="273273"/>
                    </a:xfrm>
                    <a:custGeom>
                      <a:avLst/>
                      <a:gdLst>
                        <a:gd name="connsiteX0" fmla="*/ 177127 w 389527"/>
                        <a:gd name="connsiteY0" fmla="*/ 0 h 273273"/>
                        <a:gd name="connsiteX1" fmla="*/ 177127 w 389527"/>
                        <a:gd name="connsiteY1" fmla="*/ 113386 h 273273"/>
                        <a:gd name="connsiteX2" fmla="*/ 177764 w 389527"/>
                        <a:gd name="connsiteY2" fmla="*/ 113386 h 273273"/>
                        <a:gd name="connsiteX3" fmla="*/ 384790 w 389527"/>
                        <a:gd name="connsiteY3" fmla="*/ 215944 h 273273"/>
                        <a:gd name="connsiteX4" fmla="*/ 272040 w 389527"/>
                        <a:gd name="connsiteY4" fmla="*/ 273274 h 273273"/>
                        <a:gd name="connsiteX5" fmla="*/ 272040 w 389527"/>
                        <a:gd name="connsiteY5" fmla="*/ 204478 h 273273"/>
                        <a:gd name="connsiteX6" fmla="*/ 227450 w 389527"/>
                        <a:gd name="connsiteY6" fmla="*/ 205114 h 273273"/>
                        <a:gd name="connsiteX7" fmla="*/ 224903 w 389527"/>
                        <a:gd name="connsiteY7" fmla="*/ 205114 h 273273"/>
                        <a:gd name="connsiteX8" fmla="*/ 224903 w 389527"/>
                        <a:gd name="connsiteY8" fmla="*/ 205114 h 273273"/>
                        <a:gd name="connsiteX9" fmla="*/ 4499 w 389527"/>
                        <a:gd name="connsiteY9" fmla="*/ 144599 h 273273"/>
                        <a:gd name="connsiteX10" fmla="*/ 177127 w 389527"/>
                        <a:gd name="connsiteY10" fmla="*/ 0 h 2732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9527" h="273273">
                          <a:moveTo>
                            <a:pt x="177127" y="0"/>
                          </a:moveTo>
                          <a:lnTo>
                            <a:pt x="177127" y="113386"/>
                          </a:lnTo>
                          <a:cubicBezTo>
                            <a:pt x="177127" y="113386"/>
                            <a:pt x="177127" y="113386"/>
                            <a:pt x="177764" y="113386"/>
                          </a:cubicBezTo>
                          <a:cubicBezTo>
                            <a:pt x="180949" y="114023"/>
                            <a:pt x="168846" y="202567"/>
                            <a:pt x="384790" y="215944"/>
                          </a:cubicBezTo>
                          <a:cubicBezTo>
                            <a:pt x="417277" y="217855"/>
                            <a:pt x="272040" y="273274"/>
                            <a:pt x="272040" y="273274"/>
                          </a:cubicBezTo>
                          <a:lnTo>
                            <a:pt x="272040" y="204478"/>
                          </a:lnTo>
                          <a:cubicBezTo>
                            <a:pt x="272040" y="204478"/>
                            <a:pt x="254204" y="205752"/>
                            <a:pt x="227450" y="205114"/>
                          </a:cubicBezTo>
                          <a:lnTo>
                            <a:pt x="224903" y="205114"/>
                          </a:lnTo>
                          <a:lnTo>
                            <a:pt x="224903" y="205114"/>
                          </a:lnTo>
                          <a:cubicBezTo>
                            <a:pt x="155469" y="204478"/>
                            <a:pt x="30617" y="195559"/>
                            <a:pt x="4499" y="144599"/>
                          </a:cubicBezTo>
                          <a:cubicBezTo>
                            <a:pt x="-33083" y="73255"/>
                            <a:pt x="177127" y="0"/>
                            <a:pt x="177127" y="0"/>
                          </a:cubicBezTo>
                          <a:close/>
                        </a:path>
                      </a:pathLst>
                    </a:custGeom>
                    <a:solidFill>
                      <a:srgbClr val="565656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65" name="Freeform: Shape 2164">
                      <a:extLst>
                        <a:ext uri="{FF2B5EF4-FFF2-40B4-BE49-F238E27FC236}">
                          <a16:creationId xmlns:a16="http://schemas.microsoft.com/office/drawing/2014/main" id="{099558F9-7537-49AA-A46F-A0B2FF99A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670" y="5005238"/>
                      <a:ext cx="117487" cy="73255"/>
                    </a:xfrm>
                    <a:custGeom>
                      <a:avLst/>
                      <a:gdLst>
                        <a:gd name="connsiteX0" fmla="*/ 6370 w 117487"/>
                        <a:gd name="connsiteY0" fmla="*/ 0 h 73255"/>
                        <a:gd name="connsiteX1" fmla="*/ 112750 w 117487"/>
                        <a:gd name="connsiteY1" fmla="*/ 15925 h 73255"/>
                        <a:gd name="connsiteX2" fmla="*/ 0 w 117487"/>
                        <a:gd name="connsiteY2" fmla="*/ 73255 h 73255"/>
                        <a:gd name="connsiteX3" fmla="*/ 0 w 117487"/>
                        <a:gd name="connsiteY3" fmla="*/ 4459 h 73255"/>
                        <a:gd name="connsiteX4" fmla="*/ 6370 w 117487"/>
                        <a:gd name="connsiteY4" fmla="*/ 0 h 732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7487" h="73255">
                          <a:moveTo>
                            <a:pt x="6370" y="0"/>
                          </a:moveTo>
                          <a:cubicBezTo>
                            <a:pt x="33761" y="7644"/>
                            <a:pt x="68159" y="13377"/>
                            <a:pt x="112750" y="15925"/>
                          </a:cubicBezTo>
                          <a:cubicBezTo>
                            <a:pt x="145236" y="17836"/>
                            <a:pt x="0" y="73255"/>
                            <a:pt x="0" y="73255"/>
                          </a:cubicBezTo>
                          <a:lnTo>
                            <a:pt x="0" y="4459"/>
                          </a:lnTo>
                          <a:cubicBezTo>
                            <a:pt x="2548" y="637"/>
                            <a:pt x="4459" y="3822"/>
                            <a:pt x="6370" y="0"/>
                          </a:cubicBezTo>
                          <a:close/>
                        </a:path>
                      </a:pathLst>
                    </a:custGeom>
                    <a:solidFill>
                      <a:srgbClr val="383838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166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478033" y="4805220"/>
                      <a:ext cx="389941" cy="229320"/>
                      <a:chOff x="3478033" y="4805220"/>
                      <a:chExt cx="389941" cy="229320"/>
                    </a:xfrm>
                    <a:solidFill>
                      <a:schemeClr val="accent1"/>
                    </a:solidFill>
                  </p:grpSpPr>
                  <p:sp>
                    <p:nvSpPr>
                      <p:cNvPr id="2167" name="Freeform: Shape 2166">
                        <a:extLst>
                          <a:ext uri="{FF2B5EF4-FFF2-40B4-BE49-F238E27FC236}">
                            <a16:creationId xmlns:a16="http://schemas.microsoft.com/office/drawing/2014/main" id="{3F8952AC-A500-43F5-812A-EF3AB92DE5E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748122" y="5009697"/>
                        <a:ext cx="2547" cy="1274"/>
                      </a:xfrm>
                      <a:custGeom>
                        <a:avLst/>
                        <a:gdLst>
                          <a:gd name="connsiteX0" fmla="*/ 2548 w 2547"/>
                          <a:gd name="connsiteY0" fmla="*/ 1274 h 1274"/>
                          <a:gd name="connsiteX1" fmla="*/ 0 w 2547"/>
                          <a:gd name="connsiteY1" fmla="*/ 637 h 1274"/>
                          <a:gd name="connsiteX2" fmla="*/ 2548 w 2547"/>
                          <a:gd name="connsiteY2" fmla="*/ 0 h 1274"/>
                          <a:gd name="connsiteX3" fmla="*/ 2548 w 2547"/>
                          <a:gd name="connsiteY3" fmla="*/ 1274 h 127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547" h="1274">
                            <a:moveTo>
                              <a:pt x="2548" y="1274"/>
                            </a:moveTo>
                            <a:cubicBezTo>
                              <a:pt x="1911" y="1274"/>
                              <a:pt x="637" y="637"/>
                              <a:pt x="0" y="637"/>
                            </a:cubicBezTo>
                            <a:cubicBezTo>
                              <a:pt x="1911" y="637"/>
                              <a:pt x="2548" y="0"/>
                              <a:pt x="2548" y="0"/>
                            </a:cubicBezTo>
                            <a:lnTo>
                              <a:pt x="2548" y="1274"/>
                            </a:lnTo>
                            <a:close/>
                          </a:path>
                        </a:pathLst>
                      </a:custGeom>
                      <a:noFill/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168" name="Freeform: Shape 2167">
                        <a:extLst>
                          <a:ext uri="{FF2B5EF4-FFF2-40B4-BE49-F238E27FC236}">
                            <a16:creationId xmlns:a16="http://schemas.microsoft.com/office/drawing/2014/main" id="{651B179C-1C24-466B-B8E8-7320FF25771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78033" y="4805220"/>
                        <a:ext cx="389941" cy="229320"/>
                      </a:xfrm>
                      <a:custGeom>
                        <a:avLst/>
                        <a:gdLst>
                          <a:gd name="connsiteX0" fmla="*/ 177724 w 389941"/>
                          <a:gd name="connsiteY0" fmla="*/ 0 h 229320"/>
                          <a:gd name="connsiteX1" fmla="*/ 178361 w 389941"/>
                          <a:gd name="connsiteY1" fmla="*/ 113386 h 229320"/>
                          <a:gd name="connsiteX2" fmla="*/ 385387 w 389941"/>
                          <a:gd name="connsiteY2" fmla="*/ 215944 h 229320"/>
                          <a:gd name="connsiteX3" fmla="*/ 374557 w 389941"/>
                          <a:gd name="connsiteY3" fmla="*/ 229321 h 229320"/>
                          <a:gd name="connsiteX4" fmla="*/ 370098 w 389941"/>
                          <a:gd name="connsiteY4" fmla="*/ 221040 h 229320"/>
                          <a:gd name="connsiteX5" fmla="*/ 272637 w 389941"/>
                          <a:gd name="connsiteY5" fmla="*/ 205114 h 229320"/>
                          <a:gd name="connsiteX6" fmla="*/ 272637 w 389941"/>
                          <a:gd name="connsiteY6" fmla="*/ 204478 h 229320"/>
                          <a:gd name="connsiteX7" fmla="*/ 270089 w 389941"/>
                          <a:gd name="connsiteY7" fmla="*/ 205114 h 229320"/>
                          <a:gd name="connsiteX8" fmla="*/ 174539 w 389941"/>
                          <a:gd name="connsiteY8" fmla="*/ 158613 h 229320"/>
                          <a:gd name="connsiteX9" fmla="*/ 152881 w 389941"/>
                          <a:gd name="connsiteY9" fmla="*/ 99372 h 229320"/>
                          <a:gd name="connsiteX10" fmla="*/ 119756 w 389941"/>
                          <a:gd name="connsiteY10" fmla="*/ 37583 h 229320"/>
                          <a:gd name="connsiteX11" fmla="*/ 0 w 389941"/>
                          <a:gd name="connsiteY11" fmla="*/ 126763 h 229320"/>
                          <a:gd name="connsiteX12" fmla="*/ 177724 w 389941"/>
                          <a:gd name="connsiteY12" fmla="*/ 0 h 22932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389941" h="229320">
                            <a:moveTo>
                              <a:pt x="177724" y="0"/>
                            </a:moveTo>
                            <a:cubicBezTo>
                              <a:pt x="177724" y="0"/>
                              <a:pt x="177724" y="113386"/>
                              <a:pt x="178361" y="113386"/>
                            </a:cubicBezTo>
                            <a:cubicBezTo>
                              <a:pt x="181546" y="114023"/>
                              <a:pt x="169443" y="202567"/>
                              <a:pt x="385387" y="215944"/>
                            </a:cubicBezTo>
                            <a:cubicBezTo>
                              <a:pt x="394942" y="216581"/>
                              <a:pt x="388572" y="222314"/>
                              <a:pt x="374557" y="229321"/>
                            </a:cubicBezTo>
                            <a:cubicBezTo>
                              <a:pt x="374557" y="229321"/>
                              <a:pt x="384750" y="222314"/>
                              <a:pt x="370098" y="221040"/>
                            </a:cubicBezTo>
                            <a:cubicBezTo>
                              <a:pt x="361817" y="220403"/>
                              <a:pt x="319138" y="217218"/>
                              <a:pt x="272637" y="205114"/>
                            </a:cubicBezTo>
                            <a:lnTo>
                              <a:pt x="272637" y="204478"/>
                            </a:lnTo>
                            <a:cubicBezTo>
                              <a:pt x="272637" y="204478"/>
                              <a:pt x="272000" y="204478"/>
                              <a:pt x="270089" y="205114"/>
                            </a:cubicBezTo>
                            <a:cubicBezTo>
                              <a:pt x="235691" y="195559"/>
                              <a:pt x="199382" y="180908"/>
                              <a:pt x="174539" y="158613"/>
                            </a:cubicBezTo>
                            <a:cubicBezTo>
                              <a:pt x="174539" y="158613"/>
                              <a:pt x="147785" y="128674"/>
                              <a:pt x="152881" y="99372"/>
                            </a:cubicBezTo>
                            <a:cubicBezTo>
                              <a:pt x="157977" y="70070"/>
                              <a:pt x="161162" y="29302"/>
                              <a:pt x="119756" y="37583"/>
                            </a:cubicBezTo>
                            <a:cubicBezTo>
                              <a:pt x="78988" y="45227"/>
                              <a:pt x="1911" y="89817"/>
                              <a:pt x="0" y="126763"/>
                            </a:cubicBezTo>
                            <a:cubicBezTo>
                              <a:pt x="1911" y="61152"/>
                              <a:pt x="177724" y="0"/>
                              <a:pt x="177724" y="0"/>
                            </a:cubicBezTo>
                            <a:close/>
                          </a:path>
                        </a:pathLst>
                      </a:custGeom>
                      <a:solidFill>
                        <a:srgbClr val="6F6E6F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169" name="Freeform: Shape 2168">
                      <a:extLst>
                        <a:ext uri="{FF2B5EF4-FFF2-40B4-BE49-F238E27FC236}">
                          <a16:creationId xmlns:a16="http://schemas.microsoft.com/office/drawing/2014/main" id="{8BB9E32E-4AD4-4FAF-B16B-C2D2EBB758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6359" y="4920517"/>
                      <a:ext cx="274310" cy="93481"/>
                    </a:xfrm>
                    <a:custGeom>
                      <a:avLst/>
                      <a:gdLst>
                        <a:gd name="connsiteX0" fmla="*/ 274311 w 274310"/>
                        <a:gd name="connsiteY0" fmla="*/ 90454 h 93481"/>
                        <a:gd name="connsiteX1" fmla="*/ 41805 w 274310"/>
                        <a:gd name="connsiteY1" fmla="*/ 54782 h 93481"/>
                        <a:gd name="connsiteX2" fmla="*/ 3585 w 274310"/>
                        <a:gd name="connsiteY2" fmla="*/ 0 h 93481"/>
                        <a:gd name="connsiteX3" fmla="*/ 16962 w 274310"/>
                        <a:gd name="connsiteY3" fmla="*/ 49049 h 93481"/>
                        <a:gd name="connsiteX4" fmla="*/ 158376 w 274310"/>
                        <a:gd name="connsiteY4" fmla="*/ 87906 h 93481"/>
                        <a:gd name="connsiteX5" fmla="*/ 274311 w 274310"/>
                        <a:gd name="connsiteY5" fmla="*/ 90454 h 934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74310" h="93481">
                          <a:moveTo>
                            <a:pt x="274311" y="90454"/>
                          </a:moveTo>
                          <a:cubicBezTo>
                            <a:pt x="274311" y="90454"/>
                            <a:pt x="99772" y="89180"/>
                            <a:pt x="41805" y="54782"/>
                          </a:cubicBezTo>
                          <a:cubicBezTo>
                            <a:pt x="41805" y="54782"/>
                            <a:pt x="-4696" y="28665"/>
                            <a:pt x="3585" y="0"/>
                          </a:cubicBezTo>
                          <a:cubicBezTo>
                            <a:pt x="3585" y="0"/>
                            <a:pt x="-10430" y="28028"/>
                            <a:pt x="16962" y="49049"/>
                          </a:cubicBezTo>
                          <a:cubicBezTo>
                            <a:pt x="43716" y="70070"/>
                            <a:pt x="59004" y="77714"/>
                            <a:pt x="158376" y="87906"/>
                          </a:cubicBezTo>
                          <a:cubicBezTo>
                            <a:pt x="259023" y="98735"/>
                            <a:pt x="274311" y="90454"/>
                            <a:pt x="274311" y="90454"/>
                          </a:cubicBezTo>
                          <a:close/>
                        </a:path>
                      </a:pathLst>
                    </a:custGeom>
                    <a:solidFill>
                      <a:srgbClr val="2D2D2C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70" name="Freeform: Shape 2169">
                      <a:extLst>
                        <a:ext uri="{FF2B5EF4-FFF2-40B4-BE49-F238E27FC236}">
                          <a16:creationId xmlns:a16="http://schemas.microsoft.com/office/drawing/2014/main" id="{DDE7BB6F-7C2D-479B-917F-F3481E04CE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7799" y="4845988"/>
                      <a:ext cx="191527" cy="152261"/>
                    </a:xfrm>
                    <a:custGeom>
                      <a:avLst/>
                      <a:gdLst>
                        <a:gd name="connsiteX0" fmla="*/ 104895 w 191527"/>
                        <a:gd name="connsiteY0" fmla="*/ 0 h 152261"/>
                        <a:gd name="connsiteX1" fmla="*/ 62853 w 191527"/>
                        <a:gd name="connsiteY1" fmla="*/ 108290 h 152261"/>
                        <a:gd name="connsiteX2" fmla="*/ 191527 w 191527"/>
                        <a:gd name="connsiteY2" fmla="*/ 152244 h 152261"/>
                        <a:gd name="connsiteX3" fmla="*/ 4885 w 191527"/>
                        <a:gd name="connsiteY3" fmla="*/ 98099 h 152261"/>
                        <a:gd name="connsiteX4" fmla="*/ 19536 w 191527"/>
                        <a:gd name="connsiteY4" fmla="*/ 45227 h 152261"/>
                        <a:gd name="connsiteX5" fmla="*/ 104895 w 191527"/>
                        <a:gd name="connsiteY5" fmla="*/ 0 h 15226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1527" h="152261">
                          <a:moveTo>
                            <a:pt x="104895" y="0"/>
                          </a:moveTo>
                          <a:cubicBezTo>
                            <a:pt x="104895" y="0"/>
                            <a:pt x="31640" y="64337"/>
                            <a:pt x="62853" y="108290"/>
                          </a:cubicBezTo>
                          <a:cubicBezTo>
                            <a:pt x="94066" y="152881"/>
                            <a:pt x="191527" y="152244"/>
                            <a:pt x="191527" y="152244"/>
                          </a:cubicBezTo>
                          <a:cubicBezTo>
                            <a:pt x="191527" y="152244"/>
                            <a:pt x="43743" y="154792"/>
                            <a:pt x="4885" y="98099"/>
                          </a:cubicBezTo>
                          <a:cubicBezTo>
                            <a:pt x="4885" y="98099"/>
                            <a:pt x="-12951" y="70708"/>
                            <a:pt x="19536" y="45227"/>
                          </a:cubicBezTo>
                          <a:cubicBezTo>
                            <a:pt x="58394" y="14651"/>
                            <a:pt x="104895" y="0"/>
                            <a:pt x="104895" y="0"/>
                          </a:cubicBezTo>
                          <a:close/>
                        </a:path>
                      </a:pathLst>
                    </a:custGeom>
                    <a:solidFill>
                      <a:srgbClr val="6F6E6F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71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476359" y="4527486"/>
                    <a:ext cx="391797" cy="273911"/>
                    <a:chOff x="3476359" y="4527486"/>
                    <a:chExt cx="391797" cy="273911"/>
                  </a:xfrm>
                  <a:solidFill>
                    <a:schemeClr val="accent1"/>
                  </a:solidFill>
                </p:grpSpPr>
                <p:sp>
                  <p:nvSpPr>
                    <p:cNvPr id="2172" name="Freeform: Shape 2171">
                      <a:extLst>
                        <a:ext uri="{FF2B5EF4-FFF2-40B4-BE49-F238E27FC236}">
                          <a16:creationId xmlns:a16="http://schemas.microsoft.com/office/drawing/2014/main" id="{9381071C-BCA3-4CBC-9970-B1D0726974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630" y="4527486"/>
                      <a:ext cx="389527" cy="273274"/>
                    </a:xfrm>
                    <a:custGeom>
                      <a:avLst/>
                      <a:gdLst>
                        <a:gd name="connsiteX0" fmla="*/ 177127 w 389527"/>
                        <a:gd name="connsiteY0" fmla="*/ 0 h 273274"/>
                        <a:gd name="connsiteX1" fmla="*/ 177127 w 389527"/>
                        <a:gd name="connsiteY1" fmla="*/ 113386 h 273274"/>
                        <a:gd name="connsiteX2" fmla="*/ 177764 w 389527"/>
                        <a:gd name="connsiteY2" fmla="*/ 113386 h 273274"/>
                        <a:gd name="connsiteX3" fmla="*/ 384790 w 389527"/>
                        <a:gd name="connsiteY3" fmla="*/ 215944 h 273274"/>
                        <a:gd name="connsiteX4" fmla="*/ 272040 w 389527"/>
                        <a:gd name="connsiteY4" fmla="*/ 273274 h 273274"/>
                        <a:gd name="connsiteX5" fmla="*/ 272040 w 389527"/>
                        <a:gd name="connsiteY5" fmla="*/ 203841 h 273274"/>
                        <a:gd name="connsiteX6" fmla="*/ 227450 w 389527"/>
                        <a:gd name="connsiteY6" fmla="*/ 204478 h 273274"/>
                        <a:gd name="connsiteX7" fmla="*/ 224903 w 389527"/>
                        <a:gd name="connsiteY7" fmla="*/ 204478 h 273274"/>
                        <a:gd name="connsiteX8" fmla="*/ 224903 w 389527"/>
                        <a:gd name="connsiteY8" fmla="*/ 204478 h 273274"/>
                        <a:gd name="connsiteX9" fmla="*/ 4499 w 389527"/>
                        <a:gd name="connsiteY9" fmla="*/ 143963 h 273274"/>
                        <a:gd name="connsiteX10" fmla="*/ 177127 w 389527"/>
                        <a:gd name="connsiteY10" fmla="*/ 0 h 2732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9527" h="273274">
                          <a:moveTo>
                            <a:pt x="177127" y="0"/>
                          </a:moveTo>
                          <a:lnTo>
                            <a:pt x="177127" y="113386"/>
                          </a:lnTo>
                          <a:cubicBezTo>
                            <a:pt x="177127" y="113386"/>
                            <a:pt x="177127" y="113386"/>
                            <a:pt x="177764" y="113386"/>
                          </a:cubicBezTo>
                          <a:cubicBezTo>
                            <a:pt x="180949" y="114024"/>
                            <a:pt x="168846" y="202567"/>
                            <a:pt x="384790" y="215944"/>
                          </a:cubicBezTo>
                          <a:cubicBezTo>
                            <a:pt x="417277" y="217855"/>
                            <a:pt x="272040" y="273274"/>
                            <a:pt x="272040" y="273274"/>
                          </a:cubicBezTo>
                          <a:lnTo>
                            <a:pt x="272040" y="203841"/>
                          </a:lnTo>
                          <a:cubicBezTo>
                            <a:pt x="272040" y="203841"/>
                            <a:pt x="254204" y="204478"/>
                            <a:pt x="227450" y="204478"/>
                          </a:cubicBezTo>
                          <a:lnTo>
                            <a:pt x="224903" y="204478"/>
                          </a:lnTo>
                          <a:lnTo>
                            <a:pt x="224903" y="204478"/>
                          </a:lnTo>
                          <a:cubicBezTo>
                            <a:pt x="155469" y="203841"/>
                            <a:pt x="30617" y="194923"/>
                            <a:pt x="4499" y="143963"/>
                          </a:cubicBezTo>
                          <a:cubicBezTo>
                            <a:pt x="-33083" y="73255"/>
                            <a:pt x="177127" y="0"/>
                            <a:pt x="177127" y="0"/>
                          </a:cubicBezTo>
                          <a:close/>
                        </a:path>
                      </a:pathLst>
                    </a:custGeom>
                    <a:solidFill>
                      <a:srgbClr val="565656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73" name="Freeform: Shape 2172">
                      <a:extLst>
                        <a:ext uri="{FF2B5EF4-FFF2-40B4-BE49-F238E27FC236}">
                          <a16:creationId xmlns:a16="http://schemas.microsoft.com/office/drawing/2014/main" id="{D060AE05-0CE0-4F98-982E-C53BA48517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50670" y="4727505"/>
                      <a:ext cx="117487" cy="73892"/>
                    </a:xfrm>
                    <a:custGeom>
                      <a:avLst/>
                      <a:gdLst>
                        <a:gd name="connsiteX0" fmla="*/ 6370 w 117487"/>
                        <a:gd name="connsiteY0" fmla="*/ 0 h 73892"/>
                        <a:gd name="connsiteX1" fmla="*/ 112750 w 117487"/>
                        <a:gd name="connsiteY1" fmla="*/ 16562 h 73892"/>
                        <a:gd name="connsiteX2" fmla="*/ 0 w 117487"/>
                        <a:gd name="connsiteY2" fmla="*/ 73892 h 73892"/>
                        <a:gd name="connsiteX3" fmla="*/ 0 w 117487"/>
                        <a:gd name="connsiteY3" fmla="*/ 4459 h 73892"/>
                        <a:gd name="connsiteX4" fmla="*/ 6370 w 117487"/>
                        <a:gd name="connsiteY4" fmla="*/ 0 h 738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7487" h="73892">
                          <a:moveTo>
                            <a:pt x="6370" y="0"/>
                          </a:moveTo>
                          <a:cubicBezTo>
                            <a:pt x="33761" y="7644"/>
                            <a:pt x="68159" y="13377"/>
                            <a:pt x="112750" y="16562"/>
                          </a:cubicBezTo>
                          <a:cubicBezTo>
                            <a:pt x="145236" y="18473"/>
                            <a:pt x="0" y="73892"/>
                            <a:pt x="0" y="73892"/>
                          </a:cubicBezTo>
                          <a:lnTo>
                            <a:pt x="0" y="4459"/>
                          </a:lnTo>
                          <a:cubicBezTo>
                            <a:pt x="2548" y="637"/>
                            <a:pt x="4459" y="3822"/>
                            <a:pt x="6370" y="0"/>
                          </a:cubicBezTo>
                          <a:close/>
                        </a:path>
                      </a:pathLst>
                    </a:custGeom>
                    <a:solidFill>
                      <a:srgbClr val="383838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2174" name="Graphic 3">
                      <a:extLst>
                        <a:ext uri="{FF2B5EF4-FFF2-40B4-BE49-F238E27FC236}">
                          <a16:creationId xmlns:a16="http://schemas.microsoft.com/office/drawing/2014/main" id="{C409176D-341D-4DA5-A39C-7664F66E15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478033" y="4527486"/>
                      <a:ext cx="389941" cy="229958"/>
                      <a:chOff x="3478033" y="4527486"/>
                      <a:chExt cx="389941" cy="229958"/>
                    </a:xfrm>
                    <a:solidFill>
                      <a:schemeClr val="accent1"/>
                    </a:solidFill>
                  </p:grpSpPr>
                  <p:sp>
                    <p:nvSpPr>
                      <p:cNvPr id="2175" name="Freeform: Shape 2174">
                        <a:extLst>
                          <a:ext uri="{FF2B5EF4-FFF2-40B4-BE49-F238E27FC236}">
                            <a16:creationId xmlns:a16="http://schemas.microsoft.com/office/drawing/2014/main" id="{F29A8C71-A82F-4238-ACFF-BADD18BB029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748122" y="4732601"/>
                        <a:ext cx="2547" cy="636"/>
                      </a:xfrm>
                      <a:custGeom>
                        <a:avLst/>
                        <a:gdLst>
                          <a:gd name="connsiteX0" fmla="*/ 2548 w 2547"/>
                          <a:gd name="connsiteY0" fmla="*/ 637 h 636"/>
                          <a:gd name="connsiteX1" fmla="*/ 0 w 2547"/>
                          <a:gd name="connsiteY1" fmla="*/ 0 h 636"/>
                          <a:gd name="connsiteX2" fmla="*/ 2548 w 2547"/>
                          <a:gd name="connsiteY2" fmla="*/ 0 h 636"/>
                          <a:gd name="connsiteX3" fmla="*/ 2548 w 2547"/>
                          <a:gd name="connsiteY3" fmla="*/ 637 h 6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547" h="636">
                            <a:moveTo>
                              <a:pt x="2548" y="637"/>
                            </a:moveTo>
                            <a:cubicBezTo>
                              <a:pt x="1911" y="637"/>
                              <a:pt x="637" y="0"/>
                              <a:pt x="0" y="0"/>
                            </a:cubicBezTo>
                            <a:cubicBezTo>
                              <a:pt x="1911" y="0"/>
                              <a:pt x="2548" y="0"/>
                              <a:pt x="2548" y="0"/>
                            </a:cubicBezTo>
                            <a:lnTo>
                              <a:pt x="2548" y="637"/>
                            </a:lnTo>
                            <a:close/>
                          </a:path>
                        </a:pathLst>
                      </a:custGeom>
                      <a:noFill/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176" name="Freeform: Shape 2175">
                        <a:extLst>
                          <a:ext uri="{FF2B5EF4-FFF2-40B4-BE49-F238E27FC236}">
                            <a16:creationId xmlns:a16="http://schemas.microsoft.com/office/drawing/2014/main" id="{2888138B-37AC-4ABD-8E9E-6C41FE3002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78033" y="4527486"/>
                        <a:ext cx="389941" cy="229958"/>
                      </a:xfrm>
                      <a:custGeom>
                        <a:avLst/>
                        <a:gdLst>
                          <a:gd name="connsiteX0" fmla="*/ 177724 w 389941"/>
                          <a:gd name="connsiteY0" fmla="*/ 0 h 229958"/>
                          <a:gd name="connsiteX1" fmla="*/ 178361 w 389941"/>
                          <a:gd name="connsiteY1" fmla="*/ 114024 h 229958"/>
                          <a:gd name="connsiteX2" fmla="*/ 385387 w 389941"/>
                          <a:gd name="connsiteY2" fmla="*/ 216581 h 229958"/>
                          <a:gd name="connsiteX3" fmla="*/ 374557 w 389941"/>
                          <a:gd name="connsiteY3" fmla="*/ 229958 h 229958"/>
                          <a:gd name="connsiteX4" fmla="*/ 370098 w 389941"/>
                          <a:gd name="connsiteY4" fmla="*/ 221677 h 229958"/>
                          <a:gd name="connsiteX5" fmla="*/ 272637 w 389941"/>
                          <a:gd name="connsiteY5" fmla="*/ 205752 h 229958"/>
                          <a:gd name="connsiteX6" fmla="*/ 272637 w 389941"/>
                          <a:gd name="connsiteY6" fmla="*/ 205115 h 229958"/>
                          <a:gd name="connsiteX7" fmla="*/ 270089 w 389941"/>
                          <a:gd name="connsiteY7" fmla="*/ 205115 h 229958"/>
                          <a:gd name="connsiteX8" fmla="*/ 174539 w 389941"/>
                          <a:gd name="connsiteY8" fmla="*/ 158614 h 229958"/>
                          <a:gd name="connsiteX9" fmla="*/ 152881 w 389941"/>
                          <a:gd name="connsiteY9" fmla="*/ 99373 h 229958"/>
                          <a:gd name="connsiteX10" fmla="*/ 119756 w 389941"/>
                          <a:gd name="connsiteY10" fmla="*/ 37583 h 229958"/>
                          <a:gd name="connsiteX11" fmla="*/ 0 w 389941"/>
                          <a:gd name="connsiteY11" fmla="*/ 126764 h 229958"/>
                          <a:gd name="connsiteX12" fmla="*/ 177724 w 389941"/>
                          <a:gd name="connsiteY12" fmla="*/ 0 h 22995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389941" h="229958">
                            <a:moveTo>
                              <a:pt x="177724" y="0"/>
                            </a:moveTo>
                            <a:cubicBezTo>
                              <a:pt x="177724" y="0"/>
                              <a:pt x="177724" y="113386"/>
                              <a:pt x="178361" y="114024"/>
                            </a:cubicBezTo>
                            <a:cubicBezTo>
                              <a:pt x="181546" y="114660"/>
                              <a:pt x="169443" y="203204"/>
                              <a:pt x="385387" y="216581"/>
                            </a:cubicBezTo>
                            <a:cubicBezTo>
                              <a:pt x="394942" y="217218"/>
                              <a:pt x="388572" y="222314"/>
                              <a:pt x="374557" y="229958"/>
                            </a:cubicBezTo>
                            <a:cubicBezTo>
                              <a:pt x="374557" y="229958"/>
                              <a:pt x="384750" y="222951"/>
                              <a:pt x="370098" y="221677"/>
                            </a:cubicBezTo>
                            <a:cubicBezTo>
                              <a:pt x="361817" y="221040"/>
                              <a:pt x="319138" y="217855"/>
                              <a:pt x="272637" y="205752"/>
                            </a:cubicBezTo>
                            <a:lnTo>
                              <a:pt x="272637" y="205115"/>
                            </a:lnTo>
                            <a:cubicBezTo>
                              <a:pt x="272637" y="205115"/>
                              <a:pt x="272000" y="205115"/>
                              <a:pt x="270089" y="205115"/>
                            </a:cubicBezTo>
                            <a:cubicBezTo>
                              <a:pt x="235691" y="195560"/>
                              <a:pt x="199382" y="181546"/>
                              <a:pt x="174539" y="158614"/>
                            </a:cubicBezTo>
                            <a:cubicBezTo>
                              <a:pt x="174539" y="158614"/>
                              <a:pt x="147785" y="128675"/>
                              <a:pt x="152881" y="99373"/>
                            </a:cubicBezTo>
                            <a:cubicBezTo>
                              <a:pt x="157977" y="70070"/>
                              <a:pt x="161162" y="29939"/>
                              <a:pt x="119756" y="37583"/>
                            </a:cubicBezTo>
                            <a:cubicBezTo>
                              <a:pt x="78988" y="45227"/>
                              <a:pt x="1911" y="89818"/>
                              <a:pt x="0" y="126764"/>
                            </a:cubicBezTo>
                            <a:cubicBezTo>
                              <a:pt x="1911" y="61152"/>
                              <a:pt x="177724" y="0"/>
                              <a:pt x="177724" y="0"/>
                            </a:cubicBezTo>
                            <a:close/>
                          </a:path>
                        </a:pathLst>
                      </a:custGeom>
                      <a:solidFill>
                        <a:srgbClr val="6F6E6F"/>
                      </a:solidFill>
                      <a:ln w="6366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2177" name="Freeform: Shape 2176">
                      <a:extLst>
                        <a:ext uri="{FF2B5EF4-FFF2-40B4-BE49-F238E27FC236}">
                          <a16:creationId xmlns:a16="http://schemas.microsoft.com/office/drawing/2014/main" id="{3EC36B20-73B9-4C56-8194-4AEF496FE5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6359" y="4642147"/>
                      <a:ext cx="274310" cy="93982"/>
                    </a:xfrm>
                    <a:custGeom>
                      <a:avLst/>
                      <a:gdLst>
                        <a:gd name="connsiteX0" fmla="*/ 274311 w 274310"/>
                        <a:gd name="connsiteY0" fmla="*/ 91091 h 93982"/>
                        <a:gd name="connsiteX1" fmla="*/ 41805 w 274310"/>
                        <a:gd name="connsiteY1" fmla="*/ 54782 h 93982"/>
                        <a:gd name="connsiteX2" fmla="*/ 3585 w 274310"/>
                        <a:gd name="connsiteY2" fmla="*/ 0 h 93982"/>
                        <a:gd name="connsiteX3" fmla="*/ 16962 w 274310"/>
                        <a:gd name="connsiteY3" fmla="*/ 49049 h 93982"/>
                        <a:gd name="connsiteX4" fmla="*/ 158376 w 274310"/>
                        <a:gd name="connsiteY4" fmla="*/ 87906 h 93982"/>
                        <a:gd name="connsiteX5" fmla="*/ 274311 w 274310"/>
                        <a:gd name="connsiteY5" fmla="*/ 91091 h 939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74310" h="93982">
                          <a:moveTo>
                            <a:pt x="274311" y="91091"/>
                          </a:moveTo>
                          <a:cubicBezTo>
                            <a:pt x="274311" y="91091"/>
                            <a:pt x="99772" y="89818"/>
                            <a:pt x="41805" y="54782"/>
                          </a:cubicBezTo>
                          <a:cubicBezTo>
                            <a:pt x="41805" y="54782"/>
                            <a:pt x="-4696" y="28665"/>
                            <a:pt x="3585" y="0"/>
                          </a:cubicBezTo>
                          <a:cubicBezTo>
                            <a:pt x="3585" y="0"/>
                            <a:pt x="-10430" y="28028"/>
                            <a:pt x="16962" y="49049"/>
                          </a:cubicBezTo>
                          <a:cubicBezTo>
                            <a:pt x="43716" y="70070"/>
                            <a:pt x="59004" y="77714"/>
                            <a:pt x="158376" y="87906"/>
                          </a:cubicBezTo>
                          <a:cubicBezTo>
                            <a:pt x="259023" y="99373"/>
                            <a:pt x="274311" y="91091"/>
                            <a:pt x="274311" y="91091"/>
                          </a:cubicBezTo>
                          <a:close/>
                        </a:path>
                      </a:pathLst>
                    </a:custGeom>
                    <a:solidFill>
                      <a:srgbClr val="2D2D2C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78" name="Freeform: Shape 2177">
                      <a:extLst>
                        <a:ext uri="{FF2B5EF4-FFF2-40B4-BE49-F238E27FC236}">
                          <a16:creationId xmlns:a16="http://schemas.microsoft.com/office/drawing/2014/main" id="{51D1F2A1-1B4A-4B3E-A03A-9D6D19FA1E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7799" y="4568255"/>
                      <a:ext cx="191527" cy="152897"/>
                    </a:xfrm>
                    <a:custGeom>
                      <a:avLst/>
                      <a:gdLst>
                        <a:gd name="connsiteX0" fmla="*/ 104895 w 191527"/>
                        <a:gd name="connsiteY0" fmla="*/ 0 h 152897"/>
                        <a:gd name="connsiteX1" fmla="*/ 62853 w 191527"/>
                        <a:gd name="connsiteY1" fmla="*/ 108927 h 152897"/>
                        <a:gd name="connsiteX2" fmla="*/ 191527 w 191527"/>
                        <a:gd name="connsiteY2" fmla="*/ 152881 h 152897"/>
                        <a:gd name="connsiteX3" fmla="*/ 4885 w 191527"/>
                        <a:gd name="connsiteY3" fmla="*/ 98735 h 152897"/>
                        <a:gd name="connsiteX4" fmla="*/ 19536 w 191527"/>
                        <a:gd name="connsiteY4" fmla="*/ 45864 h 152897"/>
                        <a:gd name="connsiteX5" fmla="*/ 104895 w 191527"/>
                        <a:gd name="connsiteY5" fmla="*/ 0 h 1528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91527" h="152897">
                          <a:moveTo>
                            <a:pt x="104895" y="0"/>
                          </a:moveTo>
                          <a:cubicBezTo>
                            <a:pt x="104895" y="0"/>
                            <a:pt x="31640" y="64337"/>
                            <a:pt x="62853" y="108927"/>
                          </a:cubicBezTo>
                          <a:cubicBezTo>
                            <a:pt x="94066" y="153517"/>
                            <a:pt x="191527" y="152881"/>
                            <a:pt x="191527" y="152881"/>
                          </a:cubicBezTo>
                          <a:cubicBezTo>
                            <a:pt x="191527" y="152881"/>
                            <a:pt x="43743" y="155428"/>
                            <a:pt x="4885" y="98735"/>
                          </a:cubicBezTo>
                          <a:cubicBezTo>
                            <a:pt x="4885" y="98735"/>
                            <a:pt x="-12951" y="71981"/>
                            <a:pt x="19536" y="45864"/>
                          </a:cubicBezTo>
                          <a:cubicBezTo>
                            <a:pt x="58394" y="14651"/>
                            <a:pt x="104895" y="0"/>
                            <a:pt x="104895" y="0"/>
                          </a:cubicBezTo>
                          <a:close/>
                        </a:path>
                      </a:pathLst>
                    </a:custGeom>
                    <a:solidFill>
                      <a:srgbClr val="6F6E6F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79" name="Graphic 3">
                    <a:extLst>
                      <a:ext uri="{FF2B5EF4-FFF2-40B4-BE49-F238E27FC236}">
                        <a16:creationId xmlns:a16="http://schemas.microsoft.com/office/drawing/2014/main" id="{C409176D-341D-4DA5-A39C-7664F66E15BA}"/>
                      </a:ext>
                    </a:extLst>
                  </p:cNvPr>
                  <p:cNvGrpSpPr/>
                  <p:nvPr/>
                </p:nvGrpSpPr>
                <p:grpSpPr>
                  <a:xfrm>
                    <a:off x="3478136" y="5637782"/>
                    <a:ext cx="272534" cy="207733"/>
                    <a:chOff x="3478136" y="5637782"/>
                    <a:chExt cx="272534" cy="207733"/>
                  </a:xfrm>
                  <a:solidFill>
                    <a:schemeClr val="accent1"/>
                  </a:solidFill>
                </p:grpSpPr>
                <p:sp>
                  <p:nvSpPr>
                    <p:cNvPr id="2180" name="Freeform: Shape 2179">
                      <a:extLst>
                        <a:ext uri="{FF2B5EF4-FFF2-40B4-BE49-F238E27FC236}">
                          <a16:creationId xmlns:a16="http://schemas.microsoft.com/office/drawing/2014/main" id="{C05CBA8D-CAC0-40F0-899E-FA9F29A5FE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136" y="5645426"/>
                      <a:ext cx="271260" cy="200089"/>
                    </a:xfrm>
                    <a:custGeom>
                      <a:avLst/>
                      <a:gdLst>
                        <a:gd name="connsiteX0" fmla="*/ 271260 w 271260"/>
                        <a:gd name="connsiteY0" fmla="*/ 198108 h 200089"/>
                        <a:gd name="connsiteX1" fmla="*/ 177621 w 271260"/>
                        <a:gd name="connsiteY1" fmla="*/ 113386 h 200089"/>
                        <a:gd name="connsiteX2" fmla="*/ 177621 w 271260"/>
                        <a:gd name="connsiteY2" fmla="*/ 0 h 200089"/>
                        <a:gd name="connsiteX3" fmla="*/ 4356 w 271260"/>
                        <a:gd name="connsiteY3" fmla="*/ 144600 h 200089"/>
                        <a:gd name="connsiteX4" fmla="*/ 271260 w 271260"/>
                        <a:gd name="connsiteY4" fmla="*/ 198108 h 2000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1260" h="200089">
                          <a:moveTo>
                            <a:pt x="271260" y="198108"/>
                          </a:moveTo>
                          <a:cubicBezTo>
                            <a:pt x="271260" y="198108"/>
                            <a:pt x="194820" y="194923"/>
                            <a:pt x="177621" y="113386"/>
                          </a:cubicBezTo>
                          <a:lnTo>
                            <a:pt x="177621" y="0"/>
                          </a:lnTo>
                          <a:cubicBezTo>
                            <a:pt x="177621" y="0"/>
                            <a:pt x="-32590" y="73255"/>
                            <a:pt x="4356" y="144600"/>
                          </a:cubicBezTo>
                          <a:cubicBezTo>
                            <a:pt x="41302" y="215944"/>
                            <a:pt x="271260" y="198108"/>
                            <a:pt x="271260" y="198108"/>
                          </a:cubicBezTo>
                          <a:close/>
                        </a:path>
                      </a:pathLst>
                    </a:custGeom>
                    <a:solidFill>
                      <a:srgbClr val="2D2D2C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81" name="Freeform: Shape 2180">
                      <a:extLst>
                        <a:ext uri="{FF2B5EF4-FFF2-40B4-BE49-F238E27FC236}">
                          <a16:creationId xmlns:a16="http://schemas.microsoft.com/office/drawing/2014/main" id="{891C5923-00D6-4A57-BCCF-98548B7D9F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8136" y="5638419"/>
                      <a:ext cx="272534" cy="205244"/>
                    </a:xfrm>
                    <a:custGeom>
                      <a:avLst/>
                      <a:gdLst>
                        <a:gd name="connsiteX0" fmla="*/ 272534 w 272534"/>
                        <a:gd name="connsiteY0" fmla="*/ 204478 h 205244"/>
                        <a:gd name="connsiteX1" fmla="*/ 177621 w 272534"/>
                        <a:gd name="connsiteY1" fmla="*/ 113386 h 205244"/>
                        <a:gd name="connsiteX2" fmla="*/ 177621 w 272534"/>
                        <a:gd name="connsiteY2" fmla="*/ 0 h 205244"/>
                        <a:gd name="connsiteX3" fmla="*/ 4356 w 272534"/>
                        <a:gd name="connsiteY3" fmla="*/ 144600 h 205244"/>
                        <a:gd name="connsiteX4" fmla="*/ 272534 w 272534"/>
                        <a:gd name="connsiteY4" fmla="*/ 204478 h 2052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2534" h="205244">
                          <a:moveTo>
                            <a:pt x="272534" y="204478"/>
                          </a:moveTo>
                          <a:cubicBezTo>
                            <a:pt x="272534" y="204478"/>
                            <a:pt x="194820" y="195560"/>
                            <a:pt x="177621" y="113386"/>
                          </a:cubicBezTo>
                          <a:lnTo>
                            <a:pt x="177621" y="0"/>
                          </a:lnTo>
                          <a:cubicBezTo>
                            <a:pt x="177621" y="0"/>
                            <a:pt x="-32590" y="73255"/>
                            <a:pt x="4356" y="144600"/>
                          </a:cubicBezTo>
                          <a:cubicBezTo>
                            <a:pt x="41302" y="216581"/>
                            <a:pt x="272534" y="204478"/>
                            <a:pt x="272534" y="204478"/>
                          </a:cubicBezTo>
                          <a:close/>
                        </a:path>
                      </a:pathLst>
                    </a:custGeom>
                    <a:solidFill>
                      <a:srgbClr val="565656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82" name="Freeform: Shape 2181">
                      <a:extLst>
                        <a:ext uri="{FF2B5EF4-FFF2-40B4-BE49-F238E27FC236}">
                          <a16:creationId xmlns:a16="http://schemas.microsoft.com/office/drawing/2014/main" id="{CCC69AF0-2087-45B2-868A-9CF516E33B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95232" y="5637782"/>
                      <a:ext cx="211484" cy="187915"/>
                    </a:xfrm>
                    <a:custGeom>
                      <a:avLst/>
                      <a:gdLst>
                        <a:gd name="connsiteX0" fmla="*/ 141415 w 211484"/>
                        <a:gd name="connsiteY0" fmla="*/ 126764 h 187915"/>
                        <a:gd name="connsiteX1" fmla="*/ 124215 w 211484"/>
                        <a:gd name="connsiteY1" fmla="*/ 62427 h 187915"/>
                        <a:gd name="connsiteX2" fmla="*/ 104468 w 211484"/>
                        <a:gd name="connsiteY2" fmla="*/ 46501 h 187915"/>
                        <a:gd name="connsiteX3" fmla="*/ 10829 w 211484"/>
                        <a:gd name="connsiteY3" fmla="*/ 81537 h 187915"/>
                        <a:gd name="connsiteX4" fmla="*/ 0 w 211484"/>
                        <a:gd name="connsiteY4" fmla="*/ 90454 h 187915"/>
                        <a:gd name="connsiteX5" fmla="*/ 160525 w 211484"/>
                        <a:gd name="connsiteY5" fmla="*/ 0 h 187915"/>
                        <a:gd name="connsiteX6" fmla="*/ 160525 w 211484"/>
                        <a:gd name="connsiteY6" fmla="*/ 113387 h 187915"/>
                        <a:gd name="connsiteX7" fmla="*/ 211485 w 211484"/>
                        <a:gd name="connsiteY7" fmla="*/ 187916 h 187915"/>
                        <a:gd name="connsiteX8" fmla="*/ 141415 w 211484"/>
                        <a:gd name="connsiteY8" fmla="*/ 126764 h 187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1484" h="187915">
                          <a:moveTo>
                            <a:pt x="141415" y="126764"/>
                          </a:moveTo>
                          <a:cubicBezTo>
                            <a:pt x="130586" y="105743"/>
                            <a:pt x="130586" y="84722"/>
                            <a:pt x="124215" y="62427"/>
                          </a:cubicBezTo>
                          <a:cubicBezTo>
                            <a:pt x="121667" y="53508"/>
                            <a:pt x="114023" y="47138"/>
                            <a:pt x="104468" y="46501"/>
                          </a:cubicBezTo>
                          <a:cubicBezTo>
                            <a:pt x="71981" y="42679"/>
                            <a:pt x="36309" y="63063"/>
                            <a:pt x="10829" y="81537"/>
                          </a:cubicBezTo>
                          <a:cubicBezTo>
                            <a:pt x="7007" y="84084"/>
                            <a:pt x="3185" y="87269"/>
                            <a:pt x="0" y="90454"/>
                          </a:cubicBezTo>
                          <a:cubicBezTo>
                            <a:pt x="44590" y="40131"/>
                            <a:pt x="160525" y="0"/>
                            <a:pt x="160525" y="0"/>
                          </a:cubicBezTo>
                          <a:lnTo>
                            <a:pt x="160525" y="113387"/>
                          </a:lnTo>
                          <a:cubicBezTo>
                            <a:pt x="168806" y="152244"/>
                            <a:pt x="191101" y="175176"/>
                            <a:pt x="211485" y="187916"/>
                          </a:cubicBezTo>
                          <a:cubicBezTo>
                            <a:pt x="181546" y="175813"/>
                            <a:pt x="154792" y="154155"/>
                            <a:pt x="141415" y="126764"/>
                          </a:cubicBezTo>
                          <a:close/>
                        </a:path>
                      </a:pathLst>
                    </a:custGeom>
                    <a:solidFill>
                      <a:srgbClr val="6F6E6F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83" name="Freeform: Shape 2182">
                      <a:extLst>
                        <a:ext uri="{FF2B5EF4-FFF2-40B4-BE49-F238E27FC236}">
                          <a16:creationId xmlns:a16="http://schemas.microsoft.com/office/drawing/2014/main" id="{ED91B32B-AA3B-40AF-9918-A5FAEBB1E2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87092" y="5693838"/>
                      <a:ext cx="147006" cy="140140"/>
                    </a:xfrm>
                    <a:custGeom>
                      <a:avLst/>
                      <a:gdLst>
                        <a:gd name="connsiteX0" fmla="*/ 19606 w 147006"/>
                        <a:gd name="connsiteY0" fmla="*/ 35035 h 140140"/>
                        <a:gd name="connsiteX1" fmla="*/ 77573 w 147006"/>
                        <a:gd name="connsiteY1" fmla="*/ 0 h 140140"/>
                        <a:gd name="connsiteX2" fmla="*/ 65471 w 147006"/>
                        <a:gd name="connsiteY2" fmla="*/ 101920 h 140140"/>
                        <a:gd name="connsiteX3" fmla="*/ 68656 w 147006"/>
                        <a:gd name="connsiteY3" fmla="*/ 104468 h 140140"/>
                        <a:gd name="connsiteX4" fmla="*/ 129808 w 147006"/>
                        <a:gd name="connsiteY4" fmla="*/ 134407 h 140140"/>
                        <a:gd name="connsiteX5" fmla="*/ 141274 w 147006"/>
                        <a:gd name="connsiteY5" fmla="*/ 138229 h 140140"/>
                        <a:gd name="connsiteX6" fmla="*/ 147007 w 147006"/>
                        <a:gd name="connsiteY6" fmla="*/ 140141 h 140140"/>
                        <a:gd name="connsiteX7" fmla="*/ 4318 w 147006"/>
                        <a:gd name="connsiteY7" fmla="*/ 87906 h 140140"/>
                        <a:gd name="connsiteX8" fmla="*/ 19606 w 147006"/>
                        <a:gd name="connsiteY8" fmla="*/ 35035 h 1401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47006" h="140140">
                          <a:moveTo>
                            <a:pt x="19606" y="35035"/>
                          </a:moveTo>
                          <a:cubicBezTo>
                            <a:pt x="39353" y="19110"/>
                            <a:pt x="61012" y="7644"/>
                            <a:pt x="77573" y="0"/>
                          </a:cubicBezTo>
                          <a:cubicBezTo>
                            <a:pt x="51456" y="30576"/>
                            <a:pt x="27887" y="71981"/>
                            <a:pt x="65471" y="101920"/>
                          </a:cubicBezTo>
                          <a:cubicBezTo>
                            <a:pt x="66745" y="102557"/>
                            <a:pt x="67382" y="103194"/>
                            <a:pt x="68656" y="104468"/>
                          </a:cubicBezTo>
                          <a:cubicBezTo>
                            <a:pt x="83307" y="119756"/>
                            <a:pt x="107513" y="129311"/>
                            <a:pt x="129808" y="134407"/>
                          </a:cubicBezTo>
                          <a:cubicBezTo>
                            <a:pt x="133630" y="135681"/>
                            <a:pt x="137452" y="136956"/>
                            <a:pt x="141274" y="138229"/>
                          </a:cubicBezTo>
                          <a:cubicBezTo>
                            <a:pt x="143185" y="138866"/>
                            <a:pt x="145096" y="139503"/>
                            <a:pt x="147007" y="140141"/>
                          </a:cubicBezTo>
                          <a:cubicBezTo>
                            <a:pt x="100506" y="136318"/>
                            <a:pt x="29798" y="124215"/>
                            <a:pt x="4318" y="87906"/>
                          </a:cubicBezTo>
                          <a:cubicBezTo>
                            <a:pt x="4955" y="87906"/>
                            <a:pt x="-12881" y="61152"/>
                            <a:pt x="19606" y="35035"/>
                          </a:cubicBezTo>
                          <a:close/>
                        </a:path>
                      </a:pathLst>
                    </a:custGeom>
                    <a:solidFill>
                      <a:srgbClr val="6F6E6F"/>
                    </a:solidFill>
                    <a:ln w="6366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2184" name="Freeform: Shape 2183">
                <a:extLst>
                  <a:ext uri="{FF2B5EF4-FFF2-40B4-BE49-F238E27FC236}">
                    <a16:creationId xmlns:a16="http://schemas.microsoft.com/office/drawing/2014/main" id="{BFAFBEF5-BED2-4BE4-B7A5-649BF3498FAC}"/>
                  </a:ext>
                </a:extLst>
              </p:cNvPr>
              <p:cNvSpPr/>
              <p:nvPr/>
            </p:nvSpPr>
            <p:spPr>
              <a:xfrm>
                <a:off x="3524534" y="4163758"/>
                <a:ext cx="343981" cy="75803"/>
              </a:xfrm>
              <a:custGeom>
                <a:avLst/>
                <a:gdLst>
                  <a:gd name="connsiteX0" fmla="*/ 0 w 343981"/>
                  <a:gd name="connsiteY0" fmla="*/ 0 h 75803"/>
                  <a:gd name="connsiteX1" fmla="*/ 343981 w 343981"/>
                  <a:gd name="connsiteY1" fmla="*/ 0 h 75803"/>
                  <a:gd name="connsiteX2" fmla="*/ 343981 w 343981"/>
                  <a:gd name="connsiteY2" fmla="*/ 75804 h 75803"/>
                  <a:gd name="connsiteX3" fmla="*/ 0 w 343981"/>
                  <a:gd name="connsiteY3" fmla="*/ 75804 h 7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3981" h="75803">
                    <a:moveTo>
                      <a:pt x="0" y="0"/>
                    </a:moveTo>
                    <a:lnTo>
                      <a:pt x="343981" y="0"/>
                    </a:lnTo>
                    <a:lnTo>
                      <a:pt x="343981" y="75804"/>
                    </a:lnTo>
                    <a:lnTo>
                      <a:pt x="0" y="75804"/>
                    </a:lnTo>
                    <a:close/>
                  </a:path>
                </a:pathLst>
              </a:custGeom>
              <a:solidFill>
                <a:srgbClr val="32333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5" name="Freeform: Shape 2184">
                <a:extLst>
                  <a:ext uri="{FF2B5EF4-FFF2-40B4-BE49-F238E27FC236}">
                    <a16:creationId xmlns:a16="http://schemas.microsoft.com/office/drawing/2014/main" id="{A6B2459A-BDC9-43F4-879B-FECFCAD1DF38}"/>
                  </a:ext>
                </a:extLst>
              </p:cNvPr>
              <p:cNvSpPr/>
              <p:nvPr/>
            </p:nvSpPr>
            <p:spPr>
              <a:xfrm>
                <a:off x="3524534" y="4163758"/>
                <a:ext cx="343981" cy="38220"/>
              </a:xfrm>
              <a:custGeom>
                <a:avLst/>
                <a:gdLst>
                  <a:gd name="connsiteX0" fmla="*/ 0 w 343981"/>
                  <a:gd name="connsiteY0" fmla="*/ 0 h 38220"/>
                  <a:gd name="connsiteX1" fmla="*/ 343981 w 343981"/>
                  <a:gd name="connsiteY1" fmla="*/ 0 h 38220"/>
                  <a:gd name="connsiteX2" fmla="*/ 343981 w 343981"/>
                  <a:gd name="connsiteY2" fmla="*/ 38220 h 38220"/>
                  <a:gd name="connsiteX3" fmla="*/ 0 w 343981"/>
                  <a:gd name="connsiteY3" fmla="*/ 38220 h 38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3981" h="38220">
                    <a:moveTo>
                      <a:pt x="0" y="0"/>
                    </a:moveTo>
                    <a:lnTo>
                      <a:pt x="343981" y="0"/>
                    </a:lnTo>
                    <a:lnTo>
                      <a:pt x="343981" y="38220"/>
                    </a:lnTo>
                    <a:lnTo>
                      <a:pt x="0" y="38220"/>
                    </a:lnTo>
                    <a:close/>
                  </a:path>
                </a:pathLst>
              </a:custGeom>
              <a:solidFill>
                <a:srgbClr val="151613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6" name="Freeform: Shape 2185">
                <a:extLst>
                  <a:ext uri="{FF2B5EF4-FFF2-40B4-BE49-F238E27FC236}">
                    <a16:creationId xmlns:a16="http://schemas.microsoft.com/office/drawing/2014/main" id="{D93C360D-CC90-4AE0-95E0-D15F643D9747}"/>
                  </a:ext>
                </a:extLst>
              </p:cNvPr>
              <p:cNvSpPr/>
              <p:nvPr/>
            </p:nvSpPr>
            <p:spPr>
              <a:xfrm>
                <a:off x="3483766" y="3391074"/>
                <a:ext cx="445264" cy="784786"/>
              </a:xfrm>
              <a:custGeom>
                <a:avLst/>
                <a:gdLst>
                  <a:gd name="connsiteX0" fmla="*/ 445265 w 445264"/>
                  <a:gd name="connsiteY0" fmla="*/ 41405 h 784786"/>
                  <a:gd name="connsiteX1" fmla="*/ 402585 w 445264"/>
                  <a:gd name="connsiteY1" fmla="*/ 0 h 784786"/>
                  <a:gd name="connsiteX2" fmla="*/ 46501 w 445264"/>
                  <a:gd name="connsiteY2" fmla="*/ 0 h 784786"/>
                  <a:gd name="connsiteX3" fmla="*/ 0 w 445264"/>
                  <a:gd name="connsiteY3" fmla="*/ 45227 h 784786"/>
                  <a:gd name="connsiteX4" fmla="*/ 21658 w 445264"/>
                  <a:gd name="connsiteY4" fmla="*/ 784787 h 784786"/>
                  <a:gd name="connsiteX5" fmla="*/ 402585 w 445264"/>
                  <a:gd name="connsiteY5" fmla="*/ 784787 h 784786"/>
                  <a:gd name="connsiteX6" fmla="*/ 445265 w 445264"/>
                  <a:gd name="connsiteY6" fmla="*/ 41405 h 78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5264" h="784786">
                    <a:moveTo>
                      <a:pt x="445265" y="41405"/>
                    </a:moveTo>
                    <a:cubicBezTo>
                      <a:pt x="445265" y="41405"/>
                      <a:pt x="443990" y="0"/>
                      <a:pt x="402585" y="0"/>
                    </a:cubicBezTo>
                    <a:lnTo>
                      <a:pt x="46501" y="0"/>
                    </a:lnTo>
                    <a:cubicBezTo>
                      <a:pt x="46501" y="0"/>
                      <a:pt x="0" y="0"/>
                      <a:pt x="0" y="45227"/>
                    </a:cubicBezTo>
                    <a:lnTo>
                      <a:pt x="21658" y="784787"/>
                    </a:lnTo>
                    <a:lnTo>
                      <a:pt x="402585" y="784787"/>
                    </a:lnTo>
                    <a:lnTo>
                      <a:pt x="445265" y="41405"/>
                    </a:lnTo>
                    <a:close/>
                  </a:path>
                </a:pathLst>
              </a:custGeom>
              <a:solidFill>
                <a:srgbClr val="343534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7" name="Freeform: Shape 2186">
                <a:extLst>
                  <a:ext uri="{FF2B5EF4-FFF2-40B4-BE49-F238E27FC236}">
                    <a16:creationId xmlns:a16="http://schemas.microsoft.com/office/drawing/2014/main" id="{43B7EF74-BDAF-40CD-86A5-F01F9CEC4EC1}"/>
                  </a:ext>
                </a:extLst>
              </p:cNvPr>
              <p:cNvSpPr/>
              <p:nvPr/>
            </p:nvSpPr>
            <p:spPr>
              <a:xfrm>
                <a:off x="3495232" y="3812770"/>
                <a:ext cx="412140" cy="363091"/>
              </a:xfrm>
              <a:custGeom>
                <a:avLst/>
                <a:gdLst>
                  <a:gd name="connsiteX0" fmla="*/ 412141 w 412140"/>
                  <a:gd name="connsiteY0" fmla="*/ 0 h 363091"/>
                  <a:gd name="connsiteX1" fmla="*/ 391119 w 412140"/>
                  <a:gd name="connsiteY1" fmla="*/ 363091 h 363091"/>
                  <a:gd name="connsiteX2" fmla="*/ 10192 w 412140"/>
                  <a:gd name="connsiteY2" fmla="*/ 363091 h 363091"/>
                  <a:gd name="connsiteX3" fmla="*/ 0 w 412140"/>
                  <a:gd name="connsiteY3" fmla="*/ 0 h 363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2140" h="363091">
                    <a:moveTo>
                      <a:pt x="412141" y="0"/>
                    </a:moveTo>
                    <a:lnTo>
                      <a:pt x="391119" y="363091"/>
                    </a:lnTo>
                    <a:lnTo>
                      <a:pt x="10192" y="3630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4D4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8" name="Freeform: Shape 2187">
                <a:extLst>
                  <a:ext uri="{FF2B5EF4-FFF2-40B4-BE49-F238E27FC236}">
                    <a16:creationId xmlns:a16="http://schemas.microsoft.com/office/drawing/2014/main" id="{1DEABFAF-BE07-4D63-81E0-BA22C0A8970E}"/>
                  </a:ext>
                </a:extLst>
              </p:cNvPr>
              <p:cNvSpPr/>
              <p:nvPr/>
            </p:nvSpPr>
            <p:spPr>
              <a:xfrm>
                <a:off x="3484403" y="3391074"/>
                <a:ext cx="445264" cy="398126"/>
              </a:xfrm>
              <a:custGeom>
                <a:avLst/>
                <a:gdLst>
                  <a:gd name="connsiteX0" fmla="*/ 10192 w 445264"/>
                  <a:gd name="connsiteY0" fmla="*/ 398127 h 398126"/>
                  <a:gd name="connsiteX1" fmla="*/ 0 w 445264"/>
                  <a:gd name="connsiteY1" fmla="*/ 45227 h 398126"/>
                  <a:gd name="connsiteX2" fmla="*/ 46501 w 445264"/>
                  <a:gd name="connsiteY2" fmla="*/ 0 h 398126"/>
                  <a:gd name="connsiteX3" fmla="*/ 402586 w 445264"/>
                  <a:gd name="connsiteY3" fmla="*/ 0 h 398126"/>
                  <a:gd name="connsiteX4" fmla="*/ 445265 w 445264"/>
                  <a:gd name="connsiteY4" fmla="*/ 41405 h 398126"/>
                  <a:gd name="connsiteX5" fmla="*/ 424881 w 445264"/>
                  <a:gd name="connsiteY5" fmla="*/ 398127 h 398126"/>
                  <a:gd name="connsiteX6" fmla="*/ 10192 w 445264"/>
                  <a:gd name="connsiteY6" fmla="*/ 398127 h 398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5264" h="398126">
                    <a:moveTo>
                      <a:pt x="10192" y="398127"/>
                    </a:moveTo>
                    <a:lnTo>
                      <a:pt x="0" y="45227"/>
                    </a:lnTo>
                    <a:cubicBezTo>
                      <a:pt x="0" y="0"/>
                      <a:pt x="46501" y="0"/>
                      <a:pt x="46501" y="0"/>
                    </a:cubicBezTo>
                    <a:lnTo>
                      <a:pt x="402586" y="0"/>
                    </a:lnTo>
                    <a:cubicBezTo>
                      <a:pt x="443354" y="0"/>
                      <a:pt x="445265" y="41405"/>
                      <a:pt x="445265" y="41405"/>
                    </a:cubicBezTo>
                    <a:lnTo>
                      <a:pt x="424881" y="398127"/>
                    </a:lnTo>
                    <a:lnTo>
                      <a:pt x="10192" y="398127"/>
                    </a:lnTo>
                    <a:close/>
                  </a:path>
                </a:pathLst>
              </a:custGeom>
              <a:solidFill>
                <a:srgbClr val="4C4D4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9" name="Freeform: Shape 2188">
                <a:extLst>
                  <a:ext uri="{FF2B5EF4-FFF2-40B4-BE49-F238E27FC236}">
                    <a16:creationId xmlns:a16="http://schemas.microsoft.com/office/drawing/2014/main" id="{0F70746A-DBEA-4345-919F-63B54AE309CA}"/>
                  </a:ext>
                </a:extLst>
              </p:cNvPr>
              <p:cNvSpPr/>
              <p:nvPr/>
            </p:nvSpPr>
            <p:spPr>
              <a:xfrm>
                <a:off x="3484403" y="3391074"/>
                <a:ext cx="248430" cy="784786"/>
              </a:xfrm>
              <a:custGeom>
                <a:avLst/>
                <a:gdLst>
                  <a:gd name="connsiteX0" fmla="*/ 45864 w 248430"/>
                  <a:gd name="connsiteY0" fmla="*/ 0 h 784786"/>
                  <a:gd name="connsiteX1" fmla="*/ 248431 w 248430"/>
                  <a:gd name="connsiteY1" fmla="*/ 0 h 784786"/>
                  <a:gd name="connsiteX2" fmla="*/ 113386 w 248430"/>
                  <a:gd name="connsiteY2" fmla="*/ 34398 h 784786"/>
                  <a:gd name="connsiteX3" fmla="*/ 105742 w 248430"/>
                  <a:gd name="connsiteY3" fmla="*/ 784787 h 784786"/>
                  <a:gd name="connsiteX4" fmla="*/ 21658 w 248430"/>
                  <a:gd name="connsiteY4" fmla="*/ 784787 h 784786"/>
                  <a:gd name="connsiteX5" fmla="*/ 0 w 248430"/>
                  <a:gd name="connsiteY5" fmla="*/ 45227 h 784786"/>
                  <a:gd name="connsiteX6" fmla="*/ 45864 w 248430"/>
                  <a:gd name="connsiteY6" fmla="*/ 0 h 78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8430" h="784786">
                    <a:moveTo>
                      <a:pt x="45864" y="0"/>
                    </a:moveTo>
                    <a:lnTo>
                      <a:pt x="248431" y="0"/>
                    </a:lnTo>
                    <a:cubicBezTo>
                      <a:pt x="224225" y="10192"/>
                      <a:pt x="116571" y="8918"/>
                      <a:pt x="113386" y="34398"/>
                    </a:cubicBezTo>
                    <a:cubicBezTo>
                      <a:pt x="98735" y="163709"/>
                      <a:pt x="105742" y="710895"/>
                      <a:pt x="105742" y="784787"/>
                    </a:cubicBezTo>
                    <a:lnTo>
                      <a:pt x="21658" y="784787"/>
                    </a:lnTo>
                    <a:lnTo>
                      <a:pt x="0" y="45227"/>
                    </a:lnTo>
                    <a:cubicBezTo>
                      <a:pt x="0" y="0"/>
                      <a:pt x="45864" y="0"/>
                      <a:pt x="45864" y="0"/>
                    </a:cubicBezTo>
                    <a:close/>
                  </a:path>
                </a:pathLst>
              </a:custGeom>
              <a:solidFill>
                <a:srgbClr val="323331">
                  <a:alpha val="50000"/>
                </a:srgbClr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0" name="Freeform: Shape 2189">
                <a:extLst>
                  <a:ext uri="{FF2B5EF4-FFF2-40B4-BE49-F238E27FC236}">
                    <a16:creationId xmlns:a16="http://schemas.microsoft.com/office/drawing/2014/main" id="{227A6FD6-F501-40E4-9891-0AF1D719189B}"/>
                  </a:ext>
                </a:extLst>
              </p:cNvPr>
              <p:cNvSpPr/>
              <p:nvPr/>
            </p:nvSpPr>
            <p:spPr>
              <a:xfrm>
                <a:off x="3697799" y="3408163"/>
                <a:ext cx="213395" cy="755595"/>
              </a:xfrm>
              <a:custGeom>
                <a:avLst/>
                <a:gdLst>
                  <a:gd name="connsiteX0" fmla="*/ 126126 w 213395"/>
                  <a:gd name="connsiteY0" fmla="*/ 110 h 755595"/>
                  <a:gd name="connsiteX1" fmla="*/ 213396 w 213395"/>
                  <a:gd name="connsiteY1" fmla="*/ 43427 h 755595"/>
                  <a:gd name="connsiteX2" fmla="*/ 170080 w 213395"/>
                  <a:gd name="connsiteY2" fmla="*/ 755595 h 755595"/>
                  <a:gd name="connsiteX3" fmla="*/ 163072 w 213395"/>
                  <a:gd name="connsiteY3" fmla="*/ 103305 h 755595"/>
                  <a:gd name="connsiteX4" fmla="*/ 99372 w 213395"/>
                  <a:gd name="connsiteY4" fmla="*/ 23679 h 755595"/>
                  <a:gd name="connsiteX5" fmla="*/ 0 w 213395"/>
                  <a:gd name="connsiteY5" fmla="*/ 17309 h 755595"/>
                  <a:gd name="connsiteX6" fmla="*/ 0 w 213395"/>
                  <a:gd name="connsiteY6" fmla="*/ 110 h 755595"/>
                  <a:gd name="connsiteX7" fmla="*/ 126126 w 213395"/>
                  <a:gd name="connsiteY7" fmla="*/ 110 h 75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95" h="755595">
                    <a:moveTo>
                      <a:pt x="126126" y="110"/>
                    </a:moveTo>
                    <a:cubicBezTo>
                      <a:pt x="126126" y="110"/>
                      <a:pt x="210848" y="-4348"/>
                      <a:pt x="213396" y="43427"/>
                    </a:cubicBezTo>
                    <a:lnTo>
                      <a:pt x="170080" y="755595"/>
                    </a:lnTo>
                    <a:lnTo>
                      <a:pt x="163072" y="103305"/>
                    </a:lnTo>
                    <a:cubicBezTo>
                      <a:pt x="163072" y="103305"/>
                      <a:pt x="167532" y="34509"/>
                      <a:pt x="99372" y="23679"/>
                    </a:cubicBezTo>
                    <a:lnTo>
                      <a:pt x="0" y="17309"/>
                    </a:lnTo>
                    <a:lnTo>
                      <a:pt x="0" y="110"/>
                    </a:lnTo>
                    <a:lnTo>
                      <a:pt x="126126" y="110"/>
                    </a:lnTo>
                    <a:close/>
                  </a:path>
                </a:pathLst>
              </a:custGeom>
              <a:solidFill>
                <a:srgbClr val="4C4D4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191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553101" y="4211533"/>
                <a:ext cx="294393" cy="11564"/>
                <a:chOff x="3553101" y="4211533"/>
                <a:chExt cx="294393" cy="11564"/>
              </a:xfrm>
              <a:solidFill>
                <a:srgbClr val="20201F"/>
              </a:solidFill>
            </p:grpSpPr>
            <p:sp>
              <p:nvSpPr>
                <p:cNvPr id="2192" name="Freeform: Shape 2191">
                  <a:extLst>
                    <a:ext uri="{FF2B5EF4-FFF2-40B4-BE49-F238E27FC236}">
                      <a16:creationId xmlns:a16="http://schemas.microsoft.com/office/drawing/2014/main" id="{4829297B-4C4B-4C9E-B15C-07B047DD8710}"/>
                    </a:ext>
                  </a:extLst>
                </p:cNvPr>
                <p:cNvSpPr/>
                <p:nvPr/>
              </p:nvSpPr>
              <p:spPr>
                <a:xfrm>
                  <a:off x="3836029" y="4211533"/>
                  <a:ext cx="11465" cy="11564"/>
                </a:xfrm>
                <a:custGeom>
                  <a:avLst/>
                  <a:gdLst>
                    <a:gd name="connsiteX0" fmla="*/ 5096 w 11465"/>
                    <a:gd name="connsiteY0" fmla="*/ 11466 h 11564"/>
                    <a:gd name="connsiteX1" fmla="*/ 11466 w 11465"/>
                    <a:gd name="connsiteY1" fmla="*/ 6370 h 11564"/>
                    <a:gd name="connsiteX2" fmla="*/ 6370 w 11465"/>
                    <a:gd name="connsiteY2" fmla="*/ 0 h 11564"/>
                    <a:gd name="connsiteX3" fmla="*/ 0 w 11465"/>
                    <a:gd name="connsiteY3" fmla="*/ 5096 h 11564"/>
                    <a:gd name="connsiteX4" fmla="*/ 5096 w 11465"/>
                    <a:gd name="connsiteY4" fmla="*/ 11466 h 11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65" h="11564">
                      <a:moveTo>
                        <a:pt x="5096" y="11466"/>
                      </a:moveTo>
                      <a:cubicBezTo>
                        <a:pt x="8281" y="12103"/>
                        <a:pt x="10829" y="9555"/>
                        <a:pt x="11466" y="6370"/>
                      </a:cubicBezTo>
                      <a:cubicBezTo>
                        <a:pt x="11466" y="3185"/>
                        <a:pt x="9555" y="0"/>
                        <a:pt x="6370" y="0"/>
                      </a:cubicBezTo>
                      <a:cubicBezTo>
                        <a:pt x="3185" y="0"/>
                        <a:pt x="637" y="2548"/>
                        <a:pt x="0" y="5096"/>
                      </a:cubicBezTo>
                      <a:cubicBezTo>
                        <a:pt x="0" y="8281"/>
                        <a:pt x="2548" y="11466"/>
                        <a:pt x="5096" y="11466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93" name="Freeform: Shape 2192">
                  <a:extLst>
                    <a:ext uri="{FF2B5EF4-FFF2-40B4-BE49-F238E27FC236}">
                      <a16:creationId xmlns:a16="http://schemas.microsoft.com/office/drawing/2014/main" id="{2C6DADFA-6A16-4572-922F-A4C4AD92935D}"/>
                    </a:ext>
                  </a:extLst>
                </p:cNvPr>
                <p:cNvSpPr/>
                <p:nvPr/>
              </p:nvSpPr>
              <p:spPr>
                <a:xfrm>
                  <a:off x="3779335" y="4211533"/>
                  <a:ext cx="11564" cy="11564"/>
                </a:xfrm>
                <a:custGeom>
                  <a:avLst/>
                  <a:gdLst>
                    <a:gd name="connsiteX0" fmla="*/ 5096 w 11564"/>
                    <a:gd name="connsiteY0" fmla="*/ 11466 h 11564"/>
                    <a:gd name="connsiteX1" fmla="*/ 11466 w 11564"/>
                    <a:gd name="connsiteY1" fmla="*/ 6370 h 11564"/>
                    <a:gd name="connsiteX2" fmla="*/ 6370 w 11564"/>
                    <a:gd name="connsiteY2" fmla="*/ 0 h 11564"/>
                    <a:gd name="connsiteX3" fmla="*/ 0 w 11564"/>
                    <a:gd name="connsiteY3" fmla="*/ 5096 h 11564"/>
                    <a:gd name="connsiteX4" fmla="*/ 5096 w 11564"/>
                    <a:gd name="connsiteY4" fmla="*/ 11466 h 11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64" h="11564">
                      <a:moveTo>
                        <a:pt x="5096" y="11466"/>
                      </a:moveTo>
                      <a:cubicBezTo>
                        <a:pt x="8281" y="12103"/>
                        <a:pt x="10829" y="9555"/>
                        <a:pt x="11466" y="6370"/>
                      </a:cubicBezTo>
                      <a:cubicBezTo>
                        <a:pt x="12103" y="3185"/>
                        <a:pt x="9555" y="0"/>
                        <a:pt x="6370" y="0"/>
                      </a:cubicBezTo>
                      <a:cubicBezTo>
                        <a:pt x="3185" y="0"/>
                        <a:pt x="637" y="2548"/>
                        <a:pt x="0" y="5096"/>
                      </a:cubicBezTo>
                      <a:cubicBezTo>
                        <a:pt x="0" y="8281"/>
                        <a:pt x="2548" y="11466"/>
                        <a:pt x="5096" y="11466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94" name="Freeform: Shape 2193">
                  <a:extLst>
                    <a:ext uri="{FF2B5EF4-FFF2-40B4-BE49-F238E27FC236}">
                      <a16:creationId xmlns:a16="http://schemas.microsoft.com/office/drawing/2014/main" id="{3E61C898-2D87-4A1E-B450-5630CEBF1EBF}"/>
                    </a:ext>
                  </a:extLst>
                </p:cNvPr>
                <p:cNvSpPr/>
                <p:nvPr/>
              </p:nvSpPr>
              <p:spPr>
                <a:xfrm>
                  <a:off x="3722642" y="4211533"/>
                  <a:ext cx="11564" cy="11564"/>
                </a:xfrm>
                <a:custGeom>
                  <a:avLst/>
                  <a:gdLst>
                    <a:gd name="connsiteX0" fmla="*/ 5096 w 11564"/>
                    <a:gd name="connsiteY0" fmla="*/ 11466 h 11564"/>
                    <a:gd name="connsiteX1" fmla="*/ 11466 w 11564"/>
                    <a:gd name="connsiteY1" fmla="*/ 6370 h 11564"/>
                    <a:gd name="connsiteX2" fmla="*/ 6370 w 11564"/>
                    <a:gd name="connsiteY2" fmla="*/ 0 h 11564"/>
                    <a:gd name="connsiteX3" fmla="*/ 0 w 11564"/>
                    <a:gd name="connsiteY3" fmla="*/ 5096 h 11564"/>
                    <a:gd name="connsiteX4" fmla="*/ 5096 w 11564"/>
                    <a:gd name="connsiteY4" fmla="*/ 11466 h 11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64" h="11564">
                      <a:moveTo>
                        <a:pt x="5096" y="11466"/>
                      </a:moveTo>
                      <a:cubicBezTo>
                        <a:pt x="8281" y="12103"/>
                        <a:pt x="10829" y="9555"/>
                        <a:pt x="11466" y="6370"/>
                      </a:cubicBezTo>
                      <a:cubicBezTo>
                        <a:pt x="12103" y="3185"/>
                        <a:pt x="9555" y="0"/>
                        <a:pt x="6370" y="0"/>
                      </a:cubicBezTo>
                      <a:cubicBezTo>
                        <a:pt x="3185" y="0"/>
                        <a:pt x="637" y="2548"/>
                        <a:pt x="0" y="5096"/>
                      </a:cubicBezTo>
                      <a:cubicBezTo>
                        <a:pt x="0" y="8281"/>
                        <a:pt x="1911" y="11466"/>
                        <a:pt x="5096" y="11466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95" name="Freeform: Shape 2194">
                  <a:extLst>
                    <a:ext uri="{FF2B5EF4-FFF2-40B4-BE49-F238E27FC236}">
                      <a16:creationId xmlns:a16="http://schemas.microsoft.com/office/drawing/2014/main" id="{2EE288F4-F9B3-4255-A1DB-D3820405E90B}"/>
                    </a:ext>
                  </a:extLst>
                </p:cNvPr>
                <p:cNvSpPr/>
                <p:nvPr/>
              </p:nvSpPr>
              <p:spPr>
                <a:xfrm>
                  <a:off x="3665949" y="4211533"/>
                  <a:ext cx="11564" cy="11564"/>
                </a:xfrm>
                <a:custGeom>
                  <a:avLst/>
                  <a:gdLst>
                    <a:gd name="connsiteX0" fmla="*/ 5096 w 11564"/>
                    <a:gd name="connsiteY0" fmla="*/ 11466 h 11564"/>
                    <a:gd name="connsiteX1" fmla="*/ 11466 w 11564"/>
                    <a:gd name="connsiteY1" fmla="*/ 6370 h 11564"/>
                    <a:gd name="connsiteX2" fmla="*/ 6370 w 11564"/>
                    <a:gd name="connsiteY2" fmla="*/ 0 h 11564"/>
                    <a:gd name="connsiteX3" fmla="*/ 0 w 11564"/>
                    <a:gd name="connsiteY3" fmla="*/ 5096 h 11564"/>
                    <a:gd name="connsiteX4" fmla="*/ 5096 w 11564"/>
                    <a:gd name="connsiteY4" fmla="*/ 11466 h 11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64" h="11564">
                      <a:moveTo>
                        <a:pt x="5096" y="11466"/>
                      </a:moveTo>
                      <a:cubicBezTo>
                        <a:pt x="8281" y="12103"/>
                        <a:pt x="10829" y="9555"/>
                        <a:pt x="11466" y="6370"/>
                      </a:cubicBezTo>
                      <a:cubicBezTo>
                        <a:pt x="12103" y="3185"/>
                        <a:pt x="9555" y="0"/>
                        <a:pt x="6370" y="0"/>
                      </a:cubicBezTo>
                      <a:cubicBezTo>
                        <a:pt x="3185" y="0"/>
                        <a:pt x="637" y="2548"/>
                        <a:pt x="0" y="5096"/>
                      </a:cubicBezTo>
                      <a:cubicBezTo>
                        <a:pt x="0" y="8281"/>
                        <a:pt x="2548" y="11466"/>
                        <a:pt x="5096" y="11466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96" name="Freeform: Shape 2195">
                  <a:extLst>
                    <a:ext uri="{FF2B5EF4-FFF2-40B4-BE49-F238E27FC236}">
                      <a16:creationId xmlns:a16="http://schemas.microsoft.com/office/drawing/2014/main" id="{AAA3BE89-06EB-4F1B-8FF3-0E21F1624605}"/>
                    </a:ext>
                  </a:extLst>
                </p:cNvPr>
                <p:cNvSpPr/>
                <p:nvPr/>
              </p:nvSpPr>
              <p:spPr>
                <a:xfrm>
                  <a:off x="3609772" y="4211533"/>
                  <a:ext cx="11586" cy="11564"/>
                </a:xfrm>
                <a:custGeom>
                  <a:avLst/>
                  <a:gdLst>
                    <a:gd name="connsiteX0" fmla="*/ 5217 w 11586"/>
                    <a:gd name="connsiteY0" fmla="*/ 11466 h 11564"/>
                    <a:gd name="connsiteX1" fmla="*/ 11587 w 11586"/>
                    <a:gd name="connsiteY1" fmla="*/ 6370 h 11564"/>
                    <a:gd name="connsiteX2" fmla="*/ 6491 w 11586"/>
                    <a:gd name="connsiteY2" fmla="*/ 0 h 11564"/>
                    <a:gd name="connsiteX3" fmla="*/ 121 w 11586"/>
                    <a:gd name="connsiteY3" fmla="*/ 5096 h 11564"/>
                    <a:gd name="connsiteX4" fmla="*/ 5217 w 11586"/>
                    <a:gd name="connsiteY4" fmla="*/ 11466 h 11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86" h="11564">
                      <a:moveTo>
                        <a:pt x="5217" y="11466"/>
                      </a:moveTo>
                      <a:cubicBezTo>
                        <a:pt x="8402" y="12103"/>
                        <a:pt x="10950" y="9555"/>
                        <a:pt x="11587" y="6370"/>
                      </a:cubicBezTo>
                      <a:cubicBezTo>
                        <a:pt x="11587" y="3185"/>
                        <a:pt x="9676" y="0"/>
                        <a:pt x="6491" y="0"/>
                      </a:cubicBezTo>
                      <a:cubicBezTo>
                        <a:pt x="3306" y="0"/>
                        <a:pt x="758" y="2548"/>
                        <a:pt x="121" y="5096"/>
                      </a:cubicBezTo>
                      <a:cubicBezTo>
                        <a:pt x="-516" y="8281"/>
                        <a:pt x="1395" y="11466"/>
                        <a:pt x="5217" y="11466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97" name="Freeform: Shape 2196">
                  <a:extLst>
                    <a:ext uri="{FF2B5EF4-FFF2-40B4-BE49-F238E27FC236}">
                      <a16:creationId xmlns:a16="http://schemas.microsoft.com/office/drawing/2014/main" id="{0E274205-ADCE-4337-8F85-ABA273426AB7}"/>
                    </a:ext>
                  </a:extLst>
                </p:cNvPr>
                <p:cNvSpPr/>
                <p:nvPr/>
              </p:nvSpPr>
              <p:spPr>
                <a:xfrm>
                  <a:off x="3553101" y="4211533"/>
                  <a:ext cx="11662" cy="11564"/>
                </a:xfrm>
                <a:custGeom>
                  <a:avLst/>
                  <a:gdLst>
                    <a:gd name="connsiteX0" fmla="*/ 5194 w 11662"/>
                    <a:gd name="connsiteY0" fmla="*/ 11466 h 11564"/>
                    <a:gd name="connsiteX1" fmla="*/ 11564 w 11662"/>
                    <a:gd name="connsiteY1" fmla="*/ 6370 h 11564"/>
                    <a:gd name="connsiteX2" fmla="*/ 6468 w 11662"/>
                    <a:gd name="connsiteY2" fmla="*/ 0 h 11564"/>
                    <a:gd name="connsiteX3" fmla="*/ 98 w 11662"/>
                    <a:gd name="connsiteY3" fmla="*/ 5096 h 11564"/>
                    <a:gd name="connsiteX4" fmla="*/ 5194 w 11662"/>
                    <a:gd name="connsiteY4" fmla="*/ 11466 h 11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62" h="11564">
                      <a:moveTo>
                        <a:pt x="5194" y="11466"/>
                      </a:moveTo>
                      <a:cubicBezTo>
                        <a:pt x="8379" y="12103"/>
                        <a:pt x="10927" y="9555"/>
                        <a:pt x="11564" y="6370"/>
                      </a:cubicBezTo>
                      <a:cubicBezTo>
                        <a:pt x="12201" y="3185"/>
                        <a:pt x="9653" y="0"/>
                        <a:pt x="6468" y="0"/>
                      </a:cubicBezTo>
                      <a:cubicBezTo>
                        <a:pt x="3283" y="0"/>
                        <a:pt x="735" y="2548"/>
                        <a:pt x="98" y="5096"/>
                      </a:cubicBezTo>
                      <a:cubicBezTo>
                        <a:pt x="-539" y="8281"/>
                        <a:pt x="2009" y="11466"/>
                        <a:pt x="5194" y="11466"/>
                      </a:cubicBezTo>
                      <a:close/>
                    </a:path>
                  </a:pathLst>
                </a:custGeom>
                <a:solidFill>
                  <a:srgbClr val="20201F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301" name="-">
            <a:extLst>
              <a:ext uri="{FF2B5EF4-FFF2-40B4-BE49-F238E27FC236}">
                <a16:creationId xmlns:a16="http://schemas.microsoft.com/office/drawing/2014/main" id="{B0CBFF87-8213-442C-A71D-C5BDB3646732}"/>
              </a:ext>
            </a:extLst>
          </p:cNvPr>
          <p:cNvGrpSpPr/>
          <p:nvPr/>
        </p:nvGrpSpPr>
        <p:grpSpPr>
          <a:xfrm>
            <a:off x="3271944" y="5506705"/>
            <a:ext cx="8596388" cy="677842"/>
            <a:chOff x="3271944" y="5506705"/>
            <a:chExt cx="8596388" cy="677842"/>
          </a:xfrm>
        </p:grpSpPr>
        <p:grpSp>
          <p:nvGrpSpPr>
            <p:cNvPr id="2198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8609744" y="5670399"/>
              <a:ext cx="882661" cy="414364"/>
              <a:chOff x="8609744" y="5706495"/>
              <a:chExt cx="882661" cy="414364"/>
            </a:xfrm>
            <a:solidFill>
              <a:schemeClr val="accent1"/>
            </a:solidFill>
          </p:grpSpPr>
          <p:sp>
            <p:nvSpPr>
              <p:cNvPr id="2199" name="Freeform: Shape 2198">
                <a:extLst>
                  <a:ext uri="{FF2B5EF4-FFF2-40B4-BE49-F238E27FC236}">
                    <a16:creationId xmlns:a16="http://schemas.microsoft.com/office/drawing/2014/main" id="{40127E66-7FEE-4F33-9C32-B1C55F7E8542}"/>
                  </a:ext>
                </a:extLst>
              </p:cNvPr>
              <p:cNvSpPr/>
              <p:nvPr/>
            </p:nvSpPr>
            <p:spPr>
              <a:xfrm>
                <a:off x="8868985" y="5706966"/>
                <a:ext cx="432622" cy="270492"/>
              </a:xfrm>
              <a:custGeom>
                <a:avLst/>
                <a:gdLst>
                  <a:gd name="connsiteX0" fmla="*/ 0 w 432622"/>
                  <a:gd name="connsiteY0" fmla="*/ 137842 h 270492"/>
                  <a:gd name="connsiteX1" fmla="*/ 135044 w 432622"/>
                  <a:gd name="connsiteY1" fmla="*/ 30825 h 270492"/>
                  <a:gd name="connsiteX2" fmla="*/ 275822 w 432622"/>
                  <a:gd name="connsiteY2" fmla="*/ 16174 h 270492"/>
                  <a:gd name="connsiteX3" fmla="*/ 424880 w 432622"/>
                  <a:gd name="connsiteY3" fmla="*/ 147397 h 270492"/>
                  <a:gd name="connsiteX4" fmla="*/ 365639 w 432622"/>
                  <a:gd name="connsiteY4" fmla="*/ 254413 h 270492"/>
                  <a:gd name="connsiteX5" fmla="*/ 0 w 432622"/>
                  <a:gd name="connsiteY5" fmla="*/ 137842 h 270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2622" h="270492">
                    <a:moveTo>
                      <a:pt x="0" y="137842"/>
                    </a:moveTo>
                    <a:cubicBezTo>
                      <a:pt x="0" y="137842"/>
                      <a:pt x="73255" y="69045"/>
                      <a:pt x="135044" y="30825"/>
                    </a:cubicBezTo>
                    <a:cubicBezTo>
                      <a:pt x="196196" y="-7395"/>
                      <a:pt x="217218" y="-7395"/>
                      <a:pt x="275822" y="16174"/>
                    </a:cubicBezTo>
                    <a:cubicBezTo>
                      <a:pt x="335063" y="40380"/>
                      <a:pt x="414052" y="124465"/>
                      <a:pt x="424880" y="147397"/>
                    </a:cubicBezTo>
                    <a:cubicBezTo>
                      <a:pt x="435709" y="170329"/>
                      <a:pt x="447812" y="207912"/>
                      <a:pt x="365639" y="254413"/>
                    </a:cubicBezTo>
                    <a:cubicBezTo>
                      <a:pt x="284103" y="301551"/>
                      <a:pt x="116571" y="239762"/>
                      <a:pt x="0" y="137842"/>
                    </a:cubicBezTo>
                    <a:close/>
                  </a:path>
                </a:pathLst>
              </a:custGeom>
              <a:solidFill>
                <a:srgbClr val="83492A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0" name="Freeform: Shape 2199">
                <a:extLst>
                  <a:ext uri="{FF2B5EF4-FFF2-40B4-BE49-F238E27FC236}">
                    <a16:creationId xmlns:a16="http://schemas.microsoft.com/office/drawing/2014/main" id="{42C98625-C18A-4131-9282-C27DB0FFEAC8}"/>
                  </a:ext>
                </a:extLst>
              </p:cNvPr>
              <p:cNvSpPr/>
              <p:nvPr/>
            </p:nvSpPr>
            <p:spPr>
              <a:xfrm>
                <a:off x="8869622" y="5706495"/>
                <a:ext cx="432040" cy="271043"/>
              </a:xfrm>
              <a:custGeom>
                <a:avLst/>
                <a:gdLst>
                  <a:gd name="connsiteX0" fmla="*/ 424244 w 432040"/>
                  <a:gd name="connsiteY0" fmla="*/ 147868 h 271043"/>
                  <a:gd name="connsiteX1" fmla="*/ 275185 w 432040"/>
                  <a:gd name="connsiteY1" fmla="*/ 16645 h 271043"/>
                  <a:gd name="connsiteX2" fmla="*/ 134407 w 432040"/>
                  <a:gd name="connsiteY2" fmla="*/ 31296 h 271043"/>
                  <a:gd name="connsiteX3" fmla="*/ 120394 w 432040"/>
                  <a:gd name="connsiteY3" fmla="*/ 40851 h 271043"/>
                  <a:gd name="connsiteX4" fmla="*/ 188553 w 432040"/>
                  <a:gd name="connsiteY4" fmla="*/ 24926 h 271043"/>
                  <a:gd name="connsiteX5" fmla="*/ 321049 w 432040"/>
                  <a:gd name="connsiteY5" fmla="*/ 102004 h 271043"/>
                  <a:gd name="connsiteX6" fmla="*/ 231869 w 432040"/>
                  <a:gd name="connsiteY6" fmla="*/ 129395 h 271043"/>
                  <a:gd name="connsiteX7" fmla="*/ 93639 w 432040"/>
                  <a:gd name="connsiteY7" fmla="*/ 141497 h 271043"/>
                  <a:gd name="connsiteX8" fmla="*/ 28028 w 432040"/>
                  <a:gd name="connsiteY8" fmla="*/ 113470 h 271043"/>
                  <a:gd name="connsiteX9" fmla="*/ 0 w 432040"/>
                  <a:gd name="connsiteY9" fmla="*/ 138312 h 271043"/>
                  <a:gd name="connsiteX10" fmla="*/ 366276 w 432040"/>
                  <a:gd name="connsiteY10" fmla="*/ 254884 h 271043"/>
                  <a:gd name="connsiteX11" fmla="*/ 424244 w 432040"/>
                  <a:gd name="connsiteY11" fmla="*/ 147868 h 27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2040" h="271043">
                    <a:moveTo>
                      <a:pt x="424244" y="147868"/>
                    </a:moveTo>
                    <a:cubicBezTo>
                      <a:pt x="413415" y="124936"/>
                      <a:pt x="333789" y="40851"/>
                      <a:pt x="275185" y="16645"/>
                    </a:cubicBezTo>
                    <a:cubicBezTo>
                      <a:pt x="215944" y="-7561"/>
                      <a:pt x="195559" y="-7561"/>
                      <a:pt x="134407" y="31296"/>
                    </a:cubicBezTo>
                    <a:cubicBezTo>
                      <a:pt x="129949" y="34481"/>
                      <a:pt x="124852" y="37029"/>
                      <a:pt x="120394" y="40851"/>
                    </a:cubicBezTo>
                    <a:cubicBezTo>
                      <a:pt x="143326" y="35118"/>
                      <a:pt x="168806" y="28748"/>
                      <a:pt x="188553" y="24926"/>
                    </a:cubicBezTo>
                    <a:cubicBezTo>
                      <a:pt x="234416" y="16008"/>
                      <a:pt x="287288" y="46584"/>
                      <a:pt x="321049" y="102004"/>
                    </a:cubicBezTo>
                    <a:cubicBezTo>
                      <a:pt x="354810" y="157423"/>
                      <a:pt x="287288" y="145320"/>
                      <a:pt x="231869" y="129395"/>
                    </a:cubicBezTo>
                    <a:cubicBezTo>
                      <a:pt x="176449" y="114106"/>
                      <a:pt x="145874" y="123025"/>
                      <a:pt x="93639" y="141497"/>
                    </a:cubicBezTo>
                    <a:cubicBezTo>
                      <a:pt x="64337" y="151690"/>
                      <a:pt x="42042" y="132580"/>
                      <a:pt x="28028" y="113470"/>
                    </a:cubicBezTo>
                    <a:cubicBezTo>
                      <a:pt x="10829" y="128121"/>
                      <a:pt x="0" y="138312"/>
                      <a:pt x="0" y="138312"/>
                    </a:cubicBezTo>
                    <a:cubicBezTo>
                      <a:pt x="116571" y="240870"/>
                      <a:pt x="284103" y="302022"/>
                      <a:pt x="366276" y="254884"/>
                    </a:cubicBezTo>
                    <a:cubicBezTo>
                      <a:pt x="447175" y="207746"/>
                      <a:pt x="435072" y="170800"/>
                      <a:pt x="424244" y="147868"/>
                    </a:cubicBezTo>
                    <a:close/>
                  </a:path>
                </a:pathLst>
              </a:custGeom>
              <a:solidFill>
                <a:srgbClr val="83492A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1" name="Freeform: Shape 2200">
                <a:extLst>
                  <a:ext uri="{FF2B5EF4-FFF2-40B4-BE49-F238E27FC236}">
                    <a16:creationId xmlns:a16="http://schemas.microsoft.com/office/drawing/2014/main" id="{864C8121-2DC4-4806-AE5B-7AF25A41F287}"/>
                  </a:ext>
                </a:extLst>
              </p:cNvPr>
              <p:cNvSpPr/>
              <p:nvPr/>
            </p:nvSpPr>
            <p:spPr>
              <a:xfrm>
                <a:off x="9225935" y="5875600"/>
                <a:ext cx="266469" cy="180524"/>
              </a:xfrm>
              <a:custGeom>
                <a:avLst/>
                <a:gdLst>
                  <a:gd name="connsiteX0" fmla="*/ 9327 w 266469"/>
                  <a:gd name="connsiteY0" fmla="*/ 76224 h 180524"/>
                  <a:gd name="connsiteX1" fmla="*/ 120164 w 266469"/>
                  <a:gd name="connsiteY1" fmla="*/ 421 h 180524"/>
                  <a:gd name="connsiteX2" fmla="*/ 245654 w 266469"/>
                  <a:gd name="connsiteY2" fmla="*/ 92149 h 180524"/>
                  <a:gd name="connsiteX3" fmla="*/ 245654 w 266469"/>
                  <a:gd name="connsiteY3" fmla="*/ 150116 h 180524"/>
                  <a:gd name="connsiteX4" fmla="*/ 123987 w 266469"/>
                  <a:gd name="connsiteY4" fmla="*/ 180056 h 180524"/>
                  <a:gd name="connsiteX5" fmla="*/ 25252 w 266469"/>
                  <a:gd name="connsiteY5" fmla="*/ 136740 h 180524"/>
                  <a:gd name="connsiteX6" fmla="*/ 9327 w 266469"/>
                  <a:gd name="connsiteY6" fmla="*/ 76224 h 180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469" h="180524">
                    <a:moveTo>
                      <a:pt x="9327" y="76224"/>
                    </a:moveTo>
                    <a:cubicBezTo>
                      <a:pt x="9327" y="76224"/>
                      <a:pt x="92137" y="-6586"/>
                      <a:pt x="120164" y="421"/>
                    </a:cubicBezTo>
                    <a:cubicBezTo>
                      <a:pt x="147556" y="7428"/>
                      <a:pt x="215078" y="62847"/>
                      <a:pt x="245654" y="92149"/>
                    </a:cubicBezTo>
                    <a:cubicBezTo>
                      <a:pt x="275593" y="120814"/>
                      <a:pt x="271134" y="136740"/>
                      <a:pt x="245654" y="150116"/>
                    </a:cubicBezTo>
                    <a:cubicBezTo>
                      <a:pt x="220174" y="163493"/>
                      <a:pt x="153926" y="183877"/>
                      <a:pt x="123987" y="180056"/>
                    </a:cubicBezTo>
                    <a:cubicBezTo>
                      <a:pt x="94047" y="176233"/>
                      <a:pt x="44362" y="151390"/>
                      <a:pt x="25252" y="136740"/>
                    </a:cubicBezTo>
                    <a:cubicBezTo>
                      <a:pt x="5504" y="122088"/>
                      <a:pt x="-11058" y="104889"/>
                      <a:pt x="9327" y="76224"/>
                    </a:cubicBezTo>
                    <a:close/>
                  </a:path>
                </a:pathLst>
              </a:custGeom>
              <a:solidFill>
                <a:srgbClr val="9C6038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2" name="Freeform: Shape 2201">
                <a:extLst>
                  <a:ext uri="{FF2B5EF4-FFF2-40B4-BE49-F238E27FC236}">
                    <a16:creationId xmlns:a16="http://schemas.microsoft.com/office/drawing/2014/main" id="{A8CB04ED-A466-4E13-ADAD-853A0927663B}"/>
                  </a:ext>
                </a:extLst>
              </p:cNvPr>
              <p:cNvSpPr/>
              <p:nvPr/>
            </p:nvSpPr>
            <p:spPr>
              <a:xfrm>
                <a:off x="9224661" y="5875558"/>
                <a:ext cx="267037" cy="179929"/>
              </a:xfrm>
              <a:custGeom>
                <a:avLst/>
                <a:gdLst>
                  <a:gd name="connsiteX0" fmla="*/ 246291 w 267037"/>
                  <a:gd name="connsiteY0" fmla="*/ 92191 h 179929"/>
                  <a:gd name="connsiteX1" fmla="*/ 120802 w 267037"/>
                  <a:gd name="connsiteY1" fmla="*/ 463 h 179929"/>
                  <a:gd name="connsiteX2" fmla="*/ 39903 w 267037"/>
                  <a:gd name="connsiteY2" fmla="*/ 48238 h 179929"/>
                  <a:gd name="connsiteX3" fmla="*/ 39903 w 267037"/>
                  <a:gd name="connsiteY3" fmla="*/ 48238 h 179929"/>
                  <a:gd name="connsiteX4" fmla="*/ 116980 w 267037"/>
                  <a:gd name="connsiteY4" fmla="*/ 18299 h 179929"/>
                  <a:gd name="connsiteX5" fmla="*/ 194694 w 267037"/>
                  <a:gd name="connsiteY5" fmla="*/ 89643 h 179929"/>
                  <a:gd name="connsiteX6" fmla="*/ 141186 w 267037"/>
                  <a:gd name="connsiteY6" fmla="*/ 146336 h 179929"/>
                  <a:gd name="connsiteX7" fmla="*/ 58376 w 267037"/>
                  <a:gd name="connsiteY7" fmla="*/ 102383 h 179929"/>
                  <a:gd name="connsiteX8" fmla="*/ 25888 w 267037"/>
                  <a:gd name="connsiteY8" fmla="*/ 59704 h 179929"/>
                  <a:gd name="connsiteX9" fmla="*/ 9326 w 267037"/>
                  <a:gd name="connsiteY9" fmla="*/ 75629 h 179929"/>
                  <a:gd name="connsiteX10" fmla="*/ 25251 w 267037"/>
                  <a:gd name="connsiteY10" fmla="*/ 136144 h 179929"/>
                  <a:gd name="connsiteX11" fmla="*/ 123987 w 267037"/>
                  <a:gd name="connsiteY11" fmla="*/ 179460 h 179929"/>
                  <a:gd name="connsiteX12" fmla="*/ 245654 w 267037"/>
                  <a:gd name="connsiteY12" fmla="*/ 149521 h 179929"/>
                  <a:gd name="connsiteX13" fmla="*/ 246291 w 267037"/>
                  <a:gd name="connsiteY13" fmla="*/ 92191 h 179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7037" h="179929">
                    <a:moveTo>
                      <a:pt x="246291" y="92191"/>
                    </a:moveTo>
                    <a:cubicBezTo>
                      <a:pt x="216352" y="63526"/>
                      <a:pt x="148830" y="8107"/>
                      <a:pt x="120802" y="463"/>
                    </a:cubicBezTo>
                    <a:cubicBezTo>
                      <a:pt x="104240" y="-3996"/>
                      <a:pt x="66656" y="24669"/>
                      <a:pt x="39903" y="48238"/>
                    </a:cubicBezTo>
                    <a:lnTo>
                      <a:pt x="39903" y="48238"/>
                    </a:lnTo>
                    <a:cubicBezTo>
                      <a:pt x="39903" y="48238"/>
                      <a:pt x="92773" y="18936"/>
                      <a:pt x="116980" y="18299"/>
                    </a:cubicBezTo>
                    <a:cubicBezTo>
                      <a:pt x="141186" y="17662"/>
                      <a:pt x="171762" y="50786"/>
                      <a:pt x="194694" y="89643"/>
                    </a:cubicBezTo>
                    <a:cubicBezTo>
                      <a:pt x="217626" y="129137"/>
                      <a:pt x="173673" y="139329"/>
                      <a:pt x="141186" y="146336"/>
                    </a:cubicBezTo>
                    <a:cubicBezTo>
                      <a:pt x="108698" y="153343"/>
                      <a:pt x="64108" y="132959"/>
                      <a:pt x="58376" y="102383"/>
                    </a:cubicBezTo>
                    <a:cubicBezTo>
                      <a:pt x="53916" y="78814"/>
                      <a:pt x="43088" y="71807"/>
                      <a:pt x="25888" y="59704"/>
                    </a:cubicBezTo>
                    <a:cubicBezTo>
                      <a:pt x="15696" y="69259"/>
                      <a:pt x="9326" y="75629"/>
                      <a:pt x="9326" y="75629"/>
                    </a:cubicBezTo>
                    <a:cubicBezTo>
                      <a:pt x="-11058" y="104294"/>
                      <a:pt x="5504" y="121493"/>
                      <a:pt x="25251" y="136144"/>
                    </a:cubicBezTo>
                    <a:cubicBezTo>
                      <a:pt x="44361" y="150795"/>
                      <a:pt x="94048" y="175638"/>
                      <a:pt x="123987" y="179460"/>
                    </a:cubicBezTo>
                    <a:cubicBezTo>
                      <a:pt x="153926" y="183282"/>
                      <a:pt x="220174" y="162898"/>
                      <a:pt x="245654" y="149521"/>
                    </a:cubicBezTo>
                    <a:cubicBezTo>
                      <a:pt x="271772" y="136144"/>
                      <a:pt x="276230" y="120856"/>
                      <a:pt x="246291" y="92191"/>
                    </a:cubicBezTo>
                    <a:close/>
                  </a:path>
                </a:pathLst>
              </a:custGeom>
              <a:solidFill>
                <a:srgbClr val="9C6038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3" name="Freeform: Shape 2202">
                <a:extLst>
                  <a:ext uri="{FF2B5EF4-FFF2-40B4-BE49-F238E27FC236}">
                    <a16:creationId xmlns:a16="http://schemas.microsoft.com/office/drawing/2014/main" id="{4F28131F-8310-4DA1-A446-86060878D9EB}"/>
                  </a:ext>
                </a:extLst>
              </p:cNvPr>
              <p:cNvSpPr/>
              <p:nvPr/>
            </p:nvSpPr>
            <p:spPr>
              <a:xfrm>
                <a:off x="8609744" y="5789510"/>
                <a:ext cx="336318" cy="218227"/>
              </a:xfrm>
              <a:custGeom>
                <a:avLst/>
                <a:gdLst>
                  <a:gd name="connsiteX0" fmla="*/ 336319 w 336318"/>
                  <a:gd name="connsiteY0" fmla="*/ 106895 h 218227"/>
                  <a:gd name="connsiteX1" fmla="*/ 248412 w 336318"/>
                  <a:gd name="connsiteY1" fmla="*/ 28544 h 218227"/>
                  <a:gd name="connsiteX2" fmla="*/ 124197 w 336318"/>
                  <a:gd name="connsiteY2" fmla="*/ 20262 h 218227"/>
                  <a:gd name="connsiteX3" fmla="*/ 1256 w 336318"/>
                  <a:gd name="connsiteY3" fmla="*/ 132375 h 218227"/>
                  <a:gd name="connsiteX4" fmla="*/ 92983 w 336318"/>
                  <a:gd name="connsiteY4" fmla="*/ 201171 h 218227"/>
                  <a:gd name="connsiteX5" fmla="*/ 202548 w 336318"/>
                  <a:gd name="connsiteY5" fmla="*/ 210726 h 218227"/>
                  <a:gd name="connsiteX6" fmla="*/ 336319 w 336318"/>
                  <a:gd name="connsiteY6" fmla="*/ 106895 h 218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318" h="218227">
                    <a:moveTo>
                      <a:pt x="336319" y="106895"/>
                    </a:moveTo>
                    <a:cubicBezTo>
                      <a:pt x="336319" y="106895"/>
                      <a:pt x="305106" y="67401"/>
                      <a:pt x="248412" y="28544"/>
                    </a:cubicBezTo>
                    <a:cubicBezTo>
                      <a:pt x="191719" y="-9677"/>
                      <a:pt x="172609" y="-6492"/>
                      <a:pt x="124197" y="20262"/>
                    </a:cubicBezTo>
                    <a:cubicBezTo>
                      <a:pt x="75785" y="47016"/>
                      <a:pt x="-11484" y="105621"/>
                      <a:pt x="1256" y="132375"/>
                    </a:cubicBezTo>
                    <a:cubicBezTo>
                      <a:pt x="9536" y="148937"/>
                      <a:pt x="59223" y="178239"/>
                      <a:pt x="92983" y="201171"/>
                    </a:cubicBezTo>
                    <a:cubicBezTo>
                      <a:pt x="126745" y="224103"/>
                      <a:pt x="159232" y="220281"/>
                      <a:pt x="202548" y="210726"/>
                    </a:cubicBezTo>
                    <a:cubicBezTo>
                      <a:pt x="245864" y="200534"/>
                      <a:pt x="336319" y="106895"/>
                      <a:pt x="336319" y="106895"/>
                    </a:cubicBezTo>
                    <a:close/>
                  </a:path>
                </a:pathLst>
              </a:custGeom>
              <a:solidFill>
                <a:srgbClr val="9C6038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4" name="Freeform: Shape 2203">
                <a:extLst>
                  <a:ext uri="{FF2B5EF4-FFF2-40B4-BE49-F238E27FC236}">
                    <a16:creationId xmlns:a16="http://schemas.microsoft.com/office/drawing/2014/main" id="{B308C391-41BF-4E37-AD0F-8AADD052C1D6}"/>
                  </a:ext>
                </a:extLst>
              </p:cNvPr>
              <p:cNvSpPr/>
              <p:nvPr/>
            </p:nvSpPr>
            <p:spPr>
              <a:xfrm>
                <a:off x="8610367" y="5789510"/>
                <a:ext cx="336332" cy="217591"/>
              </a:xfrm>
              <a:custGeom>
                <a:avLst/>
                <a:gdLst>
                  <a:gd name="connsiteX0" fmla="*/ 247789 w 336332"/>
                  <a:gd name="connsiteY0" fmla="*/ 28544 h 217591"/>
                  <a:gd name="connsiteX1" fmla="*/ 123573 w 336332"/>
                  <a:gd name="connsiteY1" fmla="*/ 20262 h 217591"/>
                  <a:gd name="connsiteX2" fmla="*/ 46496 w 336332"/>
                  <a:gd name="connsiteY2" fmla="*/ 70586 h 217591"/>
                  <a:gd name="connsiteX3" fmla="*/ 47133 w 336332"/>
                  <a:gd name="connsiteY3" fmla="*/ 70586 h 217591"/>
                  <a:gd name="connsiteX4" fmla="*/ 198103 w 336332"/>
                  <a:gd name="connsiteY4" fmla="*/ 27269 h 217591"/>
                  <a:gd name="connsiteX5" fmla="*/ 205747 w 336332"/>
                  <a:gd name="connsiteY5" fmla="*/ 142567 h 217591"/>
                  <a:gd name="connsiteX6" fmla="*/ 71976 w 336332"/>
                  <a:gd name="connsiteY6" fmla="*/ 154670 h 217591"/>
                  <a:gd name="connsiteX7" fmla="*/ 16557 w 336332"/>
                  <a:gd name="connsiteY7" fmla="*/ 99251 h 217591"/>
                  <a:gd name="connsiteX8" fmla="*/ 12735 w 336332"/>
                  <a:gd name="connsiteY8" fmla="*/ 101162 h 217591"/>
                  <a:gd name="connsiteX9" fmla="*/ 1269 w 336332"/>
                  <a:gd name="connsiteY9" fmla="*/ 131738 h 217591"/>
                  <a:gd name="connsiteX10" fmla="*/ 92997 w 336332"/>
                  <a:gd name="connsiteY10" fmla="*/ 200534 h 217591"/>
                  <a:gd name="connsiteX11" fmla="*/ 202562 w 336332"/>
                  <a:gd name="connsiteY11" fmla="*/ 210089 h 217591"/>
                  <a:gd name="connsiteX12" fmla="*/ 336332 w 336332"/>
                  <a:gd name="connsiteY12" fmla="*/ 106257 h 217591"/>
                  <a:gd name="connsiteX13" fmla="*/ 247789 w 336332"/>
                  <a:gd name="connsiteY13" fmla="*/ 28544 h 21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6332" h="217591">
                    <a:moveTo>
                      <a:pt x="247789" y="28544"/>
                    </a:moveTo>
                    <a:cubicBezTo>
                      <a:pt x="191095" y="-9677"/>
                      <a:pt x="171985" y="-6492"/>
                      <a:pt x="123573" y="20262"/>
                    </a:cubicBezTo>
                    <a:cubicBezTo>
                      <a:pt x="101915" y="32365"/>
                      <a:pt x="71339" y="51475"/>
                      <a:pt x="46496" y="70586"/>
                    </a:cubicBezTo>
                    <a:lnTo>
                      <a:pt x="47133" y="70586"/>
                    </a:lnTo>
                    <a:cubicBezTo>
                      <a:pt x="47133" y="70586"/>
                      <a:pt x="166890" y="1152"/>
                      <a:pt x="198103" y="27269"/>
                    </a:cubicBezTo>
                    <a:cubicBezTo>
                      <a:pt x="228679" y="53386"/>
                      <a:pt x="257980" y="96702"/>
                      <a:pt x="205747" y="142567"/>
                    </a:cubicBezTo>
                    <a:cubicBezTo>
                      <a:pt x="153513" y="188431"/>
                      <a:pt x="119751" y="188431"/>
                      <a:pt x="71976" y="154670"/>
                    </a:cubicBezTo>
                    <a:cubicBezTo>
                      <a:pt x="24201" y="120909"/>
                      <a:pt x="1269" y="129827"/>
                      <a:pt x="16557" y="99251"/>
                    </a:cubicBezTo>
                    <a:cubicBezTo>
                      <a:pt x="15283" y="99887"/>
                      <a:pt x="14009" y="100525"/>
                      <a:pt x="12735" y="101162"/>
                    </a:cubicBezTo>
                    <a:cubicBezTo>
                      <a:pt x="2543" y="113265"/>
                      <a:pt x="-2553" y="124094"/>
                      <a:pt x="1269" y="131738"/>
                    </a:cubicBezTo>
                    <a:cubicBezTo>
                      <a:pt x="9550" y="148300"/>
                      <a:pt x="59236" y="177602"/>
                      <a:pt x="92997" y="200534"/>
                    </a:cubicBezTo>
                    <a:cubicBezTo>
                      <a:pt x="126758" y="223466"/>
                      <a:pt x="159245" y="219644"/>
                      <a:pt x="202562" y="210089"/>
                    </a:cubicBezTo>
                    <a:cubicBezTo>
                      <a:pt x="245878" y="200534"/>
                      <a:pt x="336332" y="106257"/>
                      <a:pt x="336332" y="106257"/>
                    </a:cubicBezTo>
                    <a:cubicBezTo>
                      <a:pt x="336332" y="106257"/>
                      <a:pt x="304482" y="67401"/>
                      <a:pt x="247789" y="28544"/>
                    </a:cubicBezTo>
                    <a:close/>
                  </a:path>
                </a:pathLst>
              </a:custGeom>
              <a:solidFill>
                <a:srgbClr val="9C6038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5" name="Freeform: Shape 2204">
                <a:extLst>
                  <a:ext uri="{FF2B5EF4-FFF2-40B4-BE49-F238E27FC236}">
                    <a16:creationId xmlns:a16="http://schemas.microsoft.com/office/drawing/2014/main" id="{88ED54FD-9351-40CB-BAE6-FAC98ED1372D}"/>
                  </a:ext>
                </a:extLst>
              </p:cNvPr>
              <p:cNvSpPr/>
              <p:nvPr/>
            </p:nvSpPr>
            <p:spPr>
              <a:xfrm>
                <a:off x="8794413" y="5850861"/>
                <a:ext cx="483160" cy="269998"/>
              </a:xfrm>
              <a:custGeom>
                <a:avLst/>
                <a:gdLst>
                  <a:gd name="connsiteX0" fmla="*/ 1317 w 483160"/>
                  <a:gd name="connsiteY0" fmla="*/ 230912 h 269998"/>
                  <a:gd name="connsiteX1" fmla="*/ 45908 w 483160"/>
                  <a:gd name="connsiteY1" fmla="*/ 122621 h 269998"/>
                  <a:gd name="connsiteX2" fmla="*/ 142095 w 483160"/>
                  <a:gd name="connsiteY2" fmla="*/ 48092 h 269998"/>
                  <a:gd name="connsiteX3" fmla="*/ 316634 w 483160"/>
                  <a:gd name="connsiteY3" fmla="*/ 16879 h 269998"/>
                  <a:gd name="connsiteX4" fmla="*/ 459959 w 483160"/>
                  <a:gd name="connsiteY4" fmla="*/ 99052 h 269998"/>
                  <a:gd name="connsiteX5" fmla="*/ 482891 w 483160"/>
                  <a:gd name="connsiteY5" fmla="*/ 181225 h 269998"/>
                  <a:gd name="connsiteX6" fmla="*/ 382881 w 483160"/>
                  <a:gd name="connsiteY6" fmla="*/ 242378 h 269998"/>
                  <a:gd name="connsiteX7" fmla="*/ 81579 w 483160"/>
                  <a:gd name="connsiteY7" fmla="*/ 265310 h 269998"/>
                  <a:gd name="connsiteX8" fmla="*/ 1317 w 483160"/>
                  <a:gd name="connsiteY8" fmla="*/ 230912 h 26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3160" h="269998">
                    <a:moveTo>
                      <a:pt x="1317" y="230912"/>
                    </a:moveTo>
                    <a:cubicBezTo>
                      <a:pt x="1317" y="230912"/>
                      <a:pt x="22975" y="164664"/>
                      <a:pt x="45908" y="122621"/>
                    </a:cubicBezTo>
                    <a:cubicBezTo>
                      <a:pt x="68839" y="80579"/>
                      <a:pt x="100053" y="74209"/>
                      <a:pt x="142095" y="48092"/>
                    </a:cubicBezTo>
                    <a:cubicBezTo>
                      <a:pt x="184137" y="21338"/>
                      <a:pt x="239556" y="-25163"/>
                      <a:pt x="316634" y="16879"/>
                    </a:cubicBezTo>
                    <a:cubicBezTo>
                      <a:pt x="393711" y="58921"/>
                      <a:pt x="438301" y="79942"/>
                      <a:pt x="459959" y="99052"/>
                    </a:cubicBezTo>
                    <a:cubicBezTo>
                      <a:pt x="487350" y="123258"/>
                      <a:pt x="482891" y="164026"/>
                      <a:pt x="482891" y="181225"/>
                    </a:cubicBezTo>
                    <a:cubicBezTo>
                      <a:pt x="482891" y="197787"/>
                      <a:pt x="482891" y="213712"/>
                      <a:pt x="382881" y="242378"/>
                    </a:cubicBezTo>
                    <a:cubicBezTo>
                      <a:pt x="282872" y="271043"/>
                      <a:pt x="154198" y="274865"/>
                      <a:pt x="81579" y="265310"/>
                    </a:cubicBezTo>
                    <a:cubicBezTo>
                      <a:pt x="19153" y="256392"/>
                      <a:pt x="-6327" y="246837"/>
                      <a:pt x="1317" y="230912"/>
                    </a:cubicBezTo>
                    <a:close/>
                  </a:path>
                </a:pathLst>
              </a:custGeom>
              <a:solidFill>
                <a:srgbClr val="B67D56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6" name="Freeform: Shape 2205">
                <a:extLst>
                  <a:ext uri="{FF2B5EF4-FFF2-40B4-BE49-F238E27FC236}">
                    <a16:creationId xmlns:a16="http://schemas.microsoft.com/office/drawing/2014/main" id="{19D36E3A-8100-484B-8BBA-833FF6074498}"/>
                  </a:ext>
                </a:extLst>
              </p:cNvPr>
              <p:cNvSpPr/>
              <p:nvPr/>
            </p:nvSpPr>
            <p:spPr>
              <a:xfrm>
                <a:off x="8794582" y="5850336"/>
                <a:ext cx="483358" cy="269886"/>
              </a:xfrm>
              <a:custGeom>
                <a:avLst/>
                <a:gdLst>
                  <a:gd name="connsiteX0" fmla="*/ 459790 w 483358"/>
                  <a:gd name="connsiteY0" fmla="*/ 98940 h 269886"/>
                  <a:gd name="connsiteX1" fmla="*/ 316464 w 483358"/>
                  <a:gd name="connsiteY1" fmla="*/ 16766 h 269886"/>
                  <a:gd name="connsiteX2" fmla="*/ 141925 w 483358"/>
                  <a:gd name="connsiteY2" fmla="*/ 47980 h 269886"/>
                  <a:gd name="connsiteX3" fmla="*/ 45738 w 483358"/>
                  <a:gd name="connsiteY3" fmla="*/ 122509 h 269886"/>
                  <a:gd name="connsiteX4" fmla="*/ 29175 w 483358"/>
                  <a:gd name="connsiteY4" fmla="*/ 156907 h 269886"/>
                  <a:gd name="connsiteX5" fmla="*/ 63574 w 483358"/>
                  <a:gd name="connsiteY5" fmla="*/ 126968 h 269886"/>
                  <a:gd name="connsiteX6" fmla="*/ 206899 w 483358"/>
                  <a:gd name="connsiteY6" fmla="*/ 39699 h 269886"/>
                  <a:gd name="connsiteX7" fmla="*/ 324108 w 483358"/>
                  <a:gd name="connsiteY7" fmla="*/ 73460 h 269886"/>
                  <a:gd name="connsiteX8" fmla="*/ 266141 w 483358"/>
                  <a:gd name="connsiteY8" fmla="*/ 230162 h 269886"/>
                  <a:gd name="connsiteX9" fmla="*/ 11340 w 483358"/>
                  <a:gd name="connsiteY9" fmla="*/ 202771 h 269886"/>
                  <a:gd name="connsiteX10" fmla="*/ 1148 w 483358"/>
                  <a:gd name="connsiteY10" fmla="*/ 231436 h 269886"/>
                  <a:gd name="connsiteX11" fmla="*/ 82047 w 483358"/>
                  <a:gd name="connsiteY11" fmla="*/ 265197 h 269886"/>
                  <a:gd name="connsiteX12" fmla="*/ 383349 w 483358"/>
                  <a:gd name="connsiteY12" fmla="*/ 242265 h 269886"/>
                  <a:gd name="connsiteX13" fmla="*/ 483359 w 483358"/>
                  <a:gd name="connsiteY13" fmla="*/ 181113 h 269886"/>
                  <a:gd name="connsiteX14" fmla="*/ 459790 w 483358"/>
                  <a:gd name="connsiteY14" fmla="*/ 98940 h 269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83358" h="269886">
                    <a:moveTo>
                      <a:pt x="459790" y="98940"/>
                    </a:moveTo>
                    <a:cubicBezTo>
                      <a:pt x="438132" y="79830"/>
                      <a:pt x="393541" y="59446"/>
                      <a:pt x="316464" y="16766"/>
                    </a:cubicBezTo>
                    <a:cubicBezTo>
                      <a:pt x="239386" y="-25276"/>
                      <a:pt x="183967" y="21863"/>
                      <a:pt x="141925" y="47980"/>
                    </a:cubicBezTo>
                    <a:cubicBezTo>
                      <a:pt x="99883" y="74734"/>
                      <a:pt x="68670" y="80467"/>
                      <a:pt x="45738" y="122509"/>
                    </a:cubicBezTo>
                    <a:cubicBezTo>
                      <a:pt x="40005" y="132701"/>
                      <a:pt x="34272" y="144804"/>
                      <a:pt x="29175" y="156907"/>
                    </a:cubicBezTo>
                    <a:cubicBezTo>
                      <a:pt x="40642" y="148626"/>
                      <a:pt x="52745" y="138434"/>
                      <a:pt x="63574" y="126968"/>
                    </a:cubicBezTo>
                    <a:cubicBezTo>
                      <a:pt x="91602" y="95755"/>
                      <a:pt x="155302" y="63268"/>
                      <a:pt x="206899" y="39699"/>
                    </a:cubicBezTo>
                    <a:cubicBezTo>
                      <a:pt x="258496" y="16129"/>
                      <a:pt x="285251" y="38425"/>
                      <a:pt x="324108" y="73460"/>
                    </a:cubicBezTo>
                    <a:cubicBezTo>
                      <a:pt x="362965" y="107858"/>
                      <a:pt x="380164" y="199586"/>
                      <a:pt x="266141" y="230162"/>
                    </a:cubicBezTo>
                    <a:cubicBezTo>
                      <a:pt x="155939" y="259464"/>
                      <a:pt x="8792" y="262649"/>
                      <a:pt x="11340" y="202771"/>
                    </a:cubicBezTo>
                    <a:cubicBezTo>
                      <a:pt x="4970" y="219333"/>
                      <a:pt x="1148" y="231436"/>
                      <a:pt x="1148" y="231436"/>
                    </a:cubicBezTo>
                    <a:cubicBezTo>
                      <a:pt x="-5860" y="247361"/>
                      <a:pt x="18984" y="256916"/>
                      <a:pt x="82047" y="265197"/>
                    </a:cubicBezTo>
                    <a:cubicBezTo>
                      <a:pt x="154029" y="274752"/>
                      <a:pt x="283340" y="270930"/>
                      <a:pt x="383349" y="242265"/>
                    </a:cubicBezTo>
                    <a:cubicBezTo>
                      <a:pt x="483359" y="213600"/>
                      <a:pt x="483359" y="197675"/>
                      <a:pt x="483359" y="181113"/>
                    </a:cubicBezTo>
                    <a:cubicBezTo>
                      <a:pt x="482722" y="163914"/>
                      <a:pt x="487180" y="123146"/>
                      <a:pt x="459790" y="98940"/>
                    </a:cubicBezTo>
                    <a:close/>
                  </a:path>
                </a:pathLst>
              </a:custGeom>
              <a:solidFill>
                <a:srgbClr val="B67D56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16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11415461" y="5971770"/>
              <a:ext cx="452871" cy="212777"/>
              <a:chOff x="11415461" y="6007866"/>
              <a:chExt cx="452871" cy="212777"/>
            </a:xfrm>
            <a:solidFill>
              <a:schemeClr val="accent1"/>
            </a:solidFill>
          </p:grpSpPr>
          <p:sp>
            <p:nvSpPr>
              <p:cNvPr id="2217" name="Freeform: Shape 2216">
                <a:extLst>
                  <a:ext uri="{FF2B5EF4-FFF2-40B4-BE49-F238E27FC236}">
                    <a16:creationId xmlns:a16="http://schemas.microsoft.com/office/drawing/2014/main" id="{9E621A7C-F463-4581-A563-79B79AF5C533}"/>
                  </a:ext>
                </a:extLst>
              </p:cNvPr>
              <p:cNvSpPr/>
              <p:nvPr/>
            </p:nvSpPr>
            <p:spPr>
              <a:xfrm>
                <a:off x="11548854" y="6008503"/>
                <a:ext cx="221216" cy="138579"/>
              </a:xfrm>
              <a:custGeom>
                <a:avLst/>
                <a:gdLst>
                  <a:gd name="connsiteX0" fmla="*/ 0 w 221216"/>
                  <a:gd name="connsiteY0" fmla="*/ 70722 h 138579"/>
                  <a:gd name="connsiteX1" fmla="*/ 68797 w 221216"/>
                  <a:gd name="connsiteY1" fmla="*/ 15939 h 138579"/>
                  <a:gd name="connsiteX2" fmla="*/ 140777 w 221216"/>
                  <a:gd name="connsiteY2" fmla="*/ 8295 h 138579"/>
                  <a:gd name="connsiteX3" fmla="*/ 217218 w 221216"/>
                  <a:gd name="connsiteY3" fmla="*/ 75818 h 138579"/>
                  <a:gd name="connsiteX4" fmla="*/ 187279 w 221216"/>
                  <a:gd name="connsiteY4" fmla="*/ 130600 h 138579"/>
                  <a:gd name="connsiteX5" fmla="*/ 0 w 221216"/>
                  <a:gd name="connsiteY5" fmla="*/ 70722 h 138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1216" h="138579">
                    <a:moveTo>
                      <a:pt x="0" y="70722"/>
                    </a:moveTo>
                    <a:cubicBezTo>
                      <a:pt x="0" y="70722"/>
                      <a:pt x="37583" y="35687"/>
                      <a:pt x="68797" y="15939"/>
                    </a:cubicBezTo>
                    <a:cubicBezTo>
                      <a:pt x="100009" y="-3808"/>
                      <a:pt x="110839" y="-3808"/>
                      <a:pt x="140777" y="8295"/>
                    </a:cubicBezTo>
                    <a:cubicBezTo>
                      <a:pt x="170717" y="20398"/>
                      <a:pt x="211485" y="63715"/>
                      <a:pt x="217218" y="75818"/>
                    </a:cubicBezTo>
                    <a:cubicBezTo>
                      <a:pt x="222951" y="87284"/>
                      <a:pt x="228684" y="106394"/>
                      <a:pt x="187279" y="130600"/>
                    </a:cubicBezTo>
                    <a:cubicBezTo>
                      <a:pt x="145874" y="154169"/>
                      <a:pt x="59878" y="122956"/>
                      <a:pt x="0" y="70722"/>
                    </a:cubicBezTo>
                    <a:close/>
                  </a:path>
                </a:pathLst>
              </a:custGeom>
              <a:solidFill>
                <a:srgbClr val="83492A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8" name="Freeform: Shape 2217">
                <a:extLst>
                  <a:ext uri="{FF2B5EF4-FFF2-40B4-BE49-F238E27FC236}">
                    <a16:creationId xmlns:a16="http://schemas.microsoft.com/office/drawing/2014/main" id="{3FE9C526-8B2C-4EF3-9CB8-4BAF72BA9B87}"/>
                  </a:ext>
                </a:extLst>
              </p:cNvPr>
              <p:cNvSpPr/>
              <p:nvPr/>
            </p:nvSpPr>
            <p:spPr>
              <a:xfrm>
                <a:off x="11549491" y="6007866"/>
                <a:ext cx="221216" cy="138204"/>
              </a:xfrm>
              <a:custGeom>
                <a:avLst/>
                <a:gdLst>
                  <a:gd name="connsiteX0" fmla="*/ 217218 w 221216"/>
                  <a:gd name="connsiteY0" fmla="*/ 75818 h 138204"/>
                  <a:gd name="connsiteX1" fmla="*/ 140777 w 221216"/>
                  <a:gd name="connsiteY1" fmla="*/ 8296 h 138204"/>
                  <a:gd name="connsiteX2" fmla="*/ 68797 w 221216"/>
                  <a:gd name="connsiteY2" fmla="*/ 15940 h 138204"/>
                  <a:gd name="connsiteX3" fmla="*/ 61790 w 221216"/>
                  <a:gd name="connsiteY3" fmla="*/ 20399 h 138204"/>
                  <a:gd name="connsiteX4" fmla="*/ 96825 w 221216"/>
                  <a:gd name="connsiteY4" fmla="*/ 12117 h 138204"/>
                  <a:gd name="connsiteX5" fmla="*/ 164347 w 221216"/>
                  <a:gd name="connsiteY5" fmla="*/ 51612 h 138204"/>
                  <a:gd name="connsiteX6" fmla="*/ 118482 w 221216"/>
                  <a:gd name="connsiteY6" fmla="*/ 65626 h 138204"/>
                  <a:gd name="connsiteX7" fmla="*/ 47775 w 221216"/>
                  <a:gd name="connsiteY7" fmla="*/ 71996 h 138204"/>
                  <a:gd name="connsiteX8" fmla="*/ 14015 w 221216"/>
                  <a:gd name="connsiteY8" fmla="*/ 57345 h 138204"/>
                  <a:gd name="connsiteX9" fmla="*/ 0 w 221216"/>
                  <a:gd name="connsiteY9" fmla="*/ 70085 h 138204"/>
                  <a:gd name="connsiteX10" fmla="*/ 187279 w 221216"/>
                  <a:gd name="connsiteY10" fmla="*/ 129963 h 138204"/>
                  <a:gd name="connsiteX11" fmla="*/ 217218 w 221216"/>
                  <a:gd name="connsiteY11" fmla="*/ 75818 h 138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1216" h="138204">
                    <a:moveTo>
                      <a:pt x="217218" y="75818"/>
                    </a:moveTo>
                    <a:cubicBezTo>
                      <a:pt x="211485" y="64352"/>
                      <a:pt x="170717" y="21036"/>
                      <a:pt x="140777" y="8296"/>
                    </a:cubicBezTo>
                    <a:cubicBezTo>
                      <a:pt x="110839" y="-3808"/>
                      <a:pt x="100010" y="-3808"/>
                      <a:pt x="68797" y="15940"/>
                    </a:cubicBezTo>
                    <a:cubicBezTo>
                      <a:pt x="66248" y="17214"/>
                      <a:pt x="64337" y="19125"/>
                      <a:pt x="61790" y="20399"/>
                    </a:cubicBezTo>
                    <a:cubicBezTo>
                      <a:pt x="73255" y="17214"/>
                      <a:pt x="86632" y="14029"/>
                      <a:pt x="96825" y="12117"/>
                    </a:cubicBezTo>
                    <a:cubicBezTo>
                      <a:pt x="120394" y="7659"/>
                      <a:pt x="147147" y="22947"/>
                      <a:pt x="164347" y="51612"/>
                    </a:cubicBezTo>
                    <a:cubicBezTo>
                      <a:pt x="181546" y="80277"/>
                      <a:pt x="147147" y="73907"/>
                      <a:pt x="118482" y="65626"/>
                    </a:cubicBezTo>
                    <a:cubicBezTo>
                      <a:pt x="89817" y="57982"/>
                      <a:pt x="74530" y="62441"/>
                      <a:pt x="47775" y="71996"/>
                    </a:cubicBezTo>
                    <a:cubicBezTo>
                      <a:pt x="33125" y="77092"/>
                      <a:pt x="21658" y="67537"/>
                      <a:pt x="14015" y="57345"/>
                    </a:cubicBezTo>
                    <a:cubicBezTo>
                      <a:pt x="5096" y="64989"/>
                      <a:pt x="0" y="70085"/>
                      <a:pt x="0" y="70085"/>
                    </a:cubicBezTo>
                    <a:cubicBezTo>
                      <a:pt x="59878" y="122319"/>
                      <a:pt x="145874" y="154169"/>
                      <a:pt x="187279" y="129963"/>
                    </a:cubicBezTo>
                    <a:cubicBezTo>
                      <a:pt x="228684" y="107031"/>
                      <a:pt x="222951" y="87921"/>
                      <a:pt x="217218" y="75818"/>
                    </a:cubicBezTo>
                    <a:close/>
                  </a:path>
                </a:pathLst>
              </a:custGeom>
              <a:solidFill>
                <a:srgbClr val="83492A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9" name="Freeform: Shape 2218">
                <a:extLst>
                  <a:ext uri="{FF2B5EF4-FFF2-40B4-BE49-F238E27FC236}">
                    <a16:creationId xmlns:a16="http://schemas.microsoft.com/office/drawing/2014/main" id="{913740ED-7F0F-40D0-839C-5C6F359CD838}"/>
                  </a:ext>
                </a:extLst>
              </p:cNvPr>
              <p:cNvSpPr/>
              <p:nvPr/>
            </p:nvSpPr>
            <p:spPr>
              <a:xfrm>
                <a:off x="11731835" y="6094907"/>
                <a:ext cx="136497" cy="92204"/>
              </a:xfrm>
              <a:custGeom>
                <a:avLst/>
                <a:gdLst>
                  <a:gd name="connsiteX0" fmla="*/ 4935 w 136497"/>
                  <a:gd name="connsiteY0" fmla="*/ 39099 h 92204"/>
                  <a:gd name="connsiteX1" fmla="*/ 61629 w 136497"/>
                  <a:gd name="connsiteY1" fmla="*/ 242 h 92204"/>
                  <a:gd name="connsiteX2" fmla="*/ 125966 w 136497"/>
                  <a:gd name="connsiteY2" fmla="*/ 47380 h 92204"/>
                  <a:gd name="connsiteX3" fmla="*/ 125966 w 136497"/>
                  <a:gd name="connsiteY3" fmla="*/ 76683 h 92204"/>
                  <a:gd name="connsiteX4" fmla="*/ 63539 w 136497"/>
                  <a:gd name="connsiteY4" fmla="*/ 91970 h 92204"/>
                  <a:gd name="connsiteX5" fmla="*/ 13217 w 136497"/>
                  <a:gd name="connsiteY5" fmla="*/ 69675 h 92204"/>
                  <a:gd name="connsiteX6" fmla="*/ 4935 w 136497"/>
                  <a:gd name="connsiteY6" fmla="*/ 39099 h 92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6497" h="92204">
                    <a:moveTo>
                      <a:pt x="4935" y="39099"/>
                    </a:moveTo>
                    <a:cubicBezTo>
                      <a:pt x="4935" y="39099"/>
                      <a:pt x="47614" y="-3580"/>
                      <a:pt x="61629" y="242"/>
                    </a:cubicBezTo>
                    <a:cubicBezTo>
                      <a:pt x="75642" y="4064"/>
                      <a:pt x="110041" y="32092"/>
                      <a:pt x="125966" y="47380"/>
                    </a:cubicBezTo>
                    <a:cubicBezTo>
                      <a:pt x="141254" y="62031"/>
                      <a:pt x="138706" y="70312"/>
                      <a:pt x="125966" y="76683"/>
                    </a:cubicBezTo>
                    <a:cubicBezTo>
                      <a:pt x="113226" y="83689"/>
                      <a:pt x="78827" y="93881"/>
                      <a:pt x="63539" y="91970"/>
                    </a:cubicBezTo>
                    <a:cubicBezTo>
                      <a:pt x="48252" y="90059"/>
                      <a:pt x="22772" y="77319"/>
                      <a:pt x="13217" y="69675"/>
                    </a:cubicBezTo>
                    <a:cubicBezTo>
                      <a:pt x="3024" y="62668"/>
                      <a:pt x="-5894" y="53750"/>
                      <a:pt x="4935" y="39099"/>
                    </a:cubicBezTo>
                    <a:close/>
                  </a:path>
                </a:pathLst>
              </a:custGeom>
              <a:solidFill>
                <a:srgbClr val="9C6038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0" name="Freeform: Shape 2219">
                <a:extLst>
                  <a:ext uri="{FF2B5EF4-FFF2-40B4-BE49-F238E27FC236}">
                    <a16:creationId xmlns:a16="http://schemas.microsoft.com/office/drawing/2014/main" id="{A402C968-C0F7-4292-9C82-D4DE23340A71}"/>
                  </a:ext>
                </a:extLst>
              </p:cNvPr>
              <p:cNvSpPr/>
              <p:nvPr/>
            </p:nvSpPr>
            <p:spPr>
              <a:xfrm>
                <a:off x="11732118" y="6094231"/>
                <a:ext cx="136125" cy="93506"/>
              </a:xfrm>
              <a:custGeom>
                <a:avLst/>
                <a:gdLst>
                  <a:gd name="connsiteX0" fmla="*/ 125046 w 136125"/>
                  <a:gd name="connsiteY0" fmla="*/ 47419 h 93506"/>
                  <a:gd name="connsiteX1" fmla="*/ 60709 w 136125"/>
                  <a:gd name="connsiteY1" fmla="*/ 281 h 93506"/>
                  <a:gd name="connsiteX2" fmla="*/ 19304 w 136125"/>
                  <a:gd name="connsiteY2" fmla="*/ 25124 h 93506"/>
                  <a:gd name="connsiteX3" fmla="*/ 19304 w 136125"/>
                  <a:gd name="connsiteY3" fmla="*/ 25124 h 93506"/>
                  <a:gd name="connsiteX4" fmla="*/ 58798 w 136125"/>
                  <a:gd name="connsiteY4" fmla="*/ 9836 h 93506"/>
                  <a:gd name="connsiteX5" fmla="*/ 98929 w 136125"/>
                  <a:gd name="connsiteY5" fmla="*/ 46782 h 93506"/>
                  <a:gd name="connsiteX6" fmla="*/ 71538 w 136125"/>
                  <a:gd name="connsiteY6" fmla="*/ 76085 h 93506"/>
                  <a:gd name="connsiteX7" fmla="*/ 29496 w 136125"/>
                  <a:gd name="connsiteY7" fmla="*/ 53790 h 93506"/>
                  <a:gd name="connsiteX8" fmla="*/ 12934 w 136125"/>
                  <a:gd name="connsiteY8" fmla="*/ 32131 h 93506"/>
                  <a:gd name="connsiteX9" fmla="*/ 4652 w 136125"/>
                  <a:gd name="connsiteY9" fmla="*/ 40412 h 93506"/>
                  <a:gd name="connsiteX10" fmla="*/ 12934 w 136125"/>
                  <a:gd name="connsiteY10" fmla="*/ 70989 h 93506"/>
                  <a:gd name="connsiteX11" fmla="*/ 63256 w 136125"/>
                  <a:gd name="connsiteY11" fmla="*/ 93284 h 93506"/>
                  <a:gd name="connsiteX12" fmla="*/ 125683 w 136125"/>
                  <a:gd name="connsiteY12" fmla="*/ 77996 h 93506"/>
                  <a:gd name="connsiteX13" fmla="*/ 125046 w 136125"/>
                  <a:gd name="connsiteY13" fmla="*/ 47419 h 93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6125" h="93506">
                    <a:moveTo>
                      <a:pt x="125046" y="47419"/>
                    </a:moveTo>
                    <a:cubicBezTo>
                      <a:pt x="109758" y="32769"/>
                      <a:pt x="75359" y="4103"/>
                      <a:pt x="60709" y="281"/>
                    </a:cubicBezTo>
                    <a:cubicBezTo>
                      <a:pt x="51791" y="-2267"/>
                      <a:pt x="33317" y="13021"/>
                      <a:pt x="19304" y="25124"/>
                    </a:cubicBezTo>
                    <a:lnTo>
                      <a:pt x="19304" y="25124"/>
                    </a:lnTo>
                    <a:cubicBezTo>
                      <a:pt x="19304" y="25124"/>
                      <a:pt x="46058" y="10473"/>
                      <a:pt x="58798" y="9836"/>
                    </a:cubicBezTo>
                    <a:cubicBezTo>
                      <a:pt x="71538" y="9199"/>
                      <a:pt x="86826" y="26398"/>
                      <a:pt x="98929" y="46782"/>
                    </a:cubicBezTo>
                    <a:cubicBezTo>
                      <a:pt x="110395" y="67166"/>
                      <a:pt x="88100" y="72262"/>
                      <a:pt x="71538" y="76085"/>
                    </a:cubicBezTo>
                    <a:cubicBezTo>
                      <a:pt x="54976" y="79906"/>
                      <a:pt x="32044" y="69077"/>
                      <a:pt x="29496" y="53790"/>
                    </a:cubicBezTo>
                    <a:cubicBezTo>
                      <a:pt x="27584" y="41686"/>
                      <a:pt x="21851" y="38501"/>
                      <a:pt x="12934" y="32131"/>
                    </a:cubicBezTo>
                    <a:cubicBezTo>
                      <a:pt x="7837" y="36590"/>
                      <a:pt x="4652" y="40412"/>
                      <a:pt x="4652" y="40412"/>
                    </a:cubicBezTo>
                    <a:cubicBezTo>
                      <a:pt x="-5540" y="55064"/>
                      <a:pt x="2741" y="63981"/>
                      <a:pt x="12934" y="70989"/>
                    </a:cubicBezTo>
                    <a:cubicBezTo>
                      <a:pt x="23126" y="78632"/>
                      <a:pt x="47969" y="91372"/>
                      <a:pt x="63256" y="93284"/>
                    </a:cubicBezTo>
                    <a:cubicBezTo>
                      <a:pt x="78545" y="95195"/>
                      <a:pt x="112306" y="84366"/>
                      <a:pt x="125683" y="77996"/>
                    </a:cubicBezTo>
                    <a:cubicBezTo>
                      <a:pt x="138423" y="70351"/>
                      <a:pt x="140971" y="62707"/>
                      <a:pt x="125046" y="47419"/>
                    </a:cubicBezTo>
                    <a:close/>
                  </a:path>
                </a:pathLst>
              </a:custGeom>
              <a:solidFill>
                <a:srgbClr val="9C6038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1" name="Freeform: Shape 2220">
                <a:extLst>
                  <a:ext uri="{FF2B5EF4-FFF2-40B4-BE49-F238E27FC236}">
                    <a16:creationId xmlns:a16="http://schemas.microsoft.com/office/drawing/2014/main" id="{60208435-CF43-49AD-9196-9F8944FD1924}"/>
                  </a:ext>
                </a:extLst>
              </p:cNvPr>
              <p:cNvSpPr/>
              <p:nvPr/>
            </p:nvSpPr>
            <p:spPr>
              <a:xfrm>
                <a:off x="11415742" y="6050541"/>
                <a:ext cx="172606" cy="111156"/>
              </a:xfrm>
              <a:custGeom>
                <a:avLst/>
                <a:gdLst>
                  <a:gd name="connsiteX0" fmla="*/ 172606 w 172606"/>
                  <a:gd name="connsiteY0" fmla="*/ 54801 h 111156"/>
                  <a:gd name="connsiteX1" fmla="*/ 127379 w 172606"/>
                  <a:gd name="connsiteY1" fmla="*/ 14670 h 111156"/>
                  <a:gd name="connsiteX2" fmla="*/ 63679 w 172606"/>
                  <a:gd name="connsiteY2" fmla="*/ 10210 h 111156"/>
                  <a:gd name="connsiteX3" fmla="*/ 616 w 172606"/>
                  <a:gd name="connsiteY3" fmla="*/ 67541 h 111156"/>
                  <a:gd name="connsiteX4" fmla="*/ 47754 w 172606"/>
                  <a:gd name="connsiteY4" fmla="*/ 102576 h 111156"/>
                  <a:gd name="connsiteX5" fmla="*/ 103811 w 172606"/>
                  <a:gd name="connsiteY5" fmla="*/ 107672 h 111156"/>
                  <a:gd name="connsiteX6" fmla="*/ 172606 w 172606"/>
                  <a:gd name="connsiteY6" fmla="*/ 54801 h 11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2606" h="111156">
                    <a:moveTo>
                      <a:pt x="172606" y="54801"/>
                    </a:moveTo>
                    <a:cubicBezTo>
                      <a:pt x="172606" y="54801"/>
                      <a:pt x="156681" y="34416"/>
                      <a:pt x="127379" y="14670"/>
                    </a:cubicBezTo>
                    <a:cubicBezTo>
                      <a:pt x="98077" y="-5078"/>
                      <a:pt x="88522" y="-3166"/>
                      <a:pt x="63679" y="10210"/>
                    </a:cubicBezTo>
                    <a:cubicBezTo>
                      <a:pt x="38836" y="23587"/>
                      <a:pt x="-5754" y="54164"/>
                      <a:pt x="616" y="67541"/>
                    </a:cubicBezTo>
                    <a:cubicBezTo>
                      <a:pt x="5075" y="76459"/>
                      <a:pt x="29918" y="91110"/>
                      <a:pt x="47754" y="102576"/>
                    </a:cubicBezTo>
                    <a:cubicBezTo>
                      <a:pt x="64954" y="114042"/>
                      <a:pt x="81515" y="112131"/>
                      <a:pt x="103811" y="107672"/>
                    </a:cubicBezTo>
                    <a:cubicBezTo>
                      <a:pt x="126742" y="103213"/>
                      <a:pt x="172606" y="54801"/>
                      <a:pt x="172606" y="54801"/>
                    </a:cubicBezTo>
                    <a:close/>
                  </a:path>
                </a:pathLst>
              </a:custGeom>
              <a:solidFill>
                <a:srgbClr val="9C6038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2" name="Freeform: Shape 2221">
                <a:extLst>
                  <a:ext uri="{FF2B5EF4-FFF2-40B4-BE49-F238E27FC236}">
                    <a16:creationId xmlns:a16="http://schemas.microsoft.com/office/drawing/2014/main" id="{734CF7C8-0292-4022-85F3-B49FCC07C3D8}"/>
                  </a:ext>
                </a:extLst>
              </p:cNvPr>
              <p:cNvSpPr/>
              <p:nvPr/>
            </p:nvSpPr>
            <p:spPr>
              <a:xfrm>
                <a:off x="11415461" y="6050541"/>
                <a:ext cx="172887" cy="111156"/>
              </a:xfrm>
              <a:custGeom>
                <a:avLst/>
                <a:gdLst>
                  <a:gd name="connsiteX0" fmla="*/ 127660 w 172887"/>
                  <a:gd name="connsiteY0" fmla="*/ 14670 h 111156"/>
                  <a:gd name="connsiteX1" fmla="*/ 63960 w 172887"/>
                  <a:gd name="connsiteY1" fmla="*/ 10210 h 111156"/>
                  <a:gd name="connsiteX2" fmla="*/ 24466 w 172887"/>
                  <a:gd name="connsiteY2" fmla="*/ 36327 h 111156"/>
                  <a:gd name="connsiteX3" fmla="*/ 25103 w 172887"/>
                  <a:gd name="connsiteY3" fmla="*/ 36327 h 111156"/>
                  <a:gd name="connsiteX4" fmla="*/ 102180 w 172887"/>
                  <a:gd name="connsiteY4" fmla="*/ 14032 h 111156"/>
                  <a:gd name="connsiteX5" fmla="*/ 106002 w 172887"/>
                  <a:gd name="connsiteY5" fmla="*/ 73274 h 111156"/>
                  <a:gd name="connsiteX6" fmla="*/ 37206 w 172887"/>
                  <a:gd name="connsiteY6" fmla="*/ 79644 h 111156"/>
                  <a:gd name="connsiteX7" fmla="*/ 8541 w 172887"/>
                  <a:gd name="connsiteY7" fmla="*/ 50979 h 111156"/>
                  <a:gd name="connsiteX8" fmla="*/ 6630 w 172887"/>
                  <a:gd name="connsiteY8" fmla="*/ 51616 h 111156"/>
                  <a:gd name="connsiteX9" fmla="*/ 896 w 172887"/>
                  <a:gd name="connsiteY9" fmla="*/ 67541 h 111156"/>
                  <a:gd name="connsiteX10" fmla="*/ 48035 w 172887"/>
                  <a:gd name="connsiteY10" fmla="*/ 102576 h 111156"/>
                  <a:gd name="connsiteX11" fmla="*/ 104091 w 172887"/>
                  <a:gd name="connsiteY11" fmla="*/ 107672 h 111156"/>
                  <a:gd name="connsiteX12" fmla="*/ 172887 w 172887"/>
                  <a:gd name="connsiteY12" fmla="*/ 54801 h 111156"/>
                  <a:gd name="connsiteX13" fmla="*/ 127660 w 172887"/>
                  <a:gd name="connsiteY13" fmla="*/ 14670 h 11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2887" h="111156">
                    <a:moveTo>
                      <a:pt x="127660" y="14670"/>
                    </a:moveTo>
                    <a:cubicBezTo>
                      <a:pt x="98358" y="-5078"/>
                      <a:pt x="88803" y="-3166"/>
                      <a:pt x="63960" y="10210"/>
                    </a:cubicBezTo>
                    <a:cubicBezTo>
                      <a:pt x="52494" y="16580"/>
                      <a:pt x="37206" y="26136"/>
                      <a:pt x="24466" y="36327"/>
                    </a:cubicBezTo>
                    <a:lnTo>
                      <a:pt x="25103" y="36327"/>
                    </a:lnTo>
                    <a:cubicBezTo>
                      <a:pt x="25103" y="36327"/>
                      <a:pt x="86892" y="655"/>
                      <a:pt x="102180" y="14032"/>
                    </a:cubicBezTo>
                    <a:cubicBezTo>
                      <a:pt x="118105" y="27410"/>
                      <a:pt x="132756" y="49705"/>
                      <a:pt x="106002" y="73274"/>
                    </a:cubicBezTo>
                    <a:cubicBezTo>
                      <a:pt x="79248" y="96843"/>
                      <a:pt x="62049" y="96843"/>
                      <a:pt x="37206" y="79644"/>
                    </a:cubicBezTo>
                    <a:cubicBezTo>
                      <a:pt x="13000" y="62445"/>
                      <a:pt x="896" y="66904"/>
                      <a:pt x="8541" y="50979"/>
                    </a:cubicBezTo>
                    <a:cubicBezTo>
                      <a:pt x="7904" y="51616"/>
                      <a:pt x="7266" y="51616"/>
                      <a:pt x="6630" y="51616"/>
                    </a:cubicBezTo>
                    <a:cubicBezTo>
                      <a:pt x="1534" y="57986"/>
                      <a:pt x="-1651" y="63082"/>
                      <a:pt x="896" y="67541"/>
                    </a:cubicBezTo>
                    <a:cubicBezTo>
                      <a:pt x="5356" y="76459"/>
                      <a:pt x="30199" y="91110"/>
                      <a:pt x="48035" y="102576"/>
                    </a:cubicBezTo>
                    <a:cubicBezTo>
                      <a:pt x="65234" y="114042"/>
                      <a:pt x="81796" y="112131"/>
                      <a:pt x="104091" y="107672"/>
                    </a:cubicBezTo>
                    <a:cubicBezTo>
                      <a:pt x="126386" y="102576"/>
                      <a:pt x="172887" y="54801"/>
                      <a:pt x="172887" y="54801"/>
                    </a:cubicBezTo>
                    <a:cubicBezTo>
                      <a:pt x="172887" y="54801"/>
                      <a:pt x="156962" y="34416"/>
                      <a:pt x="127660" y="14670"/>
                    </a:cubicBezTo>
                    <a:close/>
                  </a:path>
                </a:pathLst>
              </a:custGeom>
              <a:solidFill>
                <a:srgbClr val="9C6038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3" name="Freeform: Shape 2222">
                <a:extLst>
                  <a:ext uri="{FF2B5EF4-FFF2-40B4-BE49-F238E27FC236}">
                    <a16:creationId xmlns:a16="http://schemas.microsoft.com/office/drawing/2014/main" id="{E6611618-DBA7-4F59-97A3-538BA17A9359}"/>
                  </a:ext>
                </a:extLst>
              </p:cNvPr>
              <p:cNvSpPr/>
              <p:nvPr/>
            </p:nvSpPr>
            <p:spPr>
              <a:xfrm>
                <a:off x="11510636" y="6082036"/>
                <a:ext cx="247336" cy="137969"/>
              </a:xfrm>
              <a:custGeom>
                <a:avLst/>
                <a:gdLst>
                  <a:gd name="connsiteX0" fmla="*/ 635 w 247336"/>
                  <a:gd name="connsiteY0" fmla="*/ 118219 h 137969"/>
                  <a:gd name="connsiteX1" fmla="*/ 23567 w 247336"/>
                  <a:gd name="connsiteY1" fmla="*/ 62800 h 137969"/>
                  <a:gd name="connsiteX2" fmla="*/ 73254 w 247336"/>
                  <a:gd name="connsiteY2" fmla="*/ 24580 h 137969"/>
                  <a:gd name="connsiteX3" fmla="*/ 162434 w 247336"/>
                  <a:gd name="connsiteY3" fmla="*/ 8655 h 137969"/>
                  <a:gd name="connsiteX4" fmla="*/ 235689 w 247336"/>
                  <a:gd name="connsiteY4" fmla="*/ 50697 h 137969"/>
                  <a:gd name="connsiteX5" fmla="*/ 247156 w 247336"/>
                  <a:gd name="connsiteY5" fmla="*/ 92739 h 137969"/>
                  <a:gd name="connsiteX6" fmla="*/ 196195 w 247336"/>
                  <a:gd name="connsiteY6" fmla="*/ 123952 h 137969"/>
                  <a:gd name="connsiteX7" fmla="*/ 42040 w 247336"/>
                  <a:gd name="connsiteY7" fmla="*/ 135418 h 137969"/>
                  <a:gd name="connsiteX8" fmla="*/ 635 w 247336"/>
                  <a:gd name="connsiteY8" fmla="*/ 118219 h 137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7336" h="137969">
                    <a:moveTo>
                      <a:pt x="635" y="118219"/>
                    </a:moveTo>
                    <a:cubicBezTo>
                      <a:pt x="635" y="118219"/>
                      <a:pt x="11465" y="84458"/>
                      <a:pt x="23567" y="62800"/>
                    </a:cubicBezTo>
                    <a:cubicBezTo>
                      <a:pt x="35034" y="41142"/>
                      <a:pt x="51595" y="37957"/>
                      <a:pt x="73254" y="24580"/>
                    </a:cubicBezTo>
                    <a:cubicBezTo>
                      <a:pt x="94912" y="11202"/>
                      <a:pt x="122940" y="-13004"/>
                      <a:pt x="162434" y="8655"/>
                    </a:cubicBezTo>
                    <a:cubicBezTo>
                      <a:pt x="201928" y="30312"/>
                      <a:pt x="224861" y="41142"/>
                      <a:pt x="235689" y="50697"/>
                    </a:cubicBezTo>
                    <a:cubicBezTo>
                      <a:pt x="249703" y="62800"/>
                      <a:pt x="247156" y="83821"/>
                      <a:pt x="247156" y="92739"/>
                    </a:cubicBezTo>
                    <a:cubicBezTo>
                      <a:pt x="247156" y="101657"/>
                      <a:pt x="247156" y="109301"/>
                      <a:pt x="196195" y="123952"/>
                    </a:cubicBezTo>
                    <a:cubicBezTo>
                      <a:pt x="145235" y="138603"/>
                      <a:pt x="78987" y="140514"/>
                      <a:pt x="42040" y="135418"/>
                    </a:cubicBezTo>
                    <a:cubicBezTo>
                      <a:pt x="10190" y="131596"/>
                      <a:pt x="-3187" y="126500"/>
                      <a:pt x="635" y="118219"/>
                    </a:cubicBezTo>
                    <a:close/>
                  </a:path>
                </a:pathLst>
              </a:custGeom>
              <a:solidFill>
                <a:srgbClr val="B67D56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4" name="Freeform: Shape 2223">
                <a:extLst>
                  <a:ext uri="{FF2B5EF4-FFF2-40B4-BE49-F238E27FC236}">
                    <a16:creationId xmlns:a16="http://schemas.microsoft.com/office/drawing/2014/main" id="{EC04D1F4-5733-4A40-908D-8671DFF06E4A}"/>
                  </a:ext>
                </a:extLst>
              </p:cNvPr>
              <p:cNvSpPr/>
              <p:nvPr/>
            </p:nvSpPr>
            <p:spPr>
              <a:xfrm>
                <a:off x="11509999" y="6082036"/>
                <a:ext cx="248031" cy="138606"/>
              </a:xfrm>
              <a:custGeom>
                <a:avLst/>
                <a:gdLst>
                  <a:gd name="connsiteX0" fmla="*/ 236326 w 248031"/>
                  <a:gd name="connsiteY0" fmla="*/ 50697 h 138606"/>
                  <a:gd name="connsiteX1" fmla="*/ 163071 w 248031"/>
                  <a:gd name="connsiteY1" fmla="*/ 8655 h 138606"/>
                  <a:gd name="connsiteX2" fmla="*/ 73891 w 248031"/>
                  <a:gd name="connsiteY2" fmla="*/ 24580 h 138606"/>
                  <a:gd name="connsiteX3" fmla="*/ 24204 w 248031"/>
                  <a:gd name="connsiteY3" fmla="*/ 62800 h 138606"/>
                  <a:gd name="connsiteX4" fmla="*/ 15923 w 248031"/>
                  <a:gd name="connsiteY4" fmla="*/ 80636 h 138606"/>
                  <a:gd name="connsiteX5" fmla="*/ 33122 w 248031"/>
                  <a:gd name="connsiteY5" fmla="*/ 65348 h 138606"/>
                  <a:gd name="connsiteX6" fmla="*/ 106377 w 248031"/>
                  <a:gd name="connsiteY6" fmla="*/ 20757 h 138606"/>
                  <a:gd name="connsiteX7" fmla="*/ 166256 w 248031"/>
                  <a:gd name="connsiteY7" fmla="*/ 37957 h 138606"/>
                  <a:gd name="connsiteX8" fmla="*/ 136317 w 248031"/>
                  <a:gd name="connsiteY8" fmla="*/ 118219 h 138606"/>
                  <a:gd name="connsiteX9" fmla="*/ 5732 w 248031"/>
                  <a:gd name="connsiteY9" fmla="*/ 104205 h 138606"/>
                  <a:gd name="connsiteX10" fmla="*/ 635 w 248031"/>
                  <a:gd name="connsiteY10" fmla="*/ 118856 h 138606"/>
                  <a:gd name="connsiteX11" fmla="*/ 42040 w 248031"/>
                  <a:gd name="connsiteY11" fmla="*/ 136055 h 138606"/>
                  <a:gd name="connsiteX12" fmla="*/ 196195 w 248031"/>
                  <a:gd name="connsiteY12" fmla="*/ 124589 h 138606"/>
                  <a:gd name="connsiteX13" fmla="*/ 247155 w 248031"/>
                  <a:gd name="connsiteY13" fmla="*/ 93376 h 138606"/>
                  <a:gd name="connsiteX14" fmla="*/ 236326 w 248031"/>
                  <a:gd name="connsiteY14" fmla="*/ 50697 h 138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8031" h="138606">
                    <a:moveTo>
                      <a:pt x="236326" y="50697"/>
                    </a:moveTo>
                    <a:cubicBezTo>
                      <a:pt x="224860" y="41142"/>
                      <a:pt x="202565" y="30312"/>
                      <a:pt x="163071" y="8655"/>
                    </a:cubicBezTo>
                    <a:cubicBezTo>
                      <a:pt x="123577" y="-13004"/>
                      <a:pt x="94912" y="11202"/>
                      <a:pt x="73891" y="24580"/>
                    </a:cubicBezTo>
                    <a:cubicBezTo>
                      <a:pt x="52232" y="37957"/>
                      <a:pt x="36307" y="41142"/>
                      <a:pt x="24204" y="62800"/>
                    </a:cubicBezTo>
                    <a:cubicBezTo>
                      <a:pt x="21019" y="67896"/>
                      <a:pt x="18472" y="74266"/>
                      <a:pt x="15923" y="80636"/>
                    </a:cubicBezTo>
                    <a:cubicBezTo>
                      <a:pt x="21657" y="76177"/>
                      <a:pt x="28027" y="71081"/>
                      <a:pt x="33122" y="65348"/>
                    </a:cubicBezTo>
                    <a:cubicBezTo>
                      <a:pt x="47137" y="49423"/>
                      <a:pt x="80261" y="32861"/>
                      <a:pt x="106377" y="20757"/>
                    </a:cubicBezTo>
                    <a:cubicBezTo>
                      <a:pt x="132494" y="8655"/>
                      <a:pt x="146509" y="20121"/>
                      <a:pt x="166256" y="37957"/>
                    </a:cubicBezTo>
                    <a:cubicBezTo>
                      <a:pt x="186003" y="55793"/>
                      <a:pt x="194921" y="102931"/>
                      <a:pt x="136317" y="118219"/>
                    </a:cubicBezTo>
                    <a:cubicBezTo>
                      <a:pt x="79624" y="133507"/>
                      <a:pt x="4457" y="134781"/>
                      <a:pt x="5732" y="104205"/>
                    </a:cubicBezTo>
                    <a:cubicBezTo>
                      <a:pt x="2547" y="113123"/>
                      <a:pt x="635" y="118856"/>
                      <a:pt x="635" y="118856"/>
                    </a:cubicBezTo>
                    <a:cubicBezTo>
                      <a:pt x="-3187" y="127137"/>
                      <a:pt x="10190" y="131596"/>
                      <a:pt x="42040" y="136055"/>
                    </a:cubicBezTo>
                    <a:cubicBezTo>
                      <a:pt x="78987" y="141151"/>
                      <a:pt x="145234" y="139240"/>
                      <a:pt x="196195" y="124589"/>
                    </a:cubicBezTo>
                    <a:cubicBezTo>
                      <a:pt x="247155" y="109938"/>
                      <a:pt x="247155" y="101657"/>
                      <a:pt x="247155" y="93376"/>
                    </a:cubicBezTo>
                    <a:cubicBezTo>
                      <a:pt x="248429" y="83821"/>
                      <a:pt x="250340" y="62800"/>
                      <a:pt x="236326" y="50697"/>
                    </a:cubicBezTo>
                    <a:close/>
                  </a:path>
                </a:pathLst>
              </a:custGeom>
              <a:solidFill>
                <a:srgbClr val="B67D56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300" name="Group 2299">
              <a:extLst>
                <a:ext uri="{FF2B5EF4-FFF2-40B4-BE49-F238E27FC236}">
                  <a16:creationId xmlns:a16="http://schemas.microsoft.com/office/drawing/2014/main" id="{67AE29E7-9855-4639-AC63-7E16C13FBDF9}"/>
                </a:ext>
              </a:extLst>
            </p:cNvPr>
            <p:cNvGrpSpPr/>
            <p:nvPr/>
          </p:nvGrpSpPr>
          <p:grpSpPr>
            <a:xfrm>
              <a:off x="3271944" y="5506705"/>
              <a:ext cx="1875781" cy="595019"/>
              <a:chOff x="3271944" y="5506705"/>
              <a:chExt cx="1875781" cy="595019"/>
            </a:xfrm>
          </p:grpSpPr>
          <p:grpSp>
            <p:nvGrpSpPr>
              <p:cNvPr id="2207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4620573" y="5828580"/>
                <a:ext cx="527152" cy="247675"/>
                <a:chOff x="4620573" y="5864676"/>
                <a:chExt cx="527152" cy="247675"/>
              </a:xfrm>
              <a:solidFill>
                <a:schemeClr val="accent1"/>
              </a:solidFill>
            </p:grpSpPr>
            <p:sp>
              <p:nvSpPr>
                <p:cNvPr id="2208" name="Freeform: Shape 2207">
                  <a:extLst>
                    <a:ext uri="{FF2B5EF4-FFF2-40B4-BE49-F238E27FC236}">
                      <a16:creationId xmlns:a16="http://schemas.microsoft.com/office/drawing/2014/main" id="{F2AE757E-57C8-4B77-A316-F1222CCA3D1C}"/>
                    </a:ext>
                  </a:extLst>
                </p:cNvPr>
                <p:cNvSpPr/>
                <p:nvPr/>
              </p:nvSpPr>
              <p:spPr>
                <a:xfrm>
                  <a:off x="4775607" y="5865147"/>
                  <a:ext cx="258046" cy="161551"/>
                </a:xfrm>
                <a:custGeom>
                  <a:avLst/>
                  <a:gdLst>
                    <a:gd name="connsiteX0" fmla="*/ 0 w 258046"/>
                    <a:gd name="connsiteY0" fmla="*/ 82218 h 161551"/>
                    <a:gd name="connsiteX1" fmla="*/ 80262 w 258046"/>
                    <a:gd name="connsiteY1" fmla="*/ 18518 h 161551"/>
                    <a:gd name="connsiteX2" fmla="*/ 164347 w 258046"/>
                    <a:gd name="connsiteY2" fmla="*/ 9600 h 161551"/>
                    <a:gd name="connsiteX3" fmla="*/ 253527 w 258046"/>
                    <a:gd name="connsiteY3" fmla="*/ 87951 h 161551"/>
                    <a:gd name="connsiteX4" fmla="*/ 218492 w 258046"/>
                    <a:gd name="connsiteY4" fmla="*/ 152288 h 161551"/>
                    <a:gd name="connsiteX5" fmla="*/ 0 w 258046"/>
                    <a:gd name="connsiteY5" fmla="*/ 82218 h 161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8046" h="161551">
                      <a:moveTo>
                        <a:pt x="0" y="82218"/>
                      </a:moveTo>
                      <a:cubicBezTo>
                        <a:pt x="0" y="82218"/>
                        <a:pt x="43953" y="41450"/>
                        <a:pt x="80262" y="18518"/>
                      </a:cubicBezTo>
                      <a:cubicBezTo>
                        <a:pt x="117208" y="-4414"/>
                        <a:pt x="129311" y="-4414"/>
                        <a:pt x="164347" y="9600"/>
                      </a:cubicBezTo>
                      <a:cubicBezTo>
                        <a:pt x="199382" y="24251"/>
                        <a:pt x="247157" y="74574"/>
                        <a:pt x="253527" y="87951"/>
                      </a:cubicBezTo>
                      <a:cubicBezTo>
                        <a:pt x="259897" y="101328"/>
                        <a:pt x="266904" y="123623"/>
                        <a:pt x="218492" y="152288"/>
                      </a:cubicBezTo>
                      <a:cubicBezTo>
                        <a:pt x="170080" y="179679"/>
                        <a:pt x="70070" y="143370"/>
                        <a:pt x="0" y="82218"/>
                      </a:cubicBezTo>
                      <a:close/>
                    </a:path>
                  </a:pathLst>
                </a:custGeom>
                <a:solidFill>
                  <a:srgbClr val="83492A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09" name="Freeform: Shape 2208">
                  <a:extLst>
                    <a:ext uri="{FF2B5EF4-FFF2-40B4-BE49-F238E27FC236}">
                      <a16:creationId xmlns:a16="http://schemas.microsoft.com/office/drawing/2014/main" id="{2F02EF28-831D-4C81-B749-165AC5729EAB}"/>
                    </a:ext>
                  </a:extLst>
                </p:cNvPr>
                <p:cNvSpPr/>
                <p:nvPr/>
              </p:nvSpPr>
              <p:spPr>
                <a:xfrm>
                  <a:off x="4775607" y="5864676"/>
                  <a:ext cx="258656" cy="162921"/>
                </a:xfrm>
                <a:custGeom>
                  <a:avLst/>
                  <a:gdLst>
                    <a:gd name="connsiteX0" fmla="*/ 254164 w 258656"/>
                    <a:gd name="connsiteY0" fmla="*/ 88422 h 162921"/>
                    <a:gd name="connsiteX1" fmla="*/ 164983 w 258656"/>
                    <a:gd name="connsiteY1" fmla="*/ 10070 h 162921"/>
                    <a:gd name="connsiteX2" fmla="*/ 80899 w 258656"/>
                    <a:gd name="connsiteY2" fmla="*/ 18989 h 162921"/>
                    <a:gd name="connsiteX3" fmla="*/ 72618 w 258656"/>
                    <a:gd name="connsiteY3" fmla="*/ 24721 h 162921"/>
                    <a:gd name="connsiteX4" fmla="*/ 113386 w 258656"/>
                    <a:gd name="connsiteY4" fmla="*/ 15166 h 162921"/>
                    <a:gd name="connsiteX5" fmla="*/ 192375 w 258656"/>
                    <a:gd name="connsiteY5" fmla="*/ 61031 h 162921"/>
                    <a:gd name="connsiteX6" fmla="*/ 138866 w 258656"/>
                    <a:gd name="connsiteY6" fmla="*/ 77593 h 162921"/>
                    <a:gd name="connsiteX7" fmla="*/ 56056 w 258656"/>
                    <a:gd name="connsiteY7" fmla="*/ 85237 h 162921"/>
                    <a:gd name="connsiteX8" fmla="*/ 16562 w 258656"/>
                    <a:gd name="connsiteY8" fmla="*/ 68675 h 162921"/>
                    <a:gd name="connsiteX9" fmla="*/ 0 w 258656"/>
                    <a:gd name="connsiteY9" fmla="*/ 83326 h 162921"/>
                    <a:gd name="connsiteX10" fmla="*/ 218492 w 258656"/>
                    <a:gd name="connsiteY10" fmla="*/ 153396 h 162921"/>
                    <a:gd name="connsiteX11" fmla="*/ 254164 w 258656"/>
                    <a:gd name="connsiteY11" fmla="*/ 88422 h 162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8656" h="162921">
                      <a:moveTo>
                        <a:pt x="254164" y="88422"/>
                      </a:moveTo>
                      <a:cubicBezTo>
                        <a:pt x="247794" y="75045"/>
                        <a:pt x="200019" y="24721"/>
                        <a:pt x="164983" y="10070"/>
                      </a:cubicBezTo>
                      <a:cubicBezTo>
                        <a:pt x="129948" y="-4581"/>
                        <a:pt x="117208" y="-4581"/>
                        <a:pt x="80899" y="18989"/>
                      </a:cubicBezTo>
                      <a:cubicBezTo>
                        <a:pt x="78351" y="20899"/>
                        <a:pt x="75166" y="22810"/>
                        <a:pt x="72618" y="24721"/>
                      </a:cubicBezTo>
                      <a:cubicBezTo>
                        <a:pt x="85995" y="21536"/>
                        <a:pt x="101283" y="17714"/>
                        <a:pt x="113386" y="15166"/>
                      </a:cubicBezTo>
                      <a:cubicBezTo>
                        <a:pt x="140777" y="9434"/>
                        <a:pt x="171991" y="27906"/>
                        <a:pt x="192375" y="61031"/>
                      </a:cubicBezTo>
                      <a:cubicBezTo>
                        <a:pt x="212759" y="94155"/>
                        <a:pt x="171991" y="86511"/>
                        <a:pt x="138866" y="77593"/>
                      </a:cubicBezTo>
                      <a:cubicBezTo>
                        <a:pt x="105742" y="68675"/>
                        <a:pt x="87269" y="73771"/>
                        <a:pt x="56056" y="85237"/>
                      </a:cubicBezTo>
                      <a:cubicBezTo>
                        <a:pt x="38857" y="91607"/>
                        <a:pt x="25480" y="80141"/>
                        <a:pt x="16562" y="68675"/>
                      </a:cubicBezTo>
                      <a:cubicBezTo>
                        <a:pt x="6370" y="77593"/>
                        <a:pt x="0" y="83326"/>
                        <a:pt x="0" y="83326"/>
                      </a:cubicBezTo>
                      <a:cubicBezTo>
                        <a:pt x="70070" y="144478"/>
                        <a:pt x="169443" y="181424"/>
                        <a:pt x="218492" y="153396"/>
                      </a:cubicBezTo>
                      <a:cubicBezTo>
                        <a:pt x="267541" y="124094"/>
                        <a:pt x="260534" y="101799"/>
                        <a:pt x="254164" y="88422"/>
                      </a:cubicBezTo>
                      <a:close/>
                    </a:path>
                  </a:pathLst>
                </a:custGeom>
                <a:solidFill>
                  <a:srgbClr val="83492A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10" name="Freeform: Shape 2209">
                  <a:extLst>
                    <a:ext uri="{FF2B5EF4-FFF2-40B4-BE49-F238E27FC236}">
                      <a16:creationId xmlns:a16="http://schemas.microsoft.com/office/drawing/2014/main" id="{2597C8D7-FDD5-4A3F-9E27-0970F7AC23E7}"/>
                    </a:ext>
                  </a:extLst>
                </p:cNvPr>
                <p:cNvSpPr/>
                <p:nvPr/>
              </p:nvSpPr>
              <p:spPr>
                <a:xfrm>
                  <a:off x="4988619" y="5965555"/>
                  <a:ext cx="158697" cy="107631"/>
                </a:xfrm>
                <a:custGeom>
                  <a:avLst/>
                  <a:gdLst>
                    <a:gd name="connsiteX0" fmla="*/ 5480 w 158697"/>
                    <a:gd name="connsiteY0" fmla="*/ 45510 h 107631"/>
                    <a:gd name="connsiteX1" fmla="*/ 71728 w 158697"/>
                    <a:gd name="connsiteY1" fmla="*/ 283 h 107631"/>
                    <a:gd name="connsiteX2" fmla="*/ 146257 w 158697"/>
                    <a:gd name="connsiteY2" fmla="*/ 55066 h 107631"/>
                    <a:gd name="connsiteX3" fmla="*/ 146257 w 158697"/>
                    <a:gd name="connsiteY3" fmla="*/ 89463 h 107631"/>
                    <a:gd name="connsiteX4" fmla="*/ 73639 w 158697"/>
                    <a:gd name="connsiteY4" fmla="*/ 107300 h 107631"/>
                    <a:gd name="connsiteX5" fmla="*/ 14398 w 158697"/>
                    <a:gd name="connsiteY5" fmla="*/ 81182 h 107631"/>
                    <a:gd name="connsiteX6" fmla="*/ 5480 w 158697"/>
                    <a:gd name="connsiteY6" fmla="*/ 45510 h 107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8697" h="107631">
                      <a:moveTo>
                        <a:pt x="5480" y="45510"/>
                      </a:moveTo>
                      <a:cubicBezTo>
                        <a:pt x="5480" y="45510"/>
                        <a:pt x="55166" y="-4176"/>
                        <a:pt x="71728" y="283"/>
                      </a:cubicBezTo>
                      <a:cubicBezTo>
                        <a:pt x="88290" y="4742"/>
                        <a:pt x="128421" y="37866"/>
                        <a:pt x="146257" y="55066"/>
                      </a:cubicBezTo>
                      <a:cubicBezTo>
                        <a:pt x="164094" y="72265"/>
                        <a:pt x="161545" y="81820"/>
                        <a:pt x="146257" y="89463"/>
                      </a:cubicBezTo>
                      <a:cubicBezTo>
                        <a:pt x="130969" y="97108"/>
                        <a:pt x="91475" y="109848"/>
                        <a:pt x="73639" y="107300"/>
                      </a:cubicBezTo>
                      <a:cubicBezTo>
                        <a:pt x="55803" y="105388"/>
                        <a:pt x="25864" y="90101"/>
                        <a:pt x="14398" y="81182"/>
                      </a:cubicBezTo>
                      <a:cubicBezTo>
                        <a:pt x="3569" y="72902"/>
                        <a:pt x="-6623" y="62710"/>
                        <a:pt x="5480" y="45510"/>
                      </a:cubicBezTo>
                      <a:close/>
                    </a:path>
                  </a:pathLst>
                </a:custGeom>
                <a:solidFill>
                  <a:srgbClr val="9C603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11" name="Freeform: Shape 2210">
                  <a:extLst>
                    <a:ext uri="{FF2B5EF4-FFF2-40B4-BE49-F238E27FC236}">
                      <a16:creationId xmlns:a16="http://schemas.microsoft.com/office/drawing/2014/main" id="{2E4926D2-6D34-4A61-BF6C-F552C0DEC8FA}"/>
                    </a:ext>
                  </a:extLst>
                </p:cNvPr>
                <p:cNvSpPr/>
                <p:nvPr/>
              </p:nvSpPr>
              <p:spPr>
                <a:xfrm>
                  <a:off x="4988640" y="5965585"/>
                  <a:ext cx="159085" cy="107471"/>
                </a:xfrm>
                <a:custGeom>
                  <a:avLst/>
                  <a:gdLst>
                    <a:gd name="connsiteX0" fmla="*/ 146873 w 159085"/>
                    <a:gd name="connsiteY0" fmla="*/ 55036 h 107471"/>
                    <a:gd name="connsiteX1" fmla="*/ 72344 w 159085"/>
                    <a:gd name="connsiteY1" fmla="*/ 253 h 107471"/>
                    <a:gd name="connsiteX2" fmla="*/ 23932 w 159085"/>
                    <a:gd name="connsiteY2" fmla="*/ 28918 h 107471"/>
                    <a:gd name="connsiteX3" fmla="*/ 23932 w 159085"/>
                    <a:gd name="connsiteY3" fmla="*/ 28918 h 107471"/>
                    <a:gd name="connsiteX4" fmla="*/ 69796 w 159085"/>
                    <a:gd name="connsiteY4" fmla="*/ 11082 h 107471"/>
                    <a:gd name="connsiteX5" fmla="*/ 116297 w 159085"/>
                    <a:gd name="connsiteY5" fmla="*/ 53761 h 107471"/>
                    <a:gd name="connsiteX6" fmla="*/ 84447 w 159085"/>
                    <a:gd name="connsiteY6" fmla="*/ 87522 h 107471"/>
                    <a:gd name="connsiteX7" fmla="*/ 35398 w 159085"/>
                    <a:gd name="connsiteY7" fmla="*/ 61406 h 107471"/>
                    <a:gd name="connsiteX8" fmla="*/ 15651 w 159085"/>
                    <a:gd name="connsiteY8" fmla="*/ 35925 h 107471"/>
                    <a:gd name="connsiteX9" fmla="*/ 5459 w 159085"/>
                    <a:gd name="connsiteY9" fmla="*/ 45480 h 107471"/>
                    <a:gd name="connsiteX10" fmla="*/ 15014 w 159085"/>
                    <a:gd name="connsiteY10" fmla="*/ 81152 h 107471"/>
                    <a:gd name="connsiteX11" fmla="*/ 74255 w 159085"/>
                    <a:gd name="connsiteY11" fmla="*/ 107270 h 107471"/>
                    <a:gd name="connsiteX12" fmla="*/ 146873 w 159085"/>
                    <a:gd name="connsiteY12" fmla="*/ 89433 h 107471"/>
                    <a:gd name="connsiteX13" fmla="*/ 146873 w 159085"/>
                    <a:gd name="connsiteY13" fmla="*/ 55036 h 10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9085" h="107471">
                      <a:moveTo>
                        <a:pt x="146873" y="55036"/>
                      </a:moveTo>
                      <a:cubicBezTo>
                        <a:pt x="129037" y="37836"/>
                        <a:pt x="88906" y="4712"/>
                        <a:pt x="72344" y="253"/>
                      </a:cubicBezTo>
                      <a:cubicBezTo>
                        <a:pt x="62152" y="-2295"/>
                        <a:pt x="39857" y="14904"/>
                        <a:pt x="23932" y="28918"/>
                      </a:cubicBezTo>
                      <a:lnTo>
                        <a:pt x="23932" y="28918"/>
                      </a:lnTo>
                      <a:cubicBezTo>
                        <a:pt x="23932" y="28918"/>
                        <a:pt x="55145" y="11719"/>
                        <a:pt x="69796" y="11082"/>
                      </a:cubicBezTo>
                      <a:cubicBezTo>
                        <a:pt x="84447" y="10445"/>
                        <a:pt x="102920" y="30192"/>
                        <a:pt x="116297" y="53761"/>
                      </a:cubicBezTo>
                      <a:cubicBezTo>
                        <a:pt x="129674" y="77331"/>
                        <a:pt x="103557" y="83063"/>
                        <a:pt x="84447" y="87522"/>
                      </a:cubicBezTo>
                      <a:cubicBezTo>
                        <a:pt x="65337" y="91982"/>
                        <a:pt x="38583" y="79242"/>
                        <a:pt x="35398" y="61406"/>
                      </a:cubicBezTo>
                      <a:cubicBezTo>
                        <a:pt x="32850" y="47391"/>
                        <a:pt x="26480" y="42932"/>
                        <a:pt x="15651" y="35925"/>
                      </a:cubicBezTo>
                      <a:cubicBezTo>
                        <a:pt x="9918" y="41658"/>
                        <a:pt x="5459" y="45480"/>
                        <a:pt x="5459" y="45480"/>
                      </a:cubicBezTo>
                      <a:cubicBezTo>
                        <a:pt x="-6644" y="62680"/>
                        <a:pt x="3548" y="72872"/>
                        <a:pt x="15014" y="81152"/>
                      </a:cubicBezTo>
                      <a:cubicBezTo>
                        <a:pt x="26480" y="90071"/>
                        <a:pt x="55782" y="104722"/>
                        <a:pt x="74255" y="107270"/>
                      </a:cubicBezTo>
                      <a:cubicBezTo>
                        <a:pt x="92091" y="109181"/>
                        <a:pt x="131585" y="97078"/>
                        <a:pt x="146873" y="89433"/>
                      </a:cubicBezTo>
                      <a:cubicBezTo>
                        <a:pt x="161524" y="81790"/>
                        <a:pt x="164709" y="72235"/>
                        <a:pt x="146873" y="55036"/>
                      </a:cubicBezTo>
                      <a:close/>
                    </a:path>
                  </a:pathLst>
                </a:custGeom>
                <a:solidFill>
                  <a:srgbClr val="9C603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12" name="Freeform: Shape 2211">
                  <a:extLst>
                    <a:ext uri="{FF2B5EF4-FFF2-40B4-BE49-F238E27FC236}">
                      <a16:creationId xmlns:a16="http://schemas.microsoft.com/office/drawing/2014/main" id="{6ACA22CD-026B-42A5-AA31-EAC6D2290993}"/>
                    </a:ext>
                  </a:extLst>
                </p:cNvPr>
                <p:cNvSpPr/>
                <p:nvPr/>
              </p:nvSpPr>
              <p:spPr>
                <a:xfrm>
                  <a:off x="4621220" y="5914296"/>
                  <a:ext cx="200251" cy="129807"/>
                </a:xfrm>
                <a:custGeom>
                  <a:avLst/>
                  <a:gdLst>
                    <a:gd name="connsiteX0" fmla="*/ 200252 w 200251"/>
                    <a:gd name="connsiteY0" fmla="*/ 63645 h 129807"/>
                    <a:gd name="connsiteX1" fmla="*/ 148017 w 200251"/>
                    <a:gd name="connsiteY1" fmla="*/ 17144 h 129807"/>
                    <a:gd name="connsiteX2" fmla="*/ 74125 w 200251"/>
                    <a:gd name="connsiteY2" fmla="*/ 12048 h 129807"/>
                    <a:gd name="connsiteX3" fmla="*/ 870 w 200251"/>
                    <a:gd name="connsiteY3" fmla="*/ 78933 h 129807"/>
                    <a:gd name="connsiteX4" fmla="*/ 55652 w 200251"/>
                    <a:gd name="connsiteY4" fmla="*/ 119701 h 129807"/>
                    <a:gd name="connsiteX5" fmla="*/ 121263 w 200251"/>
                    <a:gd name="connsiteY5" fmla="*/ 125434 h 129807"/>
                    <a:gd name="connsiteX6" fmla="*/ 200252 w 200251"/>
                    <a:gd name="connsiteY6" fmla="*/ 63645 h 129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251" h="129807">
                      <a:moveTo>
                        <a:pt x="200252" y="63645"/>
                      </a:moveTo>
                      <a:cubicBezTo>
                        <a:pt x="200252" y="63645"/>
                        <a:pt x="181778" y="40076"/>
                        <a:pt x="148017" y="17144"/>
                      </a:cubicBezTo>
                      <a:cubicBezTo>
                        <a:pt x="114256" y="-5788"/>
                        <a:pt x="102790" y="-3877"/>
                        <a:pt x="74125" y="12048"/>
                      </a:cubicBezTo>
                      <a:cubicBezTo>
                        <a:pt x="45460" y="27973"/>
                        <a:pt x="-7411" y="63008"/>
                        <a:pt x="870" y="78933"/>
                      </a:cubicBezTo>
                      <a:cubicBezTo>
                        <a:pt x="5966" y="89125"/>
                        <a:pt x="35268" y="106324"/>
                        <a:pt x="55652" y="119701"/>
                      </a:cubicBezTo>
                      <a:cubicBezTo>
                        <a:pt x="76036" y="133079"/>
                        <a:pt x="95146" y="131167"/>
                        <a:pt x="121263" y="125434"/>
                      </a:cubicBezTo>
                      <a:cubicBezTo>
                        <a:pt x="146743" y="119701"/>
                        <a:pt x="200252" y="63645"/>
                        <a:pt x="200252" y="63645"/>
                      </a:cubicBezTo>
                      <a:close/>
                    </a:path>
                  </a:pathLst>
                </a:custGeom>
                <a:solidFill>
                  <a:srgbClr val="9C603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13" name="Freeform: Shape 2212">
                  <a:extLst>
                    <a:ext uri="{FF2B5EF4-FFF2-40B4-BE49-F238E27FC236}">
                      <a16:creationId xmlns:a16="http://schemas.microsoft.com/office/drawing/2014/main" id="{9A72BC3C-ACC7-49C8-973F-ABF7C85778A4}"/>
                    </a:ext>
                  </a:extLst>
                </p:cNvPr>
                <p:cNvSpPr/>
                <p:nvPr/>
              </p:nvSpPr>
              <p:spPr>
                <a:xfrm>
                  <a:off x="4620573" y="5914296"/>
                  <a:ext cx="200898" cy="130444"/>
                </a:xfrm>
                <a:custGeom>
                  <a:avLst/>
                  <a:gdLst>
                    <a:gd name="connsiteX0" fmla="*/ 148664 w 200898"/>
                    <a:gd name="connsiteY0" fmla="*/ 17144 h 130444"/>
                    <a:gd name="connsiteX1" fmla="*/ 74772 w 200898"/>
                    <a:gd name="connsiteY1" fmla="*/ 12048 h 130444"/>
                    <a:gd name="connsiteX2" fmla="*/ 28908 w 200898"/>
                    <a:gd name="connsiteY2" fmla="*/ 41987 h 130444"/>
                    <a:gd name="connsiteX3" fmla="*/ 29545 w 200898"/>
                    <a:gd name="connsiteY3" fmla="*/ 41987 h 130444"/>
                    <a:gd name="connsiteX4" fmla="*/ 119362 w 200898"/>
                    <a:gd name="connsiteY4" fmla="*/ 16507 h 130444"/>
                    <a:gd name="connsiteX5" fmla="*/ 123821 w 200898"/>
                    <a:gd name="connsiteY5" fmla="*/ 85303 h 130444"/>
                    <a:gd name="connsiteX6" fmla="*/ 43559 w 200898"/>
                    <a:gd name="connsiteY6" fmla="*/ 92947 h 130444"/>
                    <a:gd name="connsiteX7" fmla="*/ 10435 w 200898"/>
                    <a:gd name="connsiteY7" fmla="*/ 59823 h 130444"/>
                    <a:gd name="connsiteX8" fmla="*/ 7887 w 200898"/>
                    <a:gd name="connsiteY8" fmla="*/ 61097 h 130444"/>
                    <a:gd name="connsiteX9" fmla="*/ 880 w 200898"/>
                    <a:gd name="connsiteY9" fmla="*/ 79570 h 130444"/>
                    <a:gd name="connsiteX10" fmla="*/ 55662 w 200898"/>
                    <a:gd name="connsiteY10" fmla="*/ 120339 h 130444"/>
                    <a:gd name="connsiteX11" fmla="*/ 121273 w 200898"/>
                    <a:gd name="connsiteY11" fmla="*/ 126071 h 130444"/>
                    <a:gd name="connsiteX12" fmla="*/ 200899 w 200898"/>
                    <a:gd name="connsiteY12" fmla="*/ 64282 h 130444"/>
                    <a:gd name="connsiteX13" fmla="*/ 148664 w 200898"/>
                    <a:gd name="connsiteY13" fmla="*/ 17144 h 130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0898" h="130444">
                      <a:moveTo>
                        <a:pt x="148664" y="17144"/>
                      </a:moveTo>
                      <a:cubicBezTo>
                        <a:pt x="114903" y="-5788"/>
                        <a:pt x="103437" y="-3877"/>
                        <a:pt x="74772" y="12048"/>
                      </a:cubicBezTo>
                      <a:cubicBezTo>
                        <a:pt x="61395" y="19055"/>
                        <a:pt x="43559" y="30521"/>
                        <a:pt x="28908" y="41987"/>
                      </a:cubicBezTo>
                      <a:lnTo>
                        <a:pt x="29545" y="41987"/>
                      </a:lnTo>
                      <a:cubicBezTo>
                        <a:pt x="29545" y="41987"/>
                        <a:pt x="101526" y="582"/>
                        <a:pt x="119362" y="16507"/>
                      </a:cubicBezTo>
                      <a:cubicBezTo>
                        <a:pt x="137835" y="32432"/>
                        <a:pt x="155034" y="57912"/>
                        <a:pt x="123821" y="85303"/>
                      </a:cubicBezTo>
                      <a:cubicBezTo>
                        <a:pt x="92608" y="112694"/>
                        <a:pt x="72224" y="112694"/>
                        <a:pt x="43559" y="92947"/>
                      </a:cubicBezTo>
                      <a:cubicBezTo>
                        <a:pt x="14894" y="72563"/>
                        <a:pt x="1517" y="78296"/>
                        <a:pt x="10435" y="59823"/>
                      </a:cubicBezTo>
                      <a:cubicBezTo>
                        <a:pt x="9798" y="60460"/>
                        <a:pt x="9161" y="60460"/>
                        <a:pt x="7887" y="61097"/>
                      </a:cubicBezTo>
                      <a:cubicBezTo>
                        <a:pt x="1517" y="68104"/>
                        <a:pt x="-1668" y="74474"/>
                        <a:pt x="880" y="79570"/>
                      </a:cubicBezTo>
                      <a:cubicBezTo>
                        <a:pt x="5976" y="89762"/>
                        <a:pt x="35278" y="106961"/>
                        <a:pt x="55662" y="120339"/>
                      </a:cubicBezTo>
                      <a:cubicBezTo>
                        <a:pt x="76046" y="133715"/>
                        <a:pt x="95156" y="131804"/>
                        <a:pt x="121273" y="126071"/>
                      </a:cubicBezTo>
                      <a:cubicBezTo>
                        <a:pt x="147390" y="120339"/>
                        <a:pt x="200899" y="64282"/>
                        <a:pt x="200899" y="64282"/>
                      </a:cubicBezTo>
                      <a:cubicBezTo>
                        <a:pt x="200899" y="64282"/>
                        <a:pt x="182425" y="40076"/>
                        <a:pt x="148664" y="17144"/>
                      </a:cubicBezTo>
                      <a:close/>
                    </a:path>
                  </a:pathLst>
                </a:custGeom>
                <a:solidFill>
                  <a:srgbClr val="9C603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14" name="Freeform: Shape 2213">
                  <a:extLst>
                    <a:ext uri="{FF2B5EF4-FFF2-40B4-BE49-F238E27FC236}">
                      <a16:creationId xmlns:a16="http://schemas.microsoft.com/office/drawing/2014/main" id="{FA054C4A-005B-4012-985F-79330D83751B}"/>
                    </a:ext>
                  </a:extLst>
                </p:cNvPr>
                <p:cNvSpPr/>
                <p:nvPr/>
              </p:nvSpPr>
              <p:spPr>
                <a:xfrm>
                  <a:off x="4730901" y="5950474"/>
                  <a:ext cx="288286" cy="161877"/>
                </a:xfrm>
                <a:custGeom>
                  <a:avLst/>
                  <a:gdLst>
                    <a:gd name="connsiteX0" fmla="*/ 752 w 288286"/>
                    <a:gd name="connsiteY0" fmla="*/ 138305 h 161877"/>
                    <a:gd name="connsiteX1" fmla="*/ 27507 w 288286"/>
                    <a:gd name="connsiteY1" fmla="*/ 73331 h 161877"/>
                    <a:gd name="connsiteX2" fmla="*/ 84837 w 288286"/>
                    <a:gd name="connsiteY2" fmla="*/ 28741 h 161877"/>
                    <a:gd name="connsiteX3" fmla="*/ 189305 w 288286"/>
                    <a:gd name="connsiteY3" fmla="*/ 10268 h 161877"/>
                    <a:gd name="connsiteX4" fmla="*/ 274664 w 288286"/>
                    <a:gd name="connsiteY4" fmla="*/ 59317 h 161877"/>
                    <a:gd name="connsiteX5" fmla="*/ 288041 w 288286"/>
                    <a:gd name="connsiteY5" fmla="*/ 108366 h 161877"/>
                    <a:gd name="connsiteX6" fmla="*/ 228162 w 288286"/>
                    <a:gd name="connsiteY6" fmla="*/ 145312 h 161877"/>
                    <a:gd name="connsiteX7" fmla="*/ 48528 w 288286"/>
                    <a:gd name="connsiteY7" fmla="*/ 158689 h 161877"/>
                    <a:gd name="connsiteX8" fmla="*/ 752 w 288286"/>
                    <a:gd name="connsiteY8" fmla="*/ 138305 h 161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8286" h="161877">
                      <a:moveTo>
                        <a:pt x="752" y="138305"/>
                      </a:moveTo>
                      <a:cubicBezTo>
                        <a:pt x="752" y="138305"/>
                        <a:pt x="13492" y="98811"/>
                        <a:pt x="27507" y="73331"/>
                      </a:cubicBezTo>
                      <a:cubicBezTo>
                        <a:pt x="40884" y="48488"/>
                        <a:pt x="59994" y="44666"/>
                        <a:pt x="84837" y="28741"/>
                      </a:cubicBezTo>
                      <a:cubicBezTo>
                        <a:pt x="110317" y="12816"/>
                        <a:pt x="142804" y="-15212"/>
                        <a:pt x="189305" y="10268"/>
                      </a:cubicBezTo>
                      <a:cubicBezTo>
                        <a:pt x="235169" y="35748"/>
                        <a:pt x="261923" y="47851"/>
                        <a:pt x="274664" y="59317"/>
                      </a:cubicBezTo>
                      <a:cubicBezTo>
                        <a:pt x="291226" y="73968"/>
                        <a:pt x="288041" y="98174"/>
                        <a:pt x="288041" y="108366"/>
                      </a:cubicBezTo>
                      <a:cubicBezTo>
                        <a:pt x="288041" y="118558"/>
                        <a:pt x="288041" y="127476"/>
                        <a:pt x="228162" y="145312"/>
                      </a:cubicBezTo>
                      <a:cubicBezTo>
                        <a:pt x="168284" y="162511"/>
                        <a:pt x="91207" y="165059"/>
                        <a:pt x="48528" y="158689"/>
                      </a:cubicBezTo>
                      <a:cubicBezTo>
                        <a:pt x="11582" y="153593"/>
                        <a:pt x="-3707" y="147861"/>
                        <a:pt x="752" y="138305"/>
                      </a:cubicBezTo>
                      <a:close/>
                    </a:path>
                  </a:pathLst>
                </a:custGeom>
                <a:solidFill>
                  <a:srgbClr val="B67D56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15" name="Freeform: Shape 2214">
                  <a:extLst>
                    <a:ext uri="{FF2B5EF4-FFF2-40B4-BE49-F238E27FC236}">
                      <a16:creationId xmlns:a16="http://schemas.microsoft.com/office/drawing/2014/main" id="{51C26B88-0B68-48D5-904F-C2FDF0BBA788}"/>
                    </a:ext>
                  </a:extLst>
                </p:cNvPr>
                <p:cNvSpPr/>
                <p:nvPr/>
              </p:nvSpPr>
              <p:spPr>
                <a:xfrm>
                  <a:off x="4730902" y="5950474"/>
                  <a:ext cx="288817" cy="160957"/>
                </a:xfrm>
                <a:custGeom>
                  <a:avLst/>
                  <a:gdLst>
                    <a:gd name="connsiteX0" fmla="*/ 274663 w 288817"/>
                    <a:gd name="connsiteY0" fmla="*/ 59317 h 160957"/>
                    <a:gd name="connsiteX1" fmla="*/ 189305 w 288817"/>
                    <a:gd name="connsiteY1" fmla="*/ 10268 h 160957"/>
                    <a:gd name="connsiteX2" fmla="*/ 84836 w 288817"/>
                    <a:gd name="connsiteY2" fmla="*/ 28741 h 160957"/>
                    <a:gd name="connsiteX3" fmla="*/ 27506 w 288817"/>
                    <a:gd name="connsiteY3" fmla="*/ 73331 h 160957"/>
                    <a:gd name="connsiteX4" fmla="*/ 17951 w 288817"/>
                    <a:gd name="connsiteY4" fmla="*/ 93715 h 160957"/>
                    <a:gd name="connsiteX5" fmla="*/ 38335 w 288817"/>
                    <a:gd name="connsiteY5" fmla="*/ 75879 h 160957"/>
                    <a:gd name="connsiteX6" fmla="*/ 123693 w 288817"/>
                    <a:gd name="connsiteY6" fmla="*/ 23645 h 160957"/>
                    <a:gd name="connsiteX7" fmla="*/ 193763 w 288817"/>
                    <a:gd name="connsiteY7" fmla="*/ 43392 h 160957"/>
                    <a:gd name="connsiteX8" fmla="*/ 158728 w 288817"/>
                    <a:gd name="connsiteY8" fmla="*/ 137031 h 160957"/>
                    <a:gd name="connsiteX9" fmla="*/ 6485 w 288817"/>
                    <a:gd name="connsiteY9" fmla="*/ 120469 h 160957"/>
                    <a:gd name="connsiteX10" fmla="*/ 752 w 288817"/>
                    <a:gd name="connsiteY10" fmla="*/ 137668 h 160957"/>
                    <a:gd name="connsiteX11" fmla="*/ 49164 w 288817"/>
                    <a:gd name="connsiteY11" fmla="*/ 158052 h 160957"/>
                    <a:gd name="connsiteX12" fmla="*/ 228798 w 288817"/>
                    <a:gd name="connsiteY12" fmla="*/ 144676 h 160957"/>
                    <a:gd name="connsiteX13" fmla="*/ 288677 w 288817"/>
                    <a:gd name="connsiteY13" fmla="*/ 107729 h 160957"/>
                    <a:gd name="connsiteX14" fmla="*/ 274663 w 288817"/>
                    <a:gd name="connsiteY14" fmla="*/ 59317 h 160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88817" h="160957">
                      <a:moveTo>
                        <a:pt x="274663" y="59317"/>
                      </a:moveTo>
                      <a:cubicBezTo>
                        <a:pt x="261286" y="47851"/>
                        <a:pt x="235168" y="35748"/>
                        <a:pt x="189305" y="10268"/>
                      </a:cubicBezTo>
                      <a:cubicBezTo>
                        <a:pt x="143440" y="-15212"/>
                        <a:pt x="110316" y="12816"/>
                        <a:pt x="84836" y="28741"/>
                      </a:cubicBezTo>
                      <a:cubicBezTo>
                        <a:pt x="59356" y="44666"/>
                        <a:pt x="40883" y="48488"/>
                        <a:pt x="27506" y="73331"/>
                      </a:cubicBezTo>
                      <a:cubicBezTo>
                        <a:pt x="24321" y="79701"/>
                        <a:pt x="20499" y="86708"/>
                        <a:pt x="17951" y="93715"/>
                      </a:cubicBezTo>
                      <a:cubicBezTo>
                        <a:pt x="24958" y="88619"/>
                        <a:pt x="31965" y="82886"/>
                        <a:pt x="38335" y="75879"/>
                      </a:cubicBezTo>
                      <a:cubicBezTo>
                        <a:pt x="54897" y="57406"/>
                        <a:pt x="93117" y="37659"/>
                        <a:pt x="123693" y="23645"/>
                      </a:cubicBezTo>
                      <a:cubicBezTo>
                        <a:pt x="154269" y="9631"/>
                        <a:pt x="170194" y="23008"/>
                        <a:pt x="193763" y="43392"/>
                      </a:cubicBezTo>
                      <a:cubicBezTo>
                        <a:pt x="217332" y="63776"/>
                        <a:pt x="226887" y="118558"/>
                        <a:pt x="158728" y="137031"/>
                      </a:cubicBezTo>
                      <a:cubicBezTo>
                        <a:pt x="93117" y="154231"/>
                        <a:pt x="5211" y="156141"/>
                        <a:pt x="6485" y="120469"/>
                      </a:cubicBezTo>
                      <a:cubicBezTo>
                        <a:pt x="2662" y="130661"/>
                        <a:pt x="752" y="137668"/>
                        <a:pt x="752" y="137668"/>
                      </a:cubicBezTo>
                      <a:cubicBezTo>
                        <a:pt x="-3708" y="147223"/>
                        <a:pt x="11581" y="152956"/>
                        <a:pt x="49164" y="158052"/>
                      </a:cubicBezTo>
                      <a:cubicBezTo>
                        <a:pt x="92480" y="163786"/>
                        <a:pt x="169557" y="161874"/>
                        <a:pt x="228798" y="144676"/>
                      </a:cubicBezTo>
                      <a:cubicBezTo>
                        <a:pt x="288677" y="127476"/>
                        <a:pt x="288677" y="117921"/>
                        <a:pt x="288677" y="107729"/>
                      </a:cubicBezTo>
                      <a:cubicBezTo>
                        <a:pt x="288677" y="98174"/>
                        <a:pt x="291225" y="73331"/>
                        <a:pt x="274663" y="59317"/>
                      </a:cubicBezTo>
                      <a:close/>
                    </a:path>
                  </a:pathLst>
                </a:custGeom>
                <a:solidFill>
                  <a:srgbClr val="B67D56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25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493980" y="5506705"/>
                <a:ext cx="1267649" cy="595019"/>
                <a:chOff x="3493980" y="5542801"/>
                <a:chExt cx="1267649" cy="595019"/>
              </a:xfrm>
              <a:solidFill>
                <a:schemeClr val="accent1"/>
              </a:solidFill>
            </p:grpSpPr>
            <p:sp>
              <p:nvSpPr>
                <p:cNvPr id="2226" name="Freeform: Shape 2225">
                  <a:extLst>
                    <a:ext uri="{FF2B5EF4-FFF2-40B4-BE49-F238E27FC236}">
                      <a16:creationId xmlns:a16="http://schemas.microsoft.com/office/drawing/2014/main" id="{C3447631-9DA2-47F4-85D3-EF0AFF9BF87C}"/>
                    </a:ext>
                  </a:extLst>
                </p:cNvPr>
                <p:cNvSpPr/>
                <p:nvPr/>
              </p:nvSpPr>
              <p:spPr>
                <a:xfrm>
                  <a:off x="3767636" y="5542801"/>
                  <a:ext cx="621947" cy="389707"/>
                </a:xfrm>
                <a:custGeom>
                  <a:avLst/>
                  <a:gdLst>
                    <a:gd name="connsiteX0" fmla="*/ 621948 w 621947"/>
                    <a:gd name="connsiteY0" fmla="*/ 198812 h 389707"/>
                    <a:gd name="connsiteX1" fmla="*/ 428299 w 621947"/>
                    <a:gd name="connsiteY1" fmla="*/ 44658 h 389707"/>
                    <a:gd name="connsiteX2" fmla="*/ 225733 w 621947"/>
                    <a:gd name="connsiteY2" fmla="*/ 23637 h 389707"/>
                    <a:gd name="connsiteX3" fmla="*/ 11063 w 621947"/>
                    <a:gd name="connsiteY3" fmla="*/ 212189 h 389707"/>
                    <a:gd name="connsiteX4" fmla="*/ 95784 w 621947"/>
                    <a:gd name="connsiteY4" fmla="*/ 366344 h 389707"/>
                    <a:gd name="connsiteX5" fmla="*/ 621948 w 621947"/>
                    <a:gd name="connsiteY5" fmla="*/ 198812 h 389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1947" h="389707">
                      <a:moveTo>
                        <a:pt x="621948" y="198812"/>
                      </a:moveTo>
                      <a:cubicBezTo>
                        <a:pt x="621948" y="198812"/>
                        <a:pt x="516206" y="100077"/>
                        <a:pt x="428299" y="44658"/>
                      </a:cubicBezTo>
                      <a:cubicBezTo>
                        <a:pt x="339756" y="-10762"/>
                        <a:pt x="310454" y="-10762"/>
                        <a:pt x="225733" y="23637"/>
                      </a:cubicBezTo>
                      <a:cubicBezTo>
                        <a:pt x="141011" y="58035"/>
                        <a:pt x="26350" y="179702"/>
                        <a:pt x="11063" y="212189"/>
                      </a:cubicBezTo>
                      <a:cubicBezTo>
                        <a:pt x="-4226" y="245313"/>
                        <a:pt x="-22062" y="298821"/>
                        <a:pt x="95784" y="366344"/>
                      </a:cubicBezTo>
                      <a:cubicBezTo>
                        <a:pt x="213629" y="434503"/>
                        <a:pt x="453779" y="345960"/>
                        <a:pt x="621948" y="198812"/>
                      </a:cubicBezTo>
                      <a:close/>
                    </a:path>
                  </a:pathLst>
                </a:custGeom>
                <a:solidFill>
                  <a:srgbClr val="83492A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27" name="Freeform: Shape 2226">
                  <a:extLst>
                    <a:ext uri="{FF2B5EF4-FFF2-40B4-BE49-F238E27FC236}">
                      <a16:creationId xmlns:a16="http://schemas.microsoft.com/office/drawing/2014/main" id="{AE4555F1-902F-467A-A951-3F2F2E04E0AE}"/>
                    </a:ext>
                  </a:extLst>
                </p:cNvPr>
                <p:cNvSpPr/>
                <p:nvPr/>
              </p:nvSpPr>
              <p:spPr>
                <a:xfrm>
                  <a:off x="3767353" y="5543438"/>
                  <a:ext cx="622867" cy="390630"/>
                </a:xfrm>
                <a:custGeom>
                  <a:avLst/>
                  <a:gdLst>
                    <a:gd name="connsiteX0" fmla="*/ 11345 w 622867"/>
                    <a:gd name="connsiteY0" fmla="*/ 212189 h 390630"/>
                    <a:gd name="connsiteX1" fmla="*/ 226015 w 622867"/>
                    <a:gd name="connsiteY1" fmla="*/ 23637 h 390630"/>
                    <a:gd name="connsiteX2" fmla="*/ 428582 w 622867"/>
                    <a:gd name="connsiteY2" fmla="*/ 44658 h 390630"/>
                    <a:gd name="connsiteX3" fmla="*/ 448966 w 622867"/>
                    <a:gd name="connsiteY3" fmla="*/ 58035 h 390630"/>
                    <a:gd name="connsiteX4" fmla="*/ 350867 w 622867"/>
                    <a:gd name="connsiteY4" fmla="*/ 35103 h 390630"/>
                    <a:gd name="connsiteX5" fmla="*/ 160403 w 622867"/>
                    <a:gd name="connsiteY5" fmla="*/ 145941 h 390630"/>
                    <a:gd name="connsiteX6" fmla="*/ 289078 w 622867"/>
                    <a:gd name="connsiteY6" fmla="*/ 186072 h 390630"/>
                    <a:gd name="connsiteX7" fmla="*/ 488460 w 622867"/>
                    <a:gd name="connsiteY7" fmla="*/ 203908 h 390630"/>
                    <a:gd name="connsiteX8" fmla="*/ 582736 w 622867"/>
                    <a:gd name="connsiteY8" fmla="*/ 163777 h 390630"/>
                    <a:gd name="connsiteX9" fmla="*/ 622868 w 622867"/>
                    <a:gd name="connsiteY9" fmla="*/ 199449 h 390630"/>
                    <a:gd name="connsiteX10" fmla="*/ 96066 w 622867"/>
                    <a:gd name="connsiteY10" fmla="*/ 367618 h 390630"/>
                    <a:gd name="connsiteX11" fmla="*/ 11345 w 622867"/>
                    <a:gd name="connsiteY11" fmla="*/ 212189 h 39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22867" h="390630">
                      <a:moveTo>
                        <a:pt x="11345" y="212189"/>
                      </a:moveTo>
                      <a:cubicBezTo>
                        <a:pt x="26633" y="179065"/>
                        <a:pt x="141293" y="58035"/>
                        <a:pt x="226015" y="23637"/>
                      </a:cubicBezTo>
                      <a:cubicBezTo>
                        <a:pt x="310736" y="-10762"/>
                        <a:pt x="340038" y="-10762"/>
                        <a:pt x="428582" y="44658"/>
                      </a:cubicBezTo>
                      <a:cubicBezTo>
                        <a:pt x="434952" y="49117"/>
                        <a:pt x="441959" y="53576"/>
                        <a:pt x="448966" y="58035"/>
                      </a:cubicBezTo>
                      <a:cubicBezTo>
                        <a:pt x="416479" y="49754"/>
                        <a:pt x="379532" y="40836"/>
                        <a:pt x="350867" y="35103"/>
                      </a:cubicBezTo>
                      <a:cubicBezTo>
                        <a:pt x="284619" y="21726"/>
                        <a:pt x="209453" y="66316"/>
                        <a:pt x="160403" y="145941"/>
                      </a:cubicBezTo>
                      <a:cubicBezTo>
                        <a:pt x="111991" y="225566"/>
                        <a:pt x="208816" y="207730"/>
                        <a:pt x="289078" y="186072"/>
                      </a:cubicBezTo>
                      <a:cubicBezTo>
                        <a:pt x="368703" y="163777"/>
                        <a:pt x="413294" y="177154"/>
                        <a:pt x="488460" y="203908"/>
                      </a:cubicBezTo>
                      <a:cubicBezTo>
                        <a:pt x="530502" y="218559"/>
                        <a:pt x="562352" y="191168"/>
                        <a:pt x="582736" y="163777"/>
                      </a:cubicBezTo>
                      <a:cubicBezTo>
                        <a:pt x="606942" y="184798"/>
                        <a:pt x="622868" y="199449"/>
                        <a:pt x="622868" y="199449"/>
                      </a:cubicBezTo>
                      <a:cubicBezTo>
                        <a:pt x="454699" y="346597"/>
                        <a:pt x="213912" y="435140"/>
                        <a:pt x="96066" y="367618"/>
                      </a:cubicBezTo>
                      <a:cubicBezTo>
                        <a:pt x="-21779" y="298185"/>
                        <a:pt x="-4580" y="244677"/>
                        <a:pt x="11345" y="212189"/>
                      </a:cubicBezTo>
                      <a:close/>
                    </a:path>
                  </a:pathLst>
                </a:custGeom>
                <a:solidFill>
                  <a:srgbClr val="83492A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28" name="Freeform: Shape 2227">
                  <a:extLst>
                    <a:ext uri="{FF2B5EF4-FFF2-40B4-BE49-F238E27FC236}">
                      <a16:creationId xmlns:a16="http://schemas.microsoft.com/office/drawing/2014/main" id="{363857CA-421F-492F-8241-E694F12691C1}"/>
                    </a:ext>
                  </a:extLst>
                </p:cNvPr>
                <p:cNvSpPr/>
                <p:nvPr/>
              </p:nvSpPr>
              <p:spPr>
                <a:xfrm>
                  <a:off x="3493980" y="5786148"/>
                  <a:ext cx="382781" cy="259901"/>
                </a:xfrm>
                <a:custGeom>
                  <a:avLst/>
                  <a:gdLst>
                    <a:gd name="connsiteX0" fmla="*/ 369439 w 382781"/>
                    <a:gd name="connsiteY0" fmla="*/ 109620 h 259901"/>
                    <a:gd name="connsiteX1" fmla="*/ 210189 w 382781"/>
                    <a:gd name="connsiteY1" fmla="*/ 693 h 259901"/>
                    <a:gd name="connsiteX2" fmla="*/ 29917 w 382781"/>
                    <a:gd name="connsiteY2" fmla="*/ 132552 h 259901"/>
                    <a:gd name="connsiteX3" fmla="*/ 29917 w 382781"/>
                    <a:gd name="connsiteY3" fmla="*/ 215999 h 259901"/>
                    <a:gd name="connsiteX4" fmla="*/ 205093 w 382781"/>
                    <a:gd name="connsiteY4" fmla="*/ 259315 h 259901"/>
                    <a:gd name="connsiteX5" fmla="*/ 347144 w 382781"/>
                    <a:gd name="connsiteY5" fmla="*/ 196889 h 259901"/>
                    <a:gd name="connsiteX6" fmla="*/ 369439 w 382781"/>
                    <a:gd name="connsiteY6" fmla="*/ 109620 h 2599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2781" h="259901">
                      <a:moveTo>
                        <a:pt x="369439" y="109620"/>
                      </a:moveTo>
                      <a:cubicBezTo>
                        <a:pt x="369439" y="109620"/>
                        <a:pt x="249683" y="-10137"/>
                        <a:pt x="210189" y="693"/>
                      </a:cubicBezTo>
                      <a:cubicBezTo>
                        <a:pt x="170058" y="10884"/>
                        <a:pt x="73233" y="90510"/>
                        <a:pt x="29917" y="132552"/>
                      </a:cubicBezTo>
                      <a:cubicBezTo>
                        <a:pt x="-13399" y="173957"/>
                        <a:pt x="-6392" y="196889"/>
                        <a:pt x="29917" y="215999"/>
                      </a:cubicBezTo>
                      <a:cubicBezTo>
                        <a:pt x="66226" y="235109"/>
                        <a:pt x="161777" y="264412"/>
                        <a:pt x="205093" y="259315"/>
                      </a:cubicBezTo>
                      <a:cubicBezTo>
                        <a:pt x="248409" y="254219"/>
                        <a:pt x="319116" y="217910"/>
                        <a:pt x="347144" y="196889"/>
                      </a:cubicBezTo>
                      <a:cubicBezTo>
                        <a:pt x="374535" y="175231"/>
                        <a:pt x="398741" y="151025"/>
                        <a:pt x="369439" y="109620"/>
                      </a:cubicBezTo>
                      <a:close/>
                    </a:path>
                  </a:pathLst>
                </a:custGeom>
                <a:solidFill>
                  <a:srgbClr val="9C603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29" name="Freeform: Shape 2228">
                  <a:extLst>
                    <a:ext uri="{FF2B5EF4-FFF2-40B4-BE49-F238E27FC236}">
                      <a16:creationId xmlns:a16="http://schemas.microsoft.com/office/drawing/2014/main" id="{03ADE171-CCF5-4BF7-8F3C-07EC138A1F67}"/>
                    </a:ext>
                  </a:extLst>
                </p:cNvPr>
                <p:cNvSpPr/>
                <p:nvPr/>
              </p:nvSpPr>
              <p:spPr>
                <a:xfrm>
                  <a:off x="3493980" y="5785549"/>
                  <a:ext cx="382781" cy="260499"/>
                </a:xfrm>
                <a:custGeom>
                  <a:avLst/>
                  <a:gdLst>
                    <a:gd name="connsiteX0" fmla="*/ 29917 w 382781"/>
                    <a:gd name="connsiteY0" fmla="*/ 132514 h 260499"/>
                    <a:gd name="connsiteX1" fmla="*/ 210189 w 382781"/>
                    <a:gd name="connsiteY1" fmla="*/ 654 h 260499"/>
                    <a:gd name="connsiteX2" fmla="*/ 326123 w 382781"/>
                    <a:gd name="connsiteY2" fmla="*/ 69451 h 260499"/>
                    <a:gd name="connsiteX3" fmla="*/ 325486 w 382781"/>
                    <a:gd name="connsiteY3" fmla="*/ 70087 h 260499"/>
                    <a:gd name="connsiteX4" fmla="*/ 214648 w 382781"/>
                    <a:gd name="connsiteY4" fmla="*/ 27408 h 260499"/>
                    <a:gd name="connsiteX5" fmla="*/ 102535 w 382781"/>
                    <a:gd name="connsiteY5" fmla="*/ 130603 h 260499"/>
                    <a:gd name="connsiteX6" fmla="*/ 179613 w 382781"/>
                    <a:gd name="connsiteY6" fmla="*/ 212139 h 260499"/>
                    <a:gd name="connsiteX7" fmla="*/ 298095 w 382781"/>
                    <a:gd name="connsiteY7" fmla="*/ 149076 h 260499"/>
                    <a:gd name="connsiteX8" fmla="*/ 345233 w 382781"/>
                    <a:gd name="connsiteY8" fmla="*/ 87923 h 260499"/>
                    <a:gd name="connsiteX9" fmla="*/ 369439 w 382781"/>
                    <a:gd name="connsiteY9" fmla="*/ 110856 h 260499"/>
                    <a:gd name="connsiteX10" fmla="*/ 347144 w 382781"/>
                    <a:gd name="connsiteY10" fmla="*/ 197488 h 260499"/>
                    <a:gd name="connsiteX11" fmla="*/ 205093 w 382781"/>
                    <a:gd name="connsiteY11" fmla="*/ 259914 h 260499"/>
                    <a:gd name="connsiteX12" fmla="*/ 29917 w 382781"/>
                    <a:gd name="connsiteY12" fmla="*/ 216598 h 260499"/>
                    <a:gd name="connsiteX13" fmla="*/ 29917 w 382781"/>
                    <a:gd name="connsiteY13" fmla="*/ 132514 h 260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82781" h="260499">
                      <a:moveTo>
                        <a:pt x="29917" y="132514"/>
                      </a:moveTo>
                      <a:cubicBezTo>
                        <a:pt x="73233" y="91108"/>
                        <a:pt x="170058" y="11483"/>
                        <a:pt x="210189" y="654"/>
                      </a:cubicBezTo>
                      <a:cubicBezTo>
                        <a:pt x="234395" y="-5716"/>
                        <a:pt x="287903" y="35690"/>
                        <a:pt x="326123" y="69451"/>
                      </a:cubicBezTo>
                      <a:lnTo>
                        <a:pt x="325486" y="70087"/>
                      </a:lnTo>
                      <a:cubicBezTo>
                        <a:pt x="325486" y="70087"/>
                        <a:pt x="249683" y="28045"/>
                        <a:pt x="214648" y="27408"/>
                      </a:cubicBezTo>
                      <a:cubicBezTo>
                        <a:pt x="179613" y="26135"/>
                        <a:pt x="135659" y="73910"/>
                        <a:pt x="102535" y="130603"/>
                      </a:cubicBezTo>
                      <a:cubicBezTo>
                        <a:pt x="70048" y="187296"/>
                        <a:pt x="133112" y="201947"/>
                        <a:pt x="179613" y="212139"/>
                      </a:cubicBezTo>
                      <a:cubicBezTo>
                        <a:pt x="226114" y="222331"/>
                        <a:pt x="290451" y="193029"/>
                        <a:pt x="298095" y="149076"/>
                      </a:cubicBezTo>
                      <a:cubicBezTo>
                        <a:pt x="304465" y="115315"/>
                        <a:pt x="319753" y="105123"/>
                        <a:pt x="345233" y="87923"/>
                      </a:cubicBezTo>
                      <a:cubicBezTo>
                        <a:pt x="359884" y="101301"/>
                        <a:pt x="369439" y="110856"/>
                        <a:pt x="369439" y="110856"/>
                      </a:cubicBezTo>
                      <a:cubicBezTo>
                        <a:pt x="398741" y="152261"/>
                        <a:pt x="374535" y="176467"/>
                        <a:pt x="347144" y="197488"/>
                      </a:cubicBezTo>
                      <a:cubicBezTo>
                        <a:pt x="319753" y="218509"/>
                        <a:pt x="248409" y="254818"/>
                        <a:pt x="205093" y="259914"/>
                      </a:cubicBezTo>
                      <a:cubicBezTo>
                        <a:pt x="161777" y="265010"/>
                        <a:pt x="66226" y="235708"/>
                        <a:pt x="29917" y="216598"/>
                      </a:cubicBezTo>
                      <a:cubicBezTo>
                        <a:pt x="-6392" y="196851"/>
                        <a:pt x="-13399" y="173919"/>
                        <a:pt x="29917" y="132514"/>
                      </a:cubicBezTo>
                      <a:close/>
                    </a:path>
                  </a:pathLst>
                </a:custGeom>
                <a:solidFill>
                  <a:srgbClr val="9C603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30" name="Freeform: Shape 2229">
                  <a:extLst>
                    <a:ext uri="{FF2B5EF4-FFF2-40B4-BE49-F238E27FC236}">
                      <a16:creationId xmlns:a16="http://schemas.microsoft.com/office/drawing/2014/main" id="{2A6149F8-DC72-4E07-A517-D3A4C1E1189D}"/>
                    </a:ext>
                  </a:extLst>
                </p:cNvPr>
                <p:cNvSpPr/>
                <p:nvPr/>
              </p:nvSpPr>
              <p:spPr>
                <a:xfrm>
                  <a:off x="4278745" y="5662177"/>
                  <a:ext cx="482884" cy="313595"/>
                </a:xfrm>
                <a:custGeom>
                  <a:avLst/>
                  <a:gdLst>
                    <a:gd name="connsiteX0" fmla="*/ 0 w 482884"/>
                    <a:gd name="connsiteY0" fmla="*/ 153965 h 313595"/>
                    <a:gd name="connsiteX1" fmla="*/ 126126 w 482884"/>
                    <a:gd name="connsiteY1" fmla="*/ 41216 h 313595"/>
                    <a:gd name="connsiteX2" fmla="*/ 304487 w 482884"/>
                    <a:gd name="connsiteY2" fmla="*/ 29113 h 313595"/>
                    <a:gd name="connsiteX3" fmla="*/ 480937 w 482884"/>
                    <a:gd name="connsiteY3" fmla="*/ 190274 h 313595"/>
                    <a:gd name="connsiteX4" fmla="*/ 349077 w 482884"/>
                    <a:gd name="connsiteY4" fmla="*/ 289009 h 313595"/>
                    <a:gd name="connsiteX5" fmla="*/ 191738 w 482884"/>
                    <a:gd name="connsiteY5" fmla="*/ 303024 h 313595"/>
                    <a:gd name="connsiteX6" fmla="*/ 0 w 482884"/>
                    <a:gd name="connsiteY6" fmla="*/ 153965 h 313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82884" h="313595">
                      <a:moveTo>
                        <a:pt x="0" y="153965"/>
                      </a:moveTo>
                      <a:cubicBezTo>
                        <a:pt x="0" y="153965"/>
                        <a:pt x="45227" y="96635"/>
                        <a:pt x="126126" y="41216"/>
                      </a:cubicBezTo>
                      <a:cubicBezTo>
                        <a:pt x="207663" y="-14204"/>
                        <a:pt x="235054" y="-9108"/>
                        <a:pt x="304487" y="29113"/>
                      </a:cubicBezTo>
                      <a:cubicBezTo>
                        <a:pt x="373921" y="67333"/>
                        <a:pt x="500047" y="152054"/>
                        <a:pt x="480937" y="190274"/>
                      </a:cubicBezTo>
                      <a:cubicBezTo>
                        <a:pt x="468834" y="214480"/>
                        <a:pt x="397489" y="255885"/>
                        <a:pt x="349077" y="289009"/>
                      </a:cubicBezTo>
                      <a:cubicBezTo>
                        <a:pt x="300665" y="322134"/>
                        <a:pt x="253527" y="316400"/>
                        <a:pt x="191738" y="303024"/>
                      </a:cubicBezTo>
                      <a:cubicBezTo>
                        <a:pt x="129948" y="289009"/>
                        <a:pt x="0" y="153965"/>
                        <a:pt x="0" y="153965"/>
                      </a:cubicBezTo>
                      <a:close/>
                    </a:path>
                  </a:pathLst>
                </a:custGeom>
                <a:solidFill>
                  <a:srgbClr val="9C603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31" name="Freeform: Shape 2230">
                  <a:extLst>
                    <a:ext uri="{FF2B5EF4-FFF2-40B4-BE49-F238E27FC236}">
                      <a16:creationId xmlns:a16="http://schemas.microsoft.com/office/drawing/2014/main" id="{A1A3AF67-946A-4390-BFC7-F16FA41DDD35}"/>
                    </a:ext>
                  </a:extLst>
                </p:cNvPr>
                <p:cNvSpPr/>
                <p:nvPr/>
              </p:nvSpPr>
              <p:spPr>
                <a:xfrm>
                  <a:off x="4278108" y="5662177"/>
                  <a:ext cx="483484" cy="314232"/>
                </a:xfrm>
                <a:custGeom>
                  <a:avLst/>
                  <a:gdLst>
                    <a:gd name="connsiteX0" fmla="*/ 127400 w 483484"/>
                    <a:gd name="connsiteY0" fmla="*/ 41216 h 314232"/>
                    <a:gd name="connsiteX1" fmla="*/ 305761 w 483484"/>
                    <a:gd name="connsiteY1" fmla="*/ 29113 h 314232"/>
                    <a:gd name="connsiteX2" fmla="*/ 416600 w 483484"/>
                    <a:gd name="connsiteY2" fmla="*/ 101731 h 314232"/>
                    <a:gd name="connsiteX3" fmla="*/ 415326 w 483484"/>
                    <a:gd name="connsiteY3" fmla="*/ 101731 h 314232"/>
                    <a:gd name="connsiteX4" fmla="*/ 198108 w 483484"/>
                    <a:gd name="connsiteY4" fmla="*/ 39942 h 314232"/>
                    <a:gd name="connsiteX5" fmla="*/ 187279 w 483484"/>
                    <a:gd name="connsiteY5" fmla="*/ 206199 h 314232"/>
                    <a:gd name="connsiteX6" fmla="*/ 379654 w 483484"/>
                    <a:gd name="connsiteY6" fmla="*/ 224035 h 314232"/>
                    <a:gd name="connsiteX7" fmla="*/ 459279 w 483484"/>
                    <a:gd name="connsiteY7" fmla="*/ 144410 h 314232"/>
                    <a:gd name="connsiteX8" fmla="*/ 465012 w 483484"/>
                    <a:gd name="connsiteY8" fmla="*/ 146958 h 314232"/>
                    <a:gd name="connsiteX9" fmla="*/ 481574 w 483484"/>
                    <a:gd name="connsiteY9" fmla="*/ 190911 h 314232"/>
                    <a:gd name="connsiteX10" fmla="*/ 349715 w 483484"/>
                    <a:gd name="connsiteY10" fmla="*/ 289647 h 314232"/>
                    <a:gd name="connsiteX11" fmla="*/ 192375 w 483484"/>
                    <a:gd name="connsiteY11" fmla="*/ 303660 h 314232"/>
                    <a:gd name="connsiteX12" fmla="*/ 0 w 483484"/>
                    <a:gd name="connsiteY12" fmla="*/ 154602 h 314232"/>
                    <a:gd name="connsiteX13" fmla="*/ 127400 w 483484"/>
                    <a:gd name="connsiteY13" fmla="*/ 41216 h 314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83484" h="314232">
                      <a:moveTo>
                        <a:pt x="127400" y="41216"/>
                      </a:moveTo>
                      <a:cubicBezTo>
                        <a:pt x="208937" y="-14204"/>
                        <a:pt x="236328" y="-9108"/>
                        <a:pt x="305761" y="29113"/>
                      </a:cubicBezTo>
                      <a:cubicBezTo>
                        <a:pt x="337611" y="46312"/>
                        <a:pt x="380928" y="73703"/>
                        <a:pt x="416600" y="101731"/>
                      </a:cubicBezTo>
                      <a:lnTo>
                        <a:pt x="415326" y="101731"/>
                      </a:lnTo>
                      <a:cubicBezTo>
                        <a:pt x="415326" y="101731"/>
                        <a:pt x="242698" y="2358"/>
                        <a:pt x="198108" y="39942"/>
                      </a:cubicBezTo>
                      <a:cubicBezTo>
                        <a:pt x="153518" y="77525"/>
                        <a:pt x="111475" y="139314"/>
                        <a:pt x="187279" y="206199"/>
                      </a:cubicBezTo>
                      <a:cubicBezTo>
                        <a:pt x="262445" y="272448"/>
                        <a:pt x="311494" y="272448"/>
                        <a:pt x="379654" y="224035"/>
                      </a:cubicBezTo>
                      <a:cubicBezTo>
                        <a:pt x="448450" y="175623"/>
                        <a:pt x="481574" y="188363"/>
                        <a:pt x="459279" y="144410"/>
                      </a:cubicBezTo>
                      <a:cubicBezTo>
                        <a:pt x="461190" y="145047"/>
                        <a:pt x="463101" y="146321"/>
                        <a:pt x="465012" y="146958"/>
                      </a:cubicBezTo>
                      <a:cubicBezTo>
                        <a:pt x="479663" y="164157"/>
                        <a:pt x="487307" y="180082"/>
                        <a:pt x="481574" y="190911"/>
                      </a:cubicBezTo>
                      <a:cubicBezTo>
                        <a:pt x="469471" y="215117"/>
                        <a:pt x="398127" y="256522"/>
                        <a:pt x="349715" y="289647"/>
                      </a:cubicBezTo>
                      <a:cubicBezTo>
                        <a:pt x="301302" y="322770"/>
                        <a:pt x="254164" y="317038"/>
                        <a:pt x="192375" y="303660"/>
                      </a:cubicBezTo>
                      <a:cubicBezTo>
                        <a:pt x="129949" y="289647"/>
                        <a:pt x="0" y="154602"/>
                        <a:pt x="0" y="154602"/>
                      </a:cubicBezTo>
                      <a:cubicBezTo>
                        <a:pt x="0" y="154602"/>
                        <a:pt x="45864" y="96635"/>
                        <a:pt x="127400" y="41216"/>
                      </a:cubicBezTo>
                      <a:close/>
                    </a:path>
                  </a:pathLst>
                </a:custGeom>
                <a:solidFill>
                  <a:srgbClr val="9C603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32" name="Freeform: Shape 2231">
                  <a:extLst>
                    <a:ext uri="{FF2B5EF4-FFF2-40B4-BE49-F238E27FC236}">
                      <a16:creationId xmlns:a16="http://schemas.microsoft.com/office/drawing/2014/main" id="{DEE968AC-D53B-445A-8B61-5E3E0BB761FA}"/>
                    </a:ext>
                  </a:extLst>
                </p:cNvPr>
                <p:cNvSpPr/>
                <p:nvPr/>
              </p:nvSpPr>
              <p:spPr>
                <a:xfrm>
                  <a:off x="3801161" y="5749279"/>
                  <a:ext cx="695830" cy="388127"/>
                </a:xfrm>
                <a:custGeom>
                  <a:avLst/>
                  <a:gdLst>
                    <a:gd name="connsiteX0" fmla="*/ 694165 w 695830"/>
                    <a:gd name="connsiteY0" fmla="*/ 333130 h 388127"/>
                    <a:gd name="connsiteX1" fmla="*/ 629828 w 695830"/>
                    <a:gd name="connsiteY1" fmla="*/ 177065 h 388127"/>
                    <a:gd name="connsiteX2" fmla="*/ 490961 w 695830"/>
                    <a:gd name="connsiteY2" fmla="*/ 69411 h 388127"/>
                    <a:gd name="connsiteX3" fmla="*/ 239983 w 695830"/>
                    <a:gd name="connsiteY3" fmla="*/ 24184 h 388127"/>
                    <a:gd name="connsiteX4" fmla="*/ 33594 w 695830"/>
                    <a:gd name="connsiteY4" fmla="*/ 142030 h 388127"/>
                    <a:gd name="connsiteX5" fmla="*/ 469 w 695830"/>
                    <a:gd name="connsiteY5" fmla="*/ 259875 h 388127"/>
                    <a:gd name="connsiteX6" fmla="*/ 144432 w 695830"/>
                    <a:gd name="connsiteY6" fmla="*/ 348418 h 388127"/>
                    <a:gd name="connsiteX7" fmla="*/ 577594 w 695830"/>
                    <a:gd name="connsiteY7" fmla="*/ 381542 h 388127"/>
                    <a:gd name="connsiteX8" fmla="*/ 694165 w 695830"/>
                    <a:gd name="connsiteY8" fmla="*/ 333130 h 388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95830" h="388127">
                      <a:moveTo>
                        <a:pt x="694165" y="333130"/>
                      </a:moveTo>
                      <a:cubicBezTo>
                        <a:pt x="694165" y="333130"/>
                        <a:pt x="662952" y="237580"/>
                        <a:pt x="629828" y="177065"/>
                      </a:cubicBezTo>
                      <a:cubicBezTo>
                        <a:pt x="596704" y="116550"/>
                        <a:pt x="552114" y="107631"/>
                        <a:pt x="490961" y="69411"/>
                      </a:cubicBezTo>
                      <a:cubicBezTo>
                        <a:pt x="430446" y="31191"/>
                        <a:pt x="350821" y="-36331"/>
                        <a:pt x="239983" y="24184"/>
                      </a:cubicBezTo>
                      <a:cubicBezTo>
                        <a:pt x="129144" y="84699"/>
                        <a:pt x="65444" y="114638"/>
                        <a:pt x="33594" y="142030"/>
                      </a:cubicBezTo>
                      <a:cubicBezTo>
                        <a:pt x="-6537" y="176428"/>
                        <a:pt x="469" y="235669"/>
                        <a:pt x="469" y="259875"/>
                      </a:cubicBezTo>
                      <a:cubicBezTo>
                        <a:pt x="469" y="284081"/>
                        <a:pt x="469" y="306376"/>
                        <a:pt x="144432" y="348418"/>
                      </a:cubicBezTo>
                      <a:cubicBezTo>
                        <a:pt x="288395" y="389823"/>
                        <a:pt x="473762" y="394919"/>
                        <a:pt x="577594" y="381542"/>
                      </a:cubicBezTo>
                      <a:cubicBezTo>
                        <a:pt x="668048" y="369439"/>
                        <a:pt x="704357" y="356062"/>
                        <a:pt x="694165" y="333130"/>
                      </a:cubicBezTo>
                      <a:close/>
                    </a:path>
                  </a:pathLst>
                </a:custGeom>
                <a:solidFill>
                  <a:srgbClr val="B67D56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33" name="Freeform: Shape 2232">
                  <a:extLst>
                    <a:ext uri="{FF2B5EF4-FFF2-40B4-BE49-F238E27FC236}">
                      <a16:creationId xmlns:a16="http://schemas.microsoft.com/office/drawing/2014/main" id="{8708B8FB-1C48-47C4-B1E9-5CEBCB2B1529}"/>
                    </a:ext>
                  </a:extLst>
                </p:cNvPr>
                <p:cNvSpPr/>
                <p:nvPr/>
              </p:nvSpPr>
              <p:spPr>
                <a:xfrm>
                  <a:off x="3802424" y="5749916"/>
                  <a:ext cx="695205" cy="387904"/>
                </a:xfrm>
                <a:custGeom>
                  <a:avLst/>
                  <a:gdLst>
                    <a:gd name="connsiteX0" fmla="*/ 32968 w 695205"/>
                    <a:gd name="connsiteY0" fmla="*/ 142030 h 387904"/>
                    <a:gd name="connsiteX1" fmla="*/ 239357 w 695205"/>
                    <a:gd name="connsiteY1" fmla="*/ 24184 h 387904"/>
                    <a:gd name="connsiteX2" fmla="*/ 490336 w 695205"/>
                    <a:gd name="connsiteY2" fmla="*/ 69411 h 387904"/>
                    <a:gd name="connsiteX3" fmla="*/ 629202 w 695205"/>
                    <a:gd name="connsiteY3" fmla="*/ 177065 h 387904"/>
                    <a:gd name="connsiteX4" fmla="*/ 652771 w 695205"/>
                    <a:gd name="connsiteY4" fmla="*/ 226114 h 387904"/>
                    <a:gd name="connsiteX5" fmla="*/ 603722 w 695205"/>
                    <a:gd name="connsiteY5" fmla="*/ 182798 h 387904"/>
                    <a:gd name="connsiteX6" fmla="*/ 397970 w 695205"/>
                    <a:gd name="connsiteY6" fmla="*/ 57308 h 387904"/>
                    <a:gd name="connsiteX7" fmla="*/ 229165 w 695205"/>
                    <a:gd name="connsiteY7" fmla="*/ 105720 h 387904"/>
                    <a:gd name="connsiteX8" fmla="*/ 312612 w 695205"/>
                    <a:gd name="connsiteY8" fmla="*/ 330582 h 387904"/>
                    <a:gd name="connsiteX9" fmla="*/ 678888 w 695205"/>
                    <a:gd name="connsiteY9" fmla="*/ 291088 h 387904"/>
                    <a:gd name="connsiteX10" fmla="*/ 693539 w 695205"/>
                    <a:gd name="connsiteY10" fmla="*/ 332494 h 387904"/>
                    <a:gd name="connsiteX11" fmla="*/ 577605 w 695205"/>
                    <a:gd name="connsiteY11" fmla="*/ 380906 h 387904"/>
                    <a:gd name="connsiteX12" fmla="*/ 144443 w 695205"/>
                    <a:gd name="connsiteY12" fmla="*/ 347781 h 387904"/>
                    <a:gd name="connsiteX13" fmla="*/ 481 w 695205"/>
                    <a:gd name="connsiteY13" fmla="*/ 259875 h 387904"/>
                    <a:gd name="connsiteX14" fmla="*/ 32968 w 695205"/>
                    <a:gd name="connsiteY14" fmla="*/ 142030 h 387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95205" h="387904">
                      <a:moveTo>
                        <a:pt x="32968" y="142030"/>
                      </a:moveTo>
                      <a:cubicBezTo>
                        <a:pt x="64818" y="114639"/>
                        <a:pt x="128518" y="84699"/>
                        <a:pt x="239357" y="24184"/>
                      </a:cubicBezTo>
                      <a:cubicBezTo>
                        <a:pt x="350195" y="-36331"/>
                        <a:pt x="429820" y="31191"/>
                        <a:pt x="490336" y="69411"/>
                      </a:cubicBezTo>
                      <a:cubicBezTo>
                        <a:pt x="550851" y="107631"/>
                        <a:pt x="596078" y="115913"/>
                        <a:pt x="629202" y="177065"/>
                      </a:cubicBezTo>
                      <a:cubicBezTo>
                        <a:pt x="637483" y="191716"/>
                        <a:pt x="645127" y="208915"/>
                        <a:pt x="652771" y="226114"/>
                      </a:cubicBezTo>
                      <a:cubicBezTo>
                        <a:pt x="636209" y="214011"/>
                        <a:pt x="618373" y="199360"/>
                        <a:pt x="603722" y="182798"/>
                      </a:cubicBezTo>
                      <a:cubicBezTo>
                        <a:pt x="563591" y="137571"/>
                        <a:pt x="471862" y="91069"/>
                        <a:pt x="397970" y="57308"/>
                      </a:cubicBezTo>
                      <a:cubicBezTo>
                        <a:pt x="324078" y="23547"/>
                        <a:pt x="285221" y="55397"/>
                        <a:pt x="229165" y="105720"/>
                      </a:cubicBezTo>
                      <a:cubicBezTo>
                        <a:pt x="173108" y="155407"/>
                        <a:pt x="148902" y="287266"/>
                        <a:pt x="312612" y="330582"/>
                      </a:cubicBezTo>
                      <a:cubicBezTo>
                        <a:pt x="471226" y="372625"/>
                        <a:pt x="682710" y="377084"/>
                        <a:pt x="678888" y="291088"/>
                      </a:cubicBezTo>
                      <a:cubicBezTo>
                        <a:pt x="687806" y="315294"/>
                        <a:pt x="693539" y="332494"/>
                        <a:pt x="693539" y="332494"/>
                      </a:cubicBezTo>
                      <a:cubicBezTo>
                        <a:pt x="703732" y="354789"/>
                        <a:pt x="667422" y="368802"/>
                        <a:pt x="577605" y="380906"/>
                      </a:cubicBezTo>
                      <a:cubicBezTo>
                        <a:pt x="473773" y="394920"/>
                        <a:pt x="288406" y="389824"/>
                        <a:pt x="144443" y="347781"/>
                      </a:cubicBezTo>
                      <a:cubicBezTo>
                        <a:pt x="481" y="306376"/>
                        <a:pt x="481" y="284081"/>
                        <a:pt x="481" y="259875"/>
                      </a:cubicBezTo>
                      <a:cubicBezTo>
                        <a:pt x="481" y="235669"/>
                        <a:pt x="-6526" y="177065"/>
                        <a:pt x="32968" y="142030"/>
                      </a:cubicBezTo>
                      <a:close/>
                    </a:path>
                  </a:pathLst>
                </a:custGeom>
                <a:solidFill>
                  <a:srgbClr val="B67D56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34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3271944" y="5848327"/>
                <a:ext cx="527380" cy="247675"/>
                <a:chOff x="3271944" y="5884423"/>
                <a:chExt cx="527380" cy="247675"/>
              </a:xfrm>
              <a:solidFill>
                <a:schemeClr val="accent1"/>
              </a:solidFill>
            </p:grpSpPr>
            <p:sp>
              <p:nvSpPr>
                <p:cNvPr id="2235" name="Freeform: Shape 2234">
                  <a:extLst>
                    <a:ext uri="{FF2B5EF4-FFF2-40B4-BE49-F238E27FC236}">
                      <a16:creationId xmlns:a16="http://schemas.microsoft.com/office/drawing/2014/main" id="{FEFE51E3-E30E-469C-9BCE-D0CBE4332C0C}"/>
                    </a:ext>
                  </a:extLst>
                </p:cNvPr>
                <p:cNvSpPr/>
                <p:nvPr/>
              </p:nvSpPr>
              <p:spPr>
                <a:xfrm>
                  <a:off x="3386244" y="5884894"/>
                  <a:ext cx="258046" cy="161551"/>
                </a:xfrm>
                <a:custGeom>
                  <a:avLst/>
                  <a:gdLst>
                    <a:gd name="connsiteX0" fmla="*/ 258046 w 258046"/>
                    <a:gd name="connsiteY0" fmla="*/ 82218 h 161551"/>
                    <a:gd name="connsiteX1" fmla="*/ 177784 w 258046"/>
                    <a:gd name="connsiteY1" fmla="*/ 18517 h 161551"/>
                    <a:gd name="connsiteX2" fmla="*/ 93700 w 258046"/>
                    <a:gd name="connsiteY2" fmla="*/ 9600 h 161551"/>
                    <a:gd name="connsiteX3" fmla="*/ 4519 w 258046"/>
                    <a:gd name="connsiteY3" fmla="*/ 87951 h 161551"/>
                    <a:gd name="connsiteX4" fmla="*/ 39554 w 258046"/>
                    <a:gd name="connsiteY4" fmla="*/ 152288 h 161551"/>
                    <a:gd name="connsiteX5" fmla="*/ 258046 w 258046"/>
                    <a:gd name="connsiteY5" fmla="*/ 82218 h 1615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8046" h="161551">
                      <a:moveTo>
                        <a:pt x="258046" y="82218"/>
                      </a:moveTo>
                      <a:cubicBezTo>
                        <a:pt x="258046" y="82218"/>
                        <a:pt x="214093" y="41450"/>
                        <a:pt x="177784" y="18517"/>
                      </a:cubicBezTo>
                      <a:cubicBezTo>
                        <a:pt x="140838" y="-4414"/>
                        <a:pt x="128735" y="-4414"/>
                        <a:pt x="93700" y="9600"/>
                      </a:cubicBezTo>
                      <a:cubicBezTo>
                        <a:pt x="58664" y="24251"/>
                        <a:pt x="10889" y="74574"/>
                        <a:pt x="4519" y="87951"/>
                      </a:cubicBezTo>
                      <a:cubicBezTo>
                        <a:pt x="-1851" y="101328"/>
                        <a:pt x="-8858" y="123623"/>
                        <a:pt x="39554" y="152288"/>
                      </a:cubicBezTo>
                      <a:cubicBezTo>
                        <a:pt x="87967" y="179679"/>
                        <a:pt x="187976" y="143370"/>
                        <a:pt x="258046" y="82218"/>
                      </a:cubicBezTo>
                      <a:close/>
                    </a:path>
                  </a:pathLst>
                </a:custGeom>
                <a:solidFill>
                  <a:srgbClr val="83492A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36" name="Freeform: Shape 2235">
                  <a:extLst>
                    <a:ext uri="{FF2B5EF4-FFF2-40B4-BE49-F238E27FC236}">
                      <a16:creationId xmlns:a16="http://schemas.microsoft.com/office/drawing/2014/main" id="{B918D28A-B55B-4F75-8DFF-BEDC86706F51}"/>
                    </a:ext>
                  </a:extLst>
                </p:cNvPr>
                <p:cNvSpPr/>
                <p:nvPr/>
              </p:nvSpPr>
              <p:spPr>
                <a:xfrm>
                  <a:off x="3385634" y="5884423"/>
                  <a:ext cx="258656" cy="162921"/>
                </a:xfrm>
                <a:custGeom>
                  <a:avLst/>
                  <a:gdLst>
                    <a:gd name="connsiteX0" fmla="*/ 4493 w 258656"/>
                    <a:gd name="connsiteY0" fmla="*/ 88422 h 162921"/>
                    <a:gd name="connsiteX1" fmla="*/ 93673 w 258656"/>
                    <a:gd name="connsiteY1" fmla="*/ 10071 h 162921"/>
                    <a:gd name="connsiteX2" fmla="*/ 177757 w 258656"/>
                    <a:gd name="connsiteY2" fmla="*/ 18988 h 162921"/>
                    <a:gd name="connsiteX3" fmla="*/ 186038 w 258656"/>
                    <a:gd name="connsiteY3" fmla="*/ 24722 h 162921"/>
                    <a:gd name="connsiteX4" fmla="*/ 145270 w 258656"/>
                    <a:gd name="connsiteY4" fmla="*/ 15167 h 162921"/>
                    <a:gd name="connsiteX5" fmla="*/ 66282 w 258656"/>
                    <a:gd name="connsiteY5" fmla="*/ 61031 h 162921"/>
                    <a:gd name="connsiteX6" fmla="*/ 119790 w 258656"/>
                    <a:gd name="connsiteY6" fmla="*/ 77593 h 162921"/>
                    <a:gd name="connsiteX7" fmla="*/ 202600 w 258656"/>
                    <a:gd name="connsiteY7" fmla="*/ 85237 h 162921"/>
                    <a:gd name="connsiteX8" fmla="*/ 242094 w 258656"/>
                    <a:gd name="connsiteY8" fmla="*/ 68675 h 162921"/>
                    <a:gd name="connsiteX9" fmla="*/ 258656 w 258656"/>
                    <a:gd name="connsiteY9" fmla="*/ 83326 h 162921"/>
                    <a:gd name="connsiteX10" fmla="*/ 40165 w 258656"/>
                    <a:gd name="connsiteY10" fmla="*/ 153396 h 162921"/>
                    <a:gd name="connsiteX11" fmla="*/ 4493 w 258656"/>
                    <a:gd name="connsiteY11" fmla="*/ 88422 h 162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8656" h="162921">
                      <a:moveTo>
                        <a:pt x="4493" y="88422"/>
                      </a:moveTo>
                      <a:cubicBezTo>
                        <a:pt x="10863" y="75045"/>
                        <a:pt x="58638" y="24722"/>
                        <a:pt x="93673" y="10071"/>
                      </a:cubicBezTo>
                      <a:cubicBezTo>
                        <a:pt x="128708" y="-4581"/>
                        <a:pt x="141448" y="-4581"/>
                        <a:pt x="177757" y="18988"/>
                      </a:cubicBezTo>
                      <a:cubicBezTo>
                        <a:pt x="180305" y="20899"/>
                        <a:pt x="183490" y="22811"/>
                        <a:pt x="186038" y="24722"/>
                      </a:cubicBezTo>
                      <a:cubicBezTo>
                        <a:pt x="172661" y="21537"/>
                        <a:pt x="157373" y="17714"/>
                        <a:pt x="145270" y="15167"/>
                      </a:cubicBezTo>
                      <a:cubicBezTo>
                        <a:pt x="117879" y="9433"/>
                        <a:pt x="86666" y="27907"/>
                        <a:pt x="66282" y="61031"/>
                      </a:cubicBezTo>
                      <a:cubicBezTo>
                        <a:pt x="45898" y="94155"/>
                        <a:pt x="86666" y="86511"/>
                        <a:pt x="119790" y="77593"/>
                      </a:cubicBezTo>
                      <a:cubicBezTo>
                        <a:pt x="152914" y="68675"/>
                        <a:pt x="171387" y="73771"/>
                        <a:pt x="202600" y="85237"/>
                      </a:cubicBezTo>
                      <a:cubicBezTo>
                        <a:pt x="219799" y="91607"/>
                        <a:pt x="233176" y="80141"/>
                        <a:pt x="242094" y="68675"/>
                      </a:cubicBezTo>
                      <a:cubicBezTo>
                        <a:pt x="252286" y="77593"/>
                        <a:pt x="258656" y="83326"/>
                        <a:pt x="258656" y="83326"/>
                      </a:cubicBezTo>
                      <a:cubicBezTo>
                        <a:pt x="188586" y="144478"/>
                        <a:pt x="89214" y="181424"/>
                        <a:pt x="40165" y="153396"/>
                      </a:cubicBezTo>
                      <a:cubicBezTo>
                        <a:pt x="-8885" y="124094"/>
                        <a:pt x="-1877" y="101799"/>
                        <a:pt x="4493" y="88422"/>
                      </a:cubicBezTo>
                      <a:close/>
                    </a:path>
                  </a:pathLst>
                </a:custGeom>
                <a:solidFill>
                  <a:srgbClr val="83492A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37" name="Freeform: Shape 2236">
                  <a:extLst>
                    <a:ext uri="{FF2B5EF4-FFF2-40B4-BE49-F238E27FC236}">
                      <a16:creationId xmlns:a16="http://schemas.microsoft.com/office/drawing/2014/main" id="{317A5480-B1C8-4E37-AF82-7540735D3D3B}"/>
                    </a:ext>
                  </a:extLst>
                </p:cNvPr>
                <p:cNvSpPr/>
                <p:nvPr/>
              </p:nvSpPr>
              <p:spPr>
                <a:xfrm>
                  <a:off x="3271944" y="5985302"/>
                  <a:ext cx="159116" cy="107630"/>
                </a:xfrm>
                <a:custGeom>
                  <a:avLst/>
                  <a:gdLst>
                    <a:gd name="connsiteX0" fmla="*/ 153218 w 159116"/>
                    <a:gd name="connsiteY0" fmla="*/ 45510 h 107630"/>
                    <a:gd name="connsiteX1" fmla="*/ 86969 w 159116"/>
                    <a:gd name="connsiteY1" fmla="*/ 283 h 107630"/>
                    <a:gd name="connsiteX2" fmla="*/ 12440 w 159116"/>
                    <a:gd name="connsiteY2" fmla="*/ 55065 h 107630"/>
                    <a:gd name="connsiteX3" fmla="*/ 12440 w 159116"/>
                    <a:gd name="connsiteY3" fmla="*/ 89463 h 107630"/>
                    <a:gd name="connsiteX4" fmla="*/ 85058 w 159116"/>
                    <a:gd name="connsiteY4" fmla="*/ 107299 h 107630"/>
                    <a:gd name="connsiteX5" fmla="*/ 144299 w 159116"/>
                    <a:gd name="connsiteY5" fmla="*/ 81183 h 107630"/>
                    <a:gd name="connsiteX6" fmla="*/ 153218 w 159116"/>
                    <a:gd name="connsiteY6" fmla="*/ 45510 h 107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9116" h="107630">
                      <a:moveTo>
                        <a:pt x="153218" y="45510"/>
                      </a:moveTo>
                      <a:cubicBezTo>
                        <a:pt x="153218" y="45510"/>
                        <a:pt x="103531" y="-4176"/>
                        <a:pt x="86969" y="283"/>
                      </a:cubicBezTo>
                      <a:cubicBezTo>
                        <a:pt x="70407" y="4742"/>
                        <a:pt x="30276" y="37866"/>
                        <a:pt x="12440" y="55065"/>
                      </a:cubicBezTo>
                      <a:cubicBezTo>
                        <a:pt x="-5396" y="72264"/>
                        <a:pt x="-2848" y="81819"/>
                        <a:pt x="12440" y="89463"/>
                      </a:cubicBezTo>
                      <a:cubicBezTo>
                        <a:pt x="27728" y="97108"/>
                        <a:pt x="67222" y="109848"/>
                        <a:pt x="85058" y="107299"/>
                      </a:cubicBezTo>
                      <a:cubicBezTo>
                        <a:pt x="102894" y="105389"/>
                        <a:pt x="132833" y="90100"/>
                        <a:pt x="144299" y="81183"/>
                      </a:cubicBezTo>
                      <a:cubicBezTo>
                        <a:pt x="155765" y="72901"/>
                        <a:pt x="165958" y="63346"/>
                        <a:pt x="153218" y="45510"/>
                      </a:cubicBezTo>
                      <a:close/>
                    </a:path>
                  </a:pathLst>
                </a:custGeom>
                <a:solidFill>
                  <a:srgbClr val="9C603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38" name="Freeform: Shape 2237">
                  <a:extLst>
                    <a:ext uri="{FF2B5EF4-FFF2-40B4-BE49-F238E27FC236}">
                      <a16:creationId xmlns:a16="http://schemas.microsoft.com/office/drawing/2014/main" id="{7FAB892B-54E8-4230-8813-C05C8FD4EBA9}"/>
                    </a:ext>
                  </a:extLst>
                </p:cNvPr>
                <p:cNvSpPr/>
                <p:nvPr/>
              </p:nvSpPr>
              <p:spPr>
                <a:xfrm>
                  <a:off x="3271944" y="5985332"/>
                  <a:ext cx="159313" cy="107471"/>
                </a:xfrm>
                <a:custGeom>
                  <a:avLst/>
                  <a:gdLst>
                    <a:gd name="connsiteX0" fmla="*/ 12440 w 159313"/>
                    <a:gd name="connsiteY0" fmla="*/ 55035 h 107471"/>
                    <a:gd name="connsiteX1" fmla="*/ 86969 w 159313"/>
                    <a:gd name="connsiteY1" fmla="*/ 253 h 107471"/>
                    <a:gd name="connsiteX2" fmla="*/ 135382 w 159313"/>
                    <a:gd name="connsiteY2" fmla="*/ 28918 h 107471"/>
                    <a:gd name="connsiteX3" fmla="*/ 135382 w 159313"/>
                    <a:gd name="connsiteY3" fmla="*/ 28918 h 107471"/>
                    <a:gd name="connsiteX4" fmla="*/ 89517 w 159313"/>
                    <a:gd name="connsiteY4" fmla="*/ 11082 h 107471"/>
                    <a:gd name="connsiteX5" fmla="*/ 43016 w 159313"/>
                    <a:gd name="connsiteY5" fmla="*/ 53761 h 107471"/>
                    <a:gd name="connsiteX6" fmla="*/ 74866 w 159313"/>
                    <a:gd name="connsiteY6" fmla="*/ 87523 h 107471"/>
                    <a:gd name="connsiteX7" fmla="*/ 123915 w 159313"/>
                    <a:gd name="connsiteY7" fmla="*/ 61405 h 107471"/>
                    <a:gd name="connsiteX8" fmla="*/ 143663 w 159313"/>
                    <a:gd name="connsiteY8" fmla="*/ 35925 h 107471"/>
                    <a:gd name="connsiteX9" fmla="*/ 153854 w 159313"/>
                    <a:gd name="connsiteY9" fmla="*/ 45480 h 107471"/>
                    <a:gd name="connsiteX10" fmla="*/ 144299 w 159313"/>
                    <a:gd name="connsiteY10" fmla="*/ 81153 h 107471"/>
                    <a:gd name="connsiteX11" fmla="*/ 85058 w 159313"/>
                    <a:gd name="connsiteY11" fmla="*/ 107269 h 107471"/>
                    <a:gd name="connsiteX12" fmla="*/ 12440 w 159313"/>
                    <a:gd name="connsiteY12" fmla="*/ 89433 h 107471"/>
                    <a:gd name="connsiteX13" fmla="*/ 12440 w 159313"/>
                    <a:gd name="connsiteY13" fmla="*/ 55035 h 107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9313" h="107471">
                      <a:moveTo>
                        <a:pt x="12440" y="55035"/>
                      </a:moveTo>
                      <a:cubicBezTo>
                        <a:pt x="30276" y="37836"/>
                        <a:pt x="70407" y="4712"/>
                        <a:pt x="86969" y="253"/>
                      </a:cubicBezTo>
                      <a:cubicBezTo>
                        <a:pt x="97161" y="-2295"/>
                        <a:pt x="119456" y="14904"/>
                        <a:pt x="135382" y="28918"/>
                      </a:cubicBezTo>
                      <a:lnTo>
                        <a:pt x="135382" y="28918"/>
                      </a:lnTo>
                      <a:cubicBezTo>
                        <a:pt x="135382" y="28918"/>
                        <a:pt x="104168" y="11719"/>
                        <a:pt x="89517" y="11082"/>
                      </a:cubicBezTo>
                      <a:cubicBezTo>
                        <a:pt x="74866" y="10445"/>
                        <a:pt x="56393" y="30192"/>
                        <a:pt x="43016" y="53761"/>
                      </a:cubicBezTo>
                      <a:cubicBezTo>
                        <a:pt x="29639" y="77330"/>
                        <a:pt x="55756" y="83063"/>
                        <a:pt x="74866" y="87523"/>
                      </a:cubicBezTo>
                      <a:cubicBezTo>
                        <a:pt x="93976" y="91981"/>
                        <a:pt x="120730" y="79241"/>
                        <a:pt x="123915" y="61405"/>
                      </a:cubicBezTo>
                      <a:cubicBezTo>
                        <a:pt x="126463" y="47391"/>
                        <a:pt x="132833" y="42932"/>
                        <a:pt x="143663" y="35925"/>
                      </a:cubicBezTo>
                      <a:cubicBezTo>
                        <a:pt x="149395" y="41658"/>
                        <a:pt x="153854" y="45480"/>
                        <a:pt x="153854" y="45480"/>
                      </a:cubicBezTo>
                      <a:cubicBezTo>
                        <a:pt x="165958" y="62679"/>
                        <a:pt x="155765" y="72871"/>
                        <a:pt x="144299" y="81153"/>
                      </a:cubicBezTo>
                      <a:cubicBezTo>
                        <a:pt x="132833" y="90070"/>
                        <a:pt x="103531" y="104721"/>
                        <a:pt x="85058" y="107269"/>
                      </a:cubicBezTo>
                      <a:cubicBezTo>
                        <a:pt x="67222" y="109180"/>
                        <a:pt x="27728" y="97078"/>
                        <a:pt x="12440" y="89433"/>
                      </a:cubicBezTo>
                      <a:cubicBezTo>
                        <a:pt x="-2848" y="81789"/>
                        <a:pt x="-5396" y="72234"/>
                        <a:pt x="12440" y="55035"/>
                      </a:cubicBezTo>
                      <a:close/>
                    </a:path>
                  </a:pathLst>
                </a:custGeom>
                <a:solidFill>
                  <a:srgbClr val="9C603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39" name="Freeform: Shape 2238">
                  <a:extLst>
                    <a:ext uri="{FF2B5EF4-FFF2-40B4-BE49-F238E27FC236}">
                      <a16:creationId xmlns:a16="http://schemas.microsoft.com/office/drawing/2014/main" id="{0FAE195B-0BCE-4E14-9876-C420D8B00F8C}"/>
                    </a:ext>
                  </a:extLst>
                </p:cNvPr>
                <p:cNvSpPr/>
                <p:nvPr/>
              </p:nvSpPr>
              <p:spPr>
                <a:xfrm>
                  <a:off x="3597789" y="5934043"/>
                  <a:ext cx="200251" cy="129807"/>
                </a:xfrm>
                <a:custGeom>
                  <a:avLst/>
                  <a:gdLst>
                    <a:gd name="connsiteX0" fmla="*/ 0 w 200251"/>
                    <a:gd name="connsiteY0" fmla="*/ 63645 h 129807"/>
                    <a:gd name="connsiteX1" fmla="*/ 52234 w 200251"/>
                    <a:gd name="connsiteY1" fmla="*/ 17144 h 129807"/>
                    <a:gd name="connsiteX2" fmla="*/ 126126 w 200251"/>
                    <a:gd name="connsiteY2" fmla="*/ 12048 h 129807"/>
                    <a:gd name="connsiteX3" fmla="*/ 199382 w 200251"/>
                    <a:gd name="connsiteY3" fmla="*/ 78933 h 129807"/>
                    <a:gd name="connsiteX4" fmla="*/ 144600 w 200251"/>
                    <a:gd name="connsiteY4" fmla="*/ 119702 h 129807"/>
                    <a:gd name="connsiteX5" fmla="*/ 78988 w 200251"/>
                    <a:gd name="connsiteY5" fmla="*/ 125434 h 129807"/>
                    <a:gd name="connsiteX6" fmla="*/ 0 w 200251"/>
                    <a:gd name="connsiteY6" fmla="*/ 63645 h 1298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251" h="129807">
                      <a:moveTo>
                        <a:pt x="0" y="63645"/>
                      </a:moveTo>
                      <a:cubicBezTo>
                        <a:pt x="0" y="63645"/>
                        <a:pt x="18473" y="40076"/>
                        <a:pt x="52234" y="17144"/>
                      </a:cubicBezTo>
                      <a:cubicBezTo>
                        <a:pt x="85995" y="-5788"/>
                        <a:pt x="97461" y="-3877"/>
                        <a:pt x="126126" y="12048"/>
                      </a:cubicBezTo>
                      <a:cubicBezTo>
                        <a:pt x="154792" y="27973"/>
                        <a:pt x="207663" y="63008"/>
                        <a:pt x="199382" y="78933"/>
                      </a:cubicBezTo>
                      <a:cubicBezTo>
                        <a:pt x="194286" y="89125"/>
                        <a:pt x="164984" y="106324"/>
                        <a:pt x="144600" y="119702"/>
                      </a:cubicBezTo>
                      <a:cubicBezTo>
                        <a:pt x="124215" y="133078"/>
                        <a:pt x="105105" y="131168"/>
                        <a:pt x="78988" y="125434"/>
                      </a:cubicBezTo>
                      <a:cubicBezTo>
                        <a:pt x="54145" y="120338"/>
                        <a:pt x="0" y="63645"/>
                        <a:pt x="0" y="63645"/>
                      </a:cubicBezTo>
                      <a:close/>
                    </a:path>
                  </a:pathLst>
                </a:custGeom>
                <a:solidFill>
                  <a:srgbClr val="9C603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40" name="Freeform: Shape 2239">
                  <a:extLst>
                    <a:ext uri="{FF2B5EF4-FFF2-40B4-BE49-F238E27FC236}">
                      <a16:creationId xmlns:a16="http://schemas.microsoft.com/office/drawing/2014/main" id="{F770F06B-211D-4D1D-AE8D-D02A8664A8BB}"/>
                    </a:ext>
                  </a:extLst>
                </p:cNvPr>
                <p:cNvSpPr/>
                <p:nvPr/>
              </p:nvSpPr>
              <p:spPr>
                <a:xfrm>
                  <a:off x="3598427" y="5934043"/>
                  <a:ext cx="200898" cy="130444"/>
                </a:xfrm>
                <a:custGeom>
                  <a:avLst/>
                  <a:gdLst>
                    <a:gd name="connsiteX0" fmla="*/ 52234 w 200898"/>
                    <a:gd name="connsiteY0" fmla="*/ 17144 h 130444"/>
                    <a:gd name="connsiteX1" fmla="*/ 126126 w 200898"/>
                    <a:gd name="connsiteY1" fmla="*/ 12048 h 130444"/>
                    <a:gd name="connsiteX2" fmla="*/ 171991 w 200898"/>
                    <a:gd name="connsiteY2" fmla="*/ 41987 h 130444"/>
                    <a:gd name="connsiteX3" fmla="*/ 171353 w 200898"/>
                    <a:gd name="connsiteY3" fmla="*/ 41987 h 130444"/>
                    <a:gd name="connsiteX4" fmla="*/ 81536 w 200898"/>
                    <a:gd name="connsiteY4" fmla="*/ 16507 h 130444"/>
                    <a:gd name="connsiteX5" fmla="*/ 77077 w 200898"/>
                    <a:gd name="connsiteY5" fmla="*/ 85303 h 130444"/>
                    <a:gd name="connsiteX6" fmla="*/ 157339 w 200898"/>
                    <a:gd name="connsiteY6" fmla="*/ 92947 h 130444"/>
                    <a:gd name="connsiteX7" fmla="*/ 190464 w 200898"/>
                    <a:gd name="connsiteY7" fmla="*/ 59823 h 130444"/>
                    <a:gd name="connsiteX8" fmla="*/ 193012 w 200898"/>
                    <a:gd name="connsiteY8" fmla="*/ 61097 h 130444"/>
                    <a:gd name="connsiteX9" fmla="*/ 200019 w 200898"/>
                    <a:gd name="connsiteY9" fmla="*/ 79570 h 130444"/>
                    <a:gd name="connsiteX10" fmla="*/ 145236 w 200898"/>
                    <a:gd name="connsiteY10" fmla="*/ 120338 h 130444"/>
                    <a:gd name="connsiteX11" fmla="*/ 79625 w 200898"/>
                    <a:gd name="connsiteY11" fmla="*/ 126072 h 130444"/>
                    <a:gd name="connsiteX12" fmla="*/ 0 w 200898"/>
                    <a:gd name="connsiteY12" fmla="*/ 64282 h 130444"/>
                    <a:gd name="connsiteX13" fmla="*/ 52234 w 200898"/>
                    <a:gd name="connsiteY13" fmla="*/ 17144 h 130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00898" h="130444">
                      <a:moveTo>
                        <a:pt x="52234" y="17144"/>
                      </a:moveTo>
                      <a:cubicBezTo>
                        <a:pt x="85995" y="-5788"/>
                        <a:pt x="97461" y="-3877"/>
                        <a:pt x="126126" y="12048"/>
                      </a:cubicBezTo>
                      <a:cubicBezTo>
                        <a:pt x="139503" y="19055"/>
                        <a:pt x="157339" y="30521"/>
                        <a:pt x="171991" y="41987"/>
                      </a:cubicBezTo>
                      <a:lnTo>
                        <a:pt x="171353" y="41987"/>
                      </a:lnTo>
                      <a:cubicBezTo>
                        <a:pt x="171353" y="41987"/>
                        <a:pt x="99372" y="582"/>
                        <a:pt x="81536" y="16507"/>
                      </a:cubicBezTo>
                      <a:cubicBezTo>
                        <a:pt x="63063" y="32432"/>
                        <a:pt x="45864" y="57912"/>
                        <a:pt x="77077" y="85303"/>
                      </a:cubicBezTo>
                      <a:cubicBezTo>
                        <a:pt x="108290" y="112694"/>
                        <a:pt x="128674" y="112694"/>
                        <a:pt x="157339" y="92947"/>
                      </a:cubicBezTo>
                      <a:cubicBezTo>
                        <a:pt x="186004" y="72563"/>
                        <a:pt x="199382" y="78296"/>
                        <a:pt x="190464" y="59823"/>
                      </a:cubicBezTo>
                      <a:cubicBezTo>
                        <a:pt x="191101" y="60460"/>
                        <a:pt x="191738" y="60460"/>
                        <a:pt x="193012" y="61097"/>
                      </a:cubicBezTo>
                      <a:cubicBezTo>
                        <a:pt x="199382" y="68104"/>
                        <a:pt x="202567" y="74474"/>
                        <a:pt x="200019" y="79570"/>
                      </a:cubicBezTo>
                      <a:cubicBezTo>
                        <a:pt x="194923" y="89762"/>
                        <a:pt x="165621" y="106961"/>
                        <a:pt x="145236" y="120338"/>
                      </a:cubicBezTo>
                      <a:cubicBezTo>
                        <a:pt x="124852" y="133715"/>
                        <a:pt x="105742" y="131804"/>
                        <a:pt x="79625" y="126072"/>
                      </a:cubicBezTo>
                      <a:cubicBezTo>
                        <a:pt x="53508" y="120338"/>
                        <a:pt x="0" y="64282"/>
                        <a:pt x="0" y="64282"/>
                      </a:cubicBezTo>
                      <a:cubicBezTo>
                        <a:pt x="0" y="64282"/>
                        <a:pt x="18473" y="40076"/>
                        <a:pt x="52234" y="17144"/>
                      </a:cubicBezTo>
                      <a:close/>
                    </a:path>
                  </a:pathLst>
                </a:custGeom>
                <a:solidFill>
                  <a:srgbClr val="9C6038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41" name="Freeform: Shape 2240">
                  <a:extLst>
                    <a:ext uri="{FF2B5EF4-FFF2-40B4-BE49-F238E27FC236}">
                      <a16:creationId xmlns:a16="http://schemas.microsoft.com/office/drawing/2014/main" id="{6BA9B9C3-93A0-48D6-9483-5F5A01F7EF71}"/>
                    </a:ext>
                  </a:extLst>
                </p:cNvPr>
                <p:cNvSpPr/>
                <p:nvPr/>
              </p:nvSpPr>
              <p:spPr>
                <a:xfrm>
                  <a:off x="3400073" y="5970221"/>
                  <a:ext cx="288308" cy="161877"/>
                </a:xfrm>
                <a:custGeom>
                  <a:avLst/>
                  <a:gdLst>
                    <a:gd name="connsiteX0" fmla="*/ 287534 w 288308"/>
                    <a:gd name="connsiteY0" fmla="*/ 138305 h 161877"/>
                    <a:gd name="connsiteX1" fmla="*/ 260780 w 288308"/>
                    <a:gd name="connsiteY1" fmla="*/ 73331 h 161877"/>
                    <a:gd name="connsiteX2" fmla="*/ 203450 w 288308"/>
                    <a:gd name="connsiteY2" fmla="*/ 28741 h 161877"/>
                    <a:gd name="connsiteX3" fmla="*/ 98981 w 288308"/>
                    <a:gd name="connsiteY3" fmla="*/ 10268 h 161877"/>
                    <a:gd name="connsiteX4" fmla="*/ 13623 w 288308"/>
                    <a:gd name="connsiteY4" fmla="*/ 59317 h 161877"/>
                    <a:gd name="connsiteX5" fmla="*/ 246 w 288308"/>
                    <a:gd name="connsiteY5" fmla="*/ 108366 h 161877"/>
                    <a:gd name="connsiteX6" fmla="*/ 60124 w 288308"/>
                    <a:gd name="connsiteY6" fmla="*/ 145312 h 161877"/>
                    <a:gd name="connsiteX7" fmla="*/ 239759 w 288308"/>
                    <a:gd name="connsiteY7" fmla="*/ 158689 h 161877"/>
                    <a:gd name="connsiteX8" fmla="*/ 287534 w 288308"/>
                    <a:gd name="connsiteY8" fmla="*/ 138305 h 161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88308" h="161877">
                      <a:moveTo>
                        <a:pt x="287534" y="138305"/>
                      </a:moveTo>
                      <a:cubicBezTo>
                        <a:pt x="287534" y="138305"/>
                        <a:pt x="274794" y="98811"/>
                        <a:pt x="260780" y="73331"/>
                      </a:cubicBezTo>
                      <a:cubicBezTo>
                        <a:pt x="247403" y="48488"/>
                        <a:pt x="228293" y="44666"/>
                        <a:pt x="203450" y="28741"/>
                      </a:cubicBezTo>
                      <a:cubicBezTo>
                        <a:pt x="177970" y="12816"/>
                        <a:pt x="145482" y="-15212"/>
                        <a:pt x="98981" y="10268"/>
                      </a:cubicBezTo>
                      <a:cubicBezTo>
                        <a:pt x="53117" y="35748"/>
                        <a:pt x="26363" y="47851"/>
                        <a:pt x="13623" y="59317"/>
                      </a:cubicBezTo>
                      <a:cubicBezTo>
                        <a:pt x="-2939" y="73968"/>
                        <a:pt x="246" y="98174"/>
                        <a:pt x="246" y="108366"/>
                      </a:cubicBezTo>
                      <a:cubicBezTo>
                        <a:pt x="246" y="118558"/>
                        <a:pt x="246" y="127476"/>
                        <a:pt x="60124" y="145312"/>
                      </a:cubicBezTo>
                      <a:cubicBezTo>
                        <a:pt x="120002" y="162511"/>
                        <a:pt x="197080" y="165059"/>
                        <a:pt x="239759" y="158689"/>
                      </a:cubicBezTo>
                      <a:cubicBezTo>
                        <a:pt x="277342" y="153593"/>
                        <a:pt x="291993" y="147860"/>
                        <a:pt x="287534" y="138305"/>
                      </a:cubicBezTo>
                      <a:close/>
                    </a:path>
                  </a:pathLst>
                </a:custGeom>
                <a:solidFill>
                  <a:srgbClr val="B67D56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42" name="Freeform: Shape 2241">
                  <a:extLst>
                    <a:ext uri="{FF2B5EF4-FFF2-40B4-BE49-F238E27FC236}">
                      <a16:creationId xmlns:a16="http://schemas.microsoft.com/office/drawing/2014/main" id="{895E8BF3-663B-4F15-9916-78949BC4B8BC}"/>
                    </a:ext>
                  </a:extLst>
                </p:cNvPr>
                <p:cNvSpPr/>
                <p:nvPr/>
              </p:nvSpPr>
              <p:spPr>
                <a:xfrm>
                  <a:off x="3399682" y="5970221"/>
                  <a:ext cx="288676" cy="160957"/>
                </a:xfrm>
                <a:custGeom>
                  <a:avLst/>
                  <a:gdLst>
                    <a:gd name="connsiteX0" fmla="*/ 14014 w 288676"/>
                    <a:gd name="connsiteY0" fmla="*/ 59317 h 160957"/>
                    <a:gd name="connsiteX1" fmla="*/ 99372 w 288676"/>
                    <a:gd name="connsiteY1" fmla="*/ 10268 h 160957"/>
                    <a:gd name="connsiteX2" fmla="*/ 203841 w 288676"/>
                    <a:gd name="connsiteY2" fmla="*/ 28741 h 160957"/>
                    <a:gd name="connsiteX3" fmla="*/ 261171 w 288676"/>
                    <a:gd name="connsiteY3" fmla="*/ 73331 h 160957"/>
                    <a:gd name="connsiteX4" fmla="*/ 270726 w 288676"/>
                    <a:gd name="connsiteY4" fmla="*/ 93715 h 160957"/>
                    <a:gd name="connsiteX5" fmla="*/ 250342 w 288676"/>
                    <a:gd name="connsiteY5" fmla="*/ 75879 h 160957"/>
                    <a:gd name="connsiteX6" fmla="*/ 164983 w 288676"/>
                    <a:gd name="connsiteY6" fmla="*/ 23645 h 160957"/>
                    <a:gd name="connsiteX7" fmla="*/ 94913 w 288676"/>
                    <a:gd name="connsiteY7" fmla="*/ 43392 h 160957"/>
                    <a:gd name="connsiteX8" fmla="*/ 129948 w 288676"/>
                    <a:gd name="connsiteY8" fmla="*/ 137031 h 160957"/>
                    <a:gd name="connsiteX9" fmla="*/ 282192 w 288676"/>
                    <a:gd name="connsiteY9" fmla="*/ 120469 h 160957"/>
                    <a:gd name="connsiteX10" fmla="*/ 287925 w 288676"/>
                    <a:gd name="connsiteY10" fmla="*/ 137668 h 160957"/>
                    <a:gd name="connsiteX11" fmla="*/ 239513 w 288676"/>
                    <a:gd name="connsiteY11" fmla="*/ 158052 h 160957"/>
                    <a:gd name="connsiteX12" fmla="*/ 59878 w 288676"/>
                    <a:gd name="connsiteY12" fmla="*/ 144675 h 160957"/>
                    <a:gd name="connsiteX13" fmla="*/ 0 w 288676"/>
                    <a:gd name="connsiteY13" fmla="*/ 107729 h 160957"/>
                    <a:gd name="connsiteX14" fmla="*/ 14014 w 288676"/>
                    <a:gd name="connsiteY14" fmla="*/ 59317 h 160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88676" h="160957">
                      <a:moveTo>
                        <a:pt x="14014" y="59317"/>
                      </a:moveTo>
                      <a:cubicBezTo>
                        <a:pt x="27391" y="47851"/>
                        <a:pt x="53508" y="35748"/>
                        <a:pt x="99372" y="10268"/>
                      </a:cubicBezTo>
                      <a:cubicBezTo>
                        <a:pt x="145236" y="-15212"/>
                        <a:pt x="178361" y="12816"/>
                        <a:pt x="203841" y="28741"/>
                      </a:cubicBezTo>
                      <a:cubicBezTo>
                        <a:pt x="229321" y="44666"/>
                        <a:pt x="247794" y="48488"/>
                        <a:pt x="261171" y="73331"/>
                      </a:cubicBezTo>
                      <a:cubicBezTo>
                        <a:pt x="264356" y="79701"/>
                        <a:pt x="268178" y="86708"/>
                        <a:pt x="270726" y="93715"/>
                      </a:cubicBezTo>
                      <a:cubicBezTo>
                        <a:pt x="263719" y="88619"/>
                        <a:pt x="256712" y="82886"/>
                        <a:pt x="250342" y="75879"/>
                      </a:cubicBezTo>
                      <a:cubicBezTo>
                        <a:pt x="233780" y="57406"/>
                        <a:pt x="195560" y="37659"/>
                        <a:pt x="164983" y="23645"/>
                      </a:cubicBezTo>
                      <a:cubicBezTo>
                        <a:pt x="134407" y="9631"/>
                        <a:pt x="118482" y="23008"/>
                        <a:pt x="94913" y="43392"/>
                      </a:cubicBezTo>
                      <a:cubicBezTo>
                        <a:pt x="71344" y="63776"/>
                        <a:pt x="61789" y="118558"/>
                        <a:pt x="129948" y="137031"/>
                      </a:cubicBezTo>
                      <a:cubicBezTo>
                        <a:pt x="195560" y="154230"/>
                        <a:pt x="283466" y="156141"/>
                        <a:pt x="282192" y="120469"/>
                      </a:cubicBezTo>
                      <a:cubicBezTo>
                        <a:pt x="286014" y="130661"/>
                        <a:pt x="287925" y="137668"/>
                        <a:pt x="287925" y="137668"/>
                      </a:cubicBezTo>
                      <a:cubicBezTo>
                        <a:pt x="292384" y="147223"/>
                        <a:pt x="277096" y="152956"/>
                        <a:pt x="239513" y="158052"/>
                      </a:cubicBezTo>
                      <a:cubicBezTo>
                        <a:pt x="196197" y="163785"/>
                        <a:pt x="119120" y="161874"/>
                        <a:pt x="59878" y="144675"/>
                      </a:cubicBezTo>
                      <a:cubicBezTo>
                        <a:pt x="0" y="127476"/>
                        <a:pt x="0" y="117921"/>
                        <a:pt x="0" y="107729"/>
                      </a:cubicBezTo>
                      <a:cubicBezTo>
                        <a:pt x="637" y="98174"/>
                        <a:pt x="-2548" y="73968"/>
                        <a:pt x="14014" y="59317"/>
                      </a:cubicBezTo>
                      <a:close/>
                    </a:path>
                  </a:pathLst>
                </a:custGeom>
                <a:solidFill>
                  <a:srgbClr val="B67D56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303" name="-">
            <a:extLst>
              <a:ext uri="{FF2B5EF4-FFF2-40B4-BE49-F238E27FC236}">
                <a16:creationId xmlns:a16="http://schemas.microsoft.com/office/drawing/2014/main" id="{F08C69F9-9599-4041-8385-3D716CAEE3C0}"/>
              </a:ext>
            </a:extLst>
          </p:cNvPr>
          <p:cNvGrpSpPr/>
          <p:nvPr/>
        </p:nvGrpSpPr>
        <p:grpSpPr>
          <a:xfrm>
            <a:off x="427428" y="5782594"/>
            <a:ext cx="10026152" cy="802623"/>
            <a:chOff x="427428" y="5782594"/>
            <a:chExt cx="10026152" cy="802623"/>
          </a:xfrm>
        </p:grpSpPr>
        <p:grpSp>
          <p:nvGrpSpPr>
            <p:cNvPr id="2243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427428" y="5782594"/>
              <a:ext cx="2102108" cy="802623"/>
              <a:chOff x="427428" y="5818690"/>
              <a:chExt cx="2102108" cy="802623"/>
            </a:xfrm>
            <a:solidFill>
              <a:schemeClr val="accent1"/>
            </a:solidFill>
          </p:grpSpPr>
          <p:sp>
            <p:nvSpPr>
              <p:cNvPr id="2244" name="Freeform: Shape 2243">
                <a:extLst>
                  <a:ext uri="{FF2B5EF4-FFF2-40B4-BE49-F238E27FC236}">
                    <a16:creationId xmlns:a16="http://schemas.microsoft.com/office/drawing/2014/main" id="{8432EC54-F02F-4AA0-B45D-649A614A46ED}"/>
                  </a:ext>
                </a:extLst>
              </p:cNvPr>
              <p:cNvSpPr/>
              <p:nvPr/>
            </p:nvSpPr>
            <p:spPr>
              <a:xfrm>
                <a:off x="427428" y="5818690"/>
                <a:ext cx="238875" cy="802623"/>
              </a:xfrm>
              <a:custGeom>
                <a:avLst/>
                <a:gdLst>
                  <a:gd name="connsiteX0" fmla="*/ 0 w 238875"/>
                  <a:gd name="connsiteY0" fmla="*/ 0 h 802623"/>
                  <a:gd name="connsiteX1" fmla="*/ 238876 w 238875"/>
                  <a:gd name="connsiteY1" fmla="*/ 0 h 802623"/>
                  <a:gd name="connsiteX2" fmla="*/ 238876 w 238875"/>
                  <a:gd name="connsiteY2" fmla="*/ 802623 h 802623"/>
                  <a:gd name="connsiteX3" fmla="*/ 0 w 238875"/>
                  <a:gd name="connsiteY3" fmla="*/ 802623 h 802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8875" h="802623">
                    <a:moveTo>
                      <a:pt x="0" y="0"/>
                    </a:moveTo>
                    <a:lnTo>
                      <a:pt x="238876" y="0"/>
                    </a:lnTo>
                    <a:lnTo>
                      <a:pt x="238876" y="802623"/>
                    </a:lnTo>
                    <a:lnTo>
                      <a:pt x="0" y="802623"/>
                    </a:lnTo>
                    <a:close/>
                  </a:path>
                </a:pathLst>
              </a:custGeom>
              <a:solidFill>
                <a:srgbClr val="95A9C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5" name="Freeform: Shape 2244">
                <a:extLst>
                  <a:ext uri="{FF2B5EF4-FFF2-40B4-BE49-F238E27FC236}">
                    <a16:creationId xmlns:a16="http://schemas.microsoft.com/office/drawing/2014/main" id="{F3AFA3BD-8D76-4D2E-9082-24B0093D97F9}"/>
                  </a:ext>
                </a:extLst>
              </p:cNvPr>
              <p:cNvSpPr/>
              <p:nvPr/>
            </p:nvSpPr>
            <p:spPr>
              <a:xfrm>
                <a:off x="427428" y="6124452"/>
                <a:ext cx="238875" cy="63063"/>
              </a:xfrm>
              <a:custGeom>
                <a:avLst/>
                <a:gdLst>
                  <a:gd name="connsiteX0" fmla="*/ 0 w 238875"/>
                  <a:gd name="connsiteY0" fmla="*/ 0 h 63063"/>
                  <a:gd name="connsiteX1" fmla="*/ 238876 w 238875"/>
                  <a:gd name="connsiteY1" fmla="*/ 0 h 63063"/>
                  <a:gd name="connsiteX2" fmla="*/ 238876 w 238875"/>
                  <a:gd name="connsiteY2" fmla="*/ 63063 h 63063"/>
                  <a:gd name="connsiteX3" fmla="*/ 0 w 238875"/>
                  <a:gd name="connsiteY3" fmla="*/ 63063 h 63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8875" h="63063">
                    <a:moveTo>
                      <a:pt x="0" y="0"/>
                    </a:moveTo>
                    <a:lnTo>
                      <a:pt x="238876" y="0"/>
                    </a:lnTo>
                    <a:lnTo>
                      <a:pt x="238876" y="63063"/>
                    </a:lnTo>
                    <a:lnTo>
                      <a:pt x="0" y="63063"/>
                    </a:lnTo>
                    <a:close/>
                  </a:path>
                </a:pathLst>
              </a:custGeom>
              <a:solidFill>
                <a:srgbClr val="7A899E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6" name="Freeform: Shape 2245">
                <a:extLst>
                  <a:ext uri="{FF2B5EF4-FFF2-40B4-BE49-F238E27FC236}">
                    <a16:creationId xmlns:a16="http://schemas.microsoft.com/office/drawing/2014/main" id="{7A5DCC2C-B412-4FB6-8F06-BE1F12E1A502}"/>
                  </a:ext>
                </a:extLst>
              </p:cNvPr>
              <p:cNvSpPr/>
              <p:nvPr/>
            </p:nvSpPr>
            <p:spPr>
              <a:xfrm>
                <a:off x="2290660" y="5818690"/>
                <a:ext cx="238875" cy="802623"/>
              </a:xfrm>
              <a:custGeom>
                <a:avLst/>
                <a:gdLst>
                  <a:gd name="connsiteX0" fmla="*/ 0 w 238875"/>
                  <a:gd name="connsiteY0" fmla="*/ 0 h 802623"/>
                  <a:gd name="connsiteX1" fmla="*/ 238876 w 238875"/>
                  <a:gd name="connsiteY1" fmla="*/ 0 h 802623"/>
                  <a:gd name="connsiteX2" fmla="*/ 238876 w 238875"/>
                  <a:gd name="connsiteY2" fmla="*/ 802623 h 802623"/>
                  <a:gd name="connsiteX3" fmla="*/ 0 w 238875"/>
                  <a:gd name="connsiteY3" fmla="*/ 802623 h 802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8875" h="802623">
                    <a:moveTo>
                      <a:pt x="0" y="0"/>
                    </a:moveTo>
                    <a:lnTo>
                      <a:pt x="238876" y="0"/>
                    </a:lnTo>
                    <a:lnTo>
                      <a:pt x="238876" y="802623"/>
                    </a:lnTo>
                    <a:lnTo>
                      <a:pt x="0" y="802623"/>
                    </a:lnTo>
                    <a:close/>
                  </a:path>
                </a:pathLst>
              </a:custGeom>
              <a:solidFill>
                <a:srgbClr val="95A9C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7" name="Freeform: Shape 2246">
                <a:extLst>
                  <a:ext uri="{FF2B5EF4-FFF2-40B4-BE49-F238E27FC236}">
                    <a16:creationId xmlns:a16="http://schemas.microsoft.com/office/drawing/2014/main" id="{E8A8CF37-6B80-4418-896A-A7271EF120CE}"/>
                  </a:ext>
                </a:extLst>
              </p:cNvPr>
              <p:cNvSpPr/>
              <p:nvPr/>
            </p:nvSpPr>
            <p:spPr>
              <a:xfrm>
                <a:off x="427428" y="5818690"/>
                <a:ext cx="2102108" cy="305761"/>
              </a:xfrm>
              <a:custGeom>
                <a:avLst/>
                <a:gdLst>
                  <a:gd name="connsiteX0" fmla="*/ 0 w 2102108"/>
                  <a:gd name="connsiteY0" fmla="*/ 0 h 305761"/>
                  <a:gd name="connsiteX1" fmla="*/ 2102108 w 2102108"/>
                  <a:gd name="connsiteY1" fmla="*/ 0 h 305761"/>
                  <a:gd name="connsiteX2" fmla="*/ 2102108 w 2102108"/>
                  <a:gd name="connsiteY2" fmla="*/ 305761 h 305761"/>
                  <a:gd name="connsiteX3" fmla="*/ 0 w 2102108"/>
                  <a:gd name="connsiteY3" fmla="*/ 305761 h 305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2108" h="305761">
                    <a:moveTo>
                      <a:pt x="0" y="0"/>
                    </a:moveTo>
                    <a:lnTo>
                      <a:pt x="2102108" y="0"/>
                    </a:lnTo>
                    <a:lnTo>
                      <a:pt x="2102108" y="305761"/>
                    </a:lnTo>
                    <a:lnTo>
                      <a:pt x="0" y="305761"/>
                    </a:lnTo>
                    <a:close/>
                  </a:path>
                </a:pathLst>
              </a:custGeom>
              <a:solidFill>
                <a:srgbClr val="D0D7E6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248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536993" y="5818690"/>
                <a:ext cx="1882979" cy="305761"/>
                <a:chOff x="536993" y="5818690"/>
                <a:chExt cx="1882979" cy="305761"/>
              </a:xfrm>
              <a:solidFill>
                <a:srgbClr val="EE4547"/>
              </a:solidFill>
            </p:grpSpPr>
            <p:sp>
              <p:nvSpPr>
                <p:cNvPr id="2249" name="Freeform: Shape 2248">
                  <a:extLst>
                    <a:ext uri="{FF2B5EF4-FFF2-40B4-BE49-F238E27FC236}">
                      <a16:creationId xmlns:a16="http://schemas.microsoft.com/office/drawing/2014/main" id="{6CFD4D58-96F4-4461-B44B-6264CFDA6E5C}"/>
                    </a:ext>
                  </a:extLst>
                </p:cNvPr>
                <p:cNvSpPr/>
                <p:nvPr/>
              </p:nvSpPr>
              <p:spPr>
                <a:xfrm>
                  <a:off x="536993" y="5818690"/>
                  <a:ext cx="277733" cy="305761"/>
                </a:xfrm>
                <a:custGeom>
                  <a:avLst/>
                  <a:gdLst>
                    <a:gd name="connsiteX0" fmla="*/ 171991 w 277733"/>
                    <a:gd name="connsiteY0" fmla="*/ 305761 h 305761"/>
                    <a:gd name="connsiteX1" fmla="*/ 0 w 277733"/>
                    <a:gd name="connsiteY1" fmla="*/ 305761 h 305761"/>
                    <a:gd name="connsiteX2" fmla="*/ 105742 w 277733"/>
                    <a:gd name="connsiteY2" fmla="*/ 0 h 305761"/>
                    <a:gd name="connsiteX3" fmla="*/ 277733 w 277733"/>
                    <a:gd name="connsiteY3" fmla="*/ 0 h 305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733" h="305761">
                      <a:moveTo>
                        <a:pt x="171991" y="305761"/>
                      </a:moveTo>
                      <a:lnTo>
                        <a:pt x="0" y="305761"/>
                      </a:lnTo>
                      <a:lnTo>
                        <a:pt x="105742" y="0"/>
                      </a:lnTo>
                      <a:lnTo>
                        <a:pt x="277733" y="0"/>
                      </a:lnTo>
                      <a:close/>
                    </a:path>
                  </a:pathLst>
                </a:custGeom>
                <a:solidFill>
                  <a:srgbClr val="EE4547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50" name="Freeform: Shape 2249">
                  <a:extLst>
                    <a:ext uri="{FF2B5EF4-FFF2-40B4-BE49-F238E27FC236}">
                      <a16:creationId xmlns:a16="http://schemas.microsoft.com/office/drawing/2014/main" id="{1937C82C-5FCD-44C5-A7D1-50983EF929EF}"/>
                    </a:ext>
                  </a:extLst>
                </p:cNvPr>
                <p:cNvSpPr/>
                <p:nvPr/>
              </p:nvSpPr>
              <p:spPr>
                <a:xfrm>
                  <a:off x="938304" y="5818690"/>
                  <a:ext cx="277733" cy="305761"/>
                </a:xfrm>
                <a:custGeom>
                  <a:avLst/>
                  <a:gdLst>
                    <a:gd name="connsiteX0" fmla="*/ 171991 w 277733"/>
                    <a:gd name="connsiteY0" fmla="*/ 305761 h 305761"/>
                    <a:gd name="connsiteX1" fmla="*/ 0 w 277733"/>
                    <a:gd name="connsiteY1" fmla="*/ 305761 h 305761"/>
                    <a:gd name="connsiteX2" fmla="*/ 105742 w 277733"/>
                    <a:gd name="connsiteY2" fmla="*/ 0 h 305761"/>
                    <a:gd name="connsiteX3" fmla="*/ 277733 w 277733"/>
                    <a:gd name="connsiteY3" fmla="*/ 0 h 305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733" h="305761">
                      <a:moveTo>
                        <a:pt x="171991" y="305761"/>
                      </a:moveTo>
                      <a:lnTo>
                        <a:pt x="0" y="305761"/>
                      </a:lnTo>
                      <a:lnTo>
                        <a:pt x="105742" y="0"/>
                      </a:lnTo>
                      <a:lnTo>
                        <a:pt x="277733" y="0"/>
                      </a:lnTo>
                      <a:close/>
                    </a:path>
                  </a:pathLst>
                </a:custGeom>
                <a:solidFill>
                  <a:srgbClr val="EE4547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51" name="Freeform: Shape 2250">
                  <a:extLst>
                    <a:ext uri="{FF2B5EF4-FFF2-40B4-BE49-F238E27FC236}">
                      <a16:creationId xmlns:a16="http://schemas.microsoft.com/office/drawing/2014/main" id="{97F8C1FA-A281-4D6E-91D5-9B1A5AB8ADA6}"/>
                    </a:ext>
                  </a:extLst>
                </p:cNvPr>
                <p:cNvSpPr/>
                <p:nvPr/>
              </p:nvSpPr>
              <p:spPr>
                <a:xfrm>
                  <a:off x="1339616" y="5818690"/>
                  <a:ext cx="277733" cy="305761"/>
                </a:xfrm>
                <a:custGeom>
                  <a:avLst/>
                  <a:gdLst>
                    <a:gd name="connsiteX0" fmla="*/ 171991 w 277733"/>
                    <a:gd name="connsiteY0" fmla="*/ 305761 h 305761"/>
                    <a:gd name="connsiteX1" fmla="*/ 0 w 277733"/>
                    <a:gd name="connsiteY1" fmla="*/ 305761 h 305761"/>
                    <a:gd name="connsiteX2" fmla="*/ 105742 w 277733"/>
                    <a:gd name="connsiteY2" fmla="*/ 0 h 305761"/>
                    <a:gd name="connsiteX3" fmla="*/ 277733 w 277733"/>
                    <a:gd name="connsiteY3" fmla="*/ 0 h 305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733" h="305761">
                      <a:moveTo>
                        <a:pt x="171991" y="305761"/>
                      </a:moveTo>
                      <a:lnTo>
                        <a:pt x="0" y="305761"/>
                      </a:lnTo>
                      <a:lnTo>
                        <a:pt x="105742" y="0"/>
                      </a:lnTo>
                      <a:lnTo>
                        <a:pt x="277733" y="0"/>
                      </a:lnTo>
                      <a:close/>
                    </a:path>
                  </a:pathLst>
                </a:custGeom>
                <a:solidFill>
                  <a:srgbClr val="EE4547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52" name="Freeform: Shape 2251">
                  <a:extLst>
                    <a:ext uri="{FF2B5EF4-FFF2-40B4-BE49-F238E27FC236}">
                      <a16:creationId xmlns:a16="http://schemas.microsoft.com/office/drawing/2014/main" id="{0BDB945D-4E8A-4E03-9A4E-FE6560DE8986}"/>
                    </a:ext>
                  </a:extLst>
                </p:cNvPr>
                <p:cNvSpPr/>
                <p:nvPr/>
              </p:nvSpPr>
              <p:spPr>
                <a:xfrm>
                  <a:off x="1740927" y="5818690"/>
                  <a:ext cx="277733" cy="305761"/>
                </a:xfrm>
                <a:custGeom>
                  <a:avLst/>
                  <a:gdLst>
                    <a:gd name="connsiteX0" fmla="*/ 171991 w 277733"/>
                    <a:gd name="connsiteY0" fmla="*/ 305761 h 305761"/>
                    <a:gd name="connsiteX1" fmla="*/ 0 w 277733"/>
                    <a:gd name="connsiteY1" fmla="*/ 305761 h 305761"/>
                    <a:gd name="connsiteX2" fmla="*/ 105742 w 277733"/>
                    <a:gd name="connsiteY2" fmla="*/ 0 h 305761"/>
                    <a:gd name="connsiteX3" fmla="*/ 277733 w 277733"/>
                    <a:gd name="connsiteY3" fmla="*/ 0 h 305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733" h="305761">
                      <a:moveTo>
                        <a:pt x="171991" y="305761"/>
                      </a:moveTo>
                      <a:lnTo>
                        <a:pt x="0" y="305761"/>
                      </a:lnTo>
                      <a:lnTo>
                        <a:pt x="105742" y="0"/>
                      </a:lnTo>
                      <a:lnTo>
                        <a:pt x="277733" y="0"/>
                      </a:lnTo>
                      <a:close/>
                    </a:path>
                  </a:pathLst>
                </a:custGeom>
                <a:solidFill>
                  <a:srgbClr val="EE4547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53" name="Freeform: Shape 2252">
                  <a:extLst>
                    <a:ext uri="{FF2B5EF4-FFF2-40B4-BE49-F238E27FC236}">
                      <a16:creationId xmlns:a16="http://schemas.microsoft.com/office/drawing/2014/main" id="{F3225A6C-D45F-4492-A45C-3CFC779E882D}"/>
                    </a:ext>
                  </a:extLst>
                </p:cNvPr>
                <p:cNvSpPr/>
                <p:nvPr/>
              </p:nvSpPr>
              <p:spPr>
                <a:xfrm>
                  <a:off x="2142239" y="5818690"/>
                  <a:ext cx="277733" cy="305761"/>
                </a:xfrm>
                <a:custGeom>
                  <a:avLst/>
                  <a:gdLst>
                    <a:gd name="connsiteX0" fmla="*/ 171991 w 277733"/>
                    <a:gd name="connsiteY0" fmla="*/ 305761 h 305761"/>
                    <a:gd name="connsiteX1" fmla="*/ 0 w 277733"/>
                    <a:gd name="connsiteY1" fmla="*/ 305761 h 305761"/>
                    <a:gd name="connsiteX2" fmla="*/ 105742 w 277733"/>
                    <a:gd name="connsiteY2" fmla="*/ 0 h 305761"/>
                    <a:gd name="connsiteX3" fmla="*/ 277733 w 277733"/>
                    <a:gd name="connsiteY3" fmla="*/ 0 h 305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733" h="305761">
                      <a:moveTo>
                        <a:pt x="171991" y="305761"/>
                      </a:moveTo>
                      <a:lnTo>
                        <a:pt x="0" y="305761"/>
                      </a:lnTo>
                      <a:lnTo>
                        <a:pt x="105742" y="0"/>
                      </a:lnTo>
                      <a:lnTo>
                        <a:pt x="277733" y="0"/>
                      </a:lnTo>
                      <a:close/>
                    </a:path>
                  </a:pathLst>
                </a:custGeom>
                <a:solidFill>
                  <a:srgbClr val="EE4547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254" name="Freeform: Shape 2253">
                <a:extLst>
                  <a:ext uri="{FF2B5EF4-FFF2-40B4-BE49-F238E27FC236}">
                    <a16:creationId xmlns:a16="http://schemas.microsoft.com/office/drawing/2014/main" id="{B3EE185F-F774-420F-8BA3-4764A3245776}"/>
                  </a:ext>
                </a:extLst>
              </p:cNvPr>
              <p:cNvSpPr/>
              <p:nvPr/>
            </p:nvSpPr>
            <p:spPr>
              <a:xfrm>
                <a:off x="2290660" y="6124452"/>
                <a:ext cx="238875" cy="63063"/>
              </a:xfrm>
              <a:custGeom>
                <a:avLst/>
                <a:gdLst>
                  <a:gd name="connsiteX0" fmla="*/ 0 w 238875"/>
                  <a:gd name="connsiteY0" fmla="*/ 0 h 63063"/>
                  <a:gd name="connsiteX1" fmla="*/ 238876 w 238875"/>
                  <a:gd name="connsiteY1" fmla="*/ 0 h 63063"/>
                  <a:gd name="connsiteX2" fmla="*/ 238876 w 238875"/>
                  <a:gd name="connsiteY2" fmla="*/ 63063 h 63063"/>
                  <a:gd name="connsiteX3" fmla="*/ 0 w 238875"/>
                  <a:gd name="connsiteY3" fmla="*/ 63063 h 63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8875" h="63063">
                    <a:moveTo>
                      <a:pt x="0" y="0"/>
                    </a:moveTo>
                    <a:lnTo>
                      <a:pt x="238876" y="0"/>
                    </a:lnTo>
                    <a:lnTo>
                      <a:pt x="238876" y="63063"/>
                    </a:lnTo>
                    <a:lnTo>
                      <a:pt x="0" y="63063"/>
                    </a:lnTo>
                    <a:close/>
                  </a:path>
                </a:pathLst>
              </a:custGeom>
              <a:solidFill>
                <a:srgbClr val="7A899E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55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8351472" y="5782594"/>
              <a:ext cx="2102108" cy="802623"/>
              <a:chOff x="9182390" y="5818690"/>
              <a:chExt cx="2102108" cy="802623"/>
            </a:xfrm>
            <a:solidFill>
              <a:schemeClr val="accent1"/>
            </a:solidFill>
          </p:grpSpPr>
          <p:sp>
            <p:nvSpPr>
              <p:cNvPr id="2256" name="Freeform: Shape 2255">
                <a:extLst>
                  <a:ext uri="{FF2B5EF4-FFF2-40B4-BE49-F238E27FC236}">
                    <a16:creationId xmlns:a16="http://schemas.microsoft.com/office/drawing/2014/main" id="{0334A850-9358-4C75-914C-F31E1B45B5BA}"/>
                  </a:ext>
                </a:extLst>
              </p:cNvPr>
              <p:cNvSpPr/>
              <p:nvPr/>
            </p:nvSpPr>
            <p:spPr>
              <a:xfrm>
                <a:off x="9182390" y="5818690"/>
                <a:ext cx="238875" cy="802623"/>
              </a:xfrm>
              <a:custGeom>
                <a:avLst/>
                <a:gdLst>
                  <a:gd name="connsiteX0" fmla="*/ 0 w 238875"/>
                  <a:gd name="connsiteY0" fmla="*/ 0 h 802623"/>
                  <a:gd name="connsiteX1" fmla="*/ 238876 w 238875"/>
                  <a:gd name="connsiteY1" fmla="*/ 0 h 802623"/>
                  <a:gd name="connsiteX2" fmla="*/ 238876 w 238875"/>
                  <a:gd name="connsiteY2" fmla="*/ 802623 h 802623"/>
                  <a:gd name="connsiteX3" fmla="*/ 0 w 238875"/>
                  <a:gd name="connsiteY3" fmla="*/ 802623 h 802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8875" h="802623">
                    <a:moveTo>
                      <a:pt x="0" y="0"/>
                    </a:moveTo>
                    <a:lnTo>
                      <a:pt x="238876" y="0"/>
                    </a:lnTo>
                    <a:lnTo>
                      <a:pt x="238876" y="802623"/>
                    </a:lnTo>
                    <a:lnTo>
                      <a:pt x="0" y="802623"/>
                    </a:lnTo>
                    <a:close/>
                  </a:path>
                </a:pathLst>
              </a:custGeom>
              <a:solidFill>
                <a:srgbClr val="95A9C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7" name="Freeform: Shape 2256">
                <a:extLst>
                  <a:ext uri="{FF2B5EF4-FFF2-40B4-BE49-F238E27FC236}">
                    <a16:creationId xmlns:a16="http://schemas.microsoft.com/office/drawing/2014/main" id="{41AC47B6-639A-4DCB-B636-0B3440DE90DD}"/>
                  </a:ext>
                </a:extLst>
              </p:cNvPr>
              <p:cNvSpPr/>
              <p:nvPr/>
            </p:nvSpPr>
            <p:spPr>
              <a:xfrm>
                <a:off x="9182390" y="6124452"/>
                <a:ext cx="238875" cy="63063"/>
              </a:xfrm>
              <a:custGeom>
                <a:avLst/>
                <a:gdLst>
                  <a:gd name="connsiteX0" fmla="*/ 0 w 238875"/>
                  <a:gd name="connsiteY0" fmla="*/ 0 h 63063"/>
                  <a:gd name="connsiteX1" fmla="*/ 238876 w 238875"/>
                  <a:gd name="connsiteY1" fmla="*/ 0 h 63063"/>
                  <a:gd name="connsiteX2" fmla="*/ 238876 w 238875"/>
                  <a:gd name="connsiteY2" fmla="*/ 63063 h 63063"/>
                  <a:gd name="connsiteX3" fmla="*/ 0 w 238875"/>
                  <a:gd name="connsiteY3" fmla="*/ 63063 h 63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8875" h="63063">
                    <a:moveTo>
                      <a:pt x="0" y="0"/>
                    </a:moveTo>
                    <a:lnTo>
                      <a:pt x="238876" y="0"/>
                    </a:lnTo>
                    <a:lnTo>
                      <a:pt x="238876" y="63063"/>
                    </a:lnTo>
                    <a:lnTo>
                      <a:pt x="0" y="63063"/>
                    </a:lnTo>
                    <a:close/>
                  </a:path>
                </a:pathLst>
              </a:custGeom>
              <a:solidFill>
                <a:srgbClr val="7A899E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8" name="Freeform: Shape 2257">
                <a:extLst>
                  <a:ext uri="{FF2B5EF4-FFF2-40B4-BE49-F238E27FC236}">
                    <a16:creationId xmlns:a16="http://schemas.microsoft.com/office/drawing/2014/main" id="{A2A4915F-7CB4-4EDB-8BBC-AD44D58E8866}"/>
                  </a:ext>
                </a:extLst>
              </p:cNvPr>
              <p:cNvSpPr/>
              <p:nvPr/>
            </p:nvSpPr>
            <p:spPr>
              <a:xfrm>
                <a:off x="11045622" y="5818690"/>
                <a:ext cx="238875" cy="802623"/>
              </a:xfrm>
              <a:custGeom>
                <a:avLst/>
                <a:gdLst>
                  <a:gd name="connsiteX0" fmla="*/ 0 w 238875"/>
                  <a:gd name="connsiteY0" fmla="*/ 0 h 802623"/>
                  <a:gd name="connsiteX1" fmla="*/ 238876 w 238875"/>
                  <a:gd name="connsiteY1" fmla="*/ 0 h 802623"/>
                  <a:gd name="connsiteX2" fmla="*/ 238876 w 238875"/>
                  <a:gd name="connsiteY2" fmla="*/ 802623 h 802623"/>
                  <a:gd name="connsiteX3" fmla="*/ 0 w 238875"/>
                  <a:gd name="connsiteY3" fmla="*/ 802623 h 802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8875" h="802623">
                    <a:moveTo>
                      <a:pt x="0" y="0"/>
                    </a:moveTo>
                    <a:lnTo>
                      <a:pt x="238876" y="0"/>
                    </a:lnTo>
                    <a:lnTo>
                      <a:pt x="238876" y="802623"/>
                    </a:lnTo>
                    <a:lnTo>
                      <a:pt x="0" y="802623"/>
                    </a:lnTo>
                    <a:close/>
                  </a:path>
                </a:pathLst>
              </a:custGeom>
              <a:solidFill>
                <a:srgbClr val="95A9C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9" name="Freeform: Shape 2258">
                <a:extLst>
                  <a:ext uri="{FF2B5EF4-FFF2-40B4-BE49-F238E27FC236}">
                    <a16:creationId xmlns:a16="http://schemas.microsoft.com/office/drawing/2014/main" id="{D9642567-4AC1-4416-BC32-FAF4F68B01AA}"/>
                  </a:ext>
                </a:extLst>
              </p:cNvPr>
              <p:cNvSpPr/>
              <p:nvPr/>
            </p:nvSpPr>
            <p:spPr>
              <a:xfrm>
                <a:off x="9182390" y="5818690"/>
                <a:ext cx="2102108" cy="305761"/>
              </a:xfrm>
              <a:custGeom>
                <a:avLst/>
                <a:gdLst>
                  <a:gd name="connsiteX0" fmla="*/ 0 w 2102108"/>
                  <a:gd name="connsiteY0" fmla="*/ 0 h 305761"/>
                  <a:gd name="connsiteX1" fmla="*/ 2102108 w 2102108"/>
                  <a:gd name="connsiteY1" fmla="*/ 0 h 305761"/>
                  <a:gd name="connsiteX2" fmla="*/ 2102108 w 2102108"/>
                  <a:gd name="connsiteY2" fmla="*/ 305761 h 305761"/>
                  <a:gd name="connsiteX3" fmla="*/ 0 w 2102108"/>
                  <a:gd name="connsiteY3" fmla="*/ 305761 h 305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2108" h="305761">
                    <a:moveTo>
                      <a:pt x="0" y="0"/>
                    </a:moveTo>
                    <a:lnTo>
                      <a:pt x="2102108" y="0"/>
                    </a:lnTo>
                    <a:lnTo>
                      <a:pt x="2102108" y="305761"/>
                    </a:lnTo>
                    <a:lnTo>
                      <a:pt x="0" y="305761"/>
                    </a:lnTo>
                    <a:close/>
                  </a:path>
                </a:pathLst>
              </a:custGeom>
              <a:solidFill>
                <a:srgbClr val="D0D7E6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260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9291954" y="5818690"/>
                <a:ext cx="1882979" cy="305761"/>
                <a:chOff x="9291954" y="5818690"/>
                <a:chExt cx="1882979" cy="305761"/>
              </a:xfrm>
              <a:solidFill>
                <a:srgbClr val="EE4547"/>
              </a:solidFill>
            </p:grpSpPr>
            <p:sp>
              <p:nvSpPr>
                <p:cNvPr id="2261" name="Freeform: Shape 2260">
                  <a:extLst>
                    <a:ext uri="{FF2B5EF4-FFF2-40B4-BE49-F238E27FC236}">
                      <a16:creationId xmlns:a16="http://schemas.microsoft.com/office/drawing/2014/main" id="{87E0217E-78F2-4979-81E1-309D766E5AF7}"/>
                    </a:ext>
                  </a:extLst>
                </p:cNvPr>
                <p:cNvSpPr/>
                <p:nvPr/>
              </p:nvSpPr>
              <p:spPr>
                <a:xfrm>
                  <a:off x="9291954" y="5818690"/>
                  <a:ext cx="277733" cy="305761"/>
                </a:xfrm>
                <a:custGeom>
                  <a:avLst/>
                  <a:gdLst>
                    <a:gd name="connsiteX0" fmla="*/ 171991 w 277733"/>
                    <a:gd name="connsiteY0" fmla="*/ 305761 h 305761"/>
                    <a:gd name="connsiteX1" fmla="*/ 0 w 277733"/>
                    <a:gd name="connsiteY1" fmla="*/ 305761 h 305761"/>
                    <a:gd name="connsiteX2" fmla="*/ 105743 w 277733"/>
                    <a:gd name="connsiteY2" fmla="*/ 0 h 305761"/>
                    <a:gd name="connsiteX3" fmla="*/ 277734 w 277733"/>
                    <a:gd name="connsiteY3" fmla="*/ 0 h 305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733" h="305761">
                      <a:moveTo>
                        <a:pt x="171991" y="305761"/>
                      </a:moveTo>
                      <a:lnTo>
                        <a:pt x="0" y="305761"/>
                      </a:lnTo>
                      <a:lnTo>
                        <a:pt x="105743" y="0"/>
                      </a:lnTo>
                      <a:lnTo>
                        <a:pt x="277734" y="0"/>
                      </a:lnTo>
                      <a:close/>
                    </a:path>
                  </a:pathLst>
                </a:custGeom>
                <a:solidFill>
                  <a:srgbClr val="EE4547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62" name="Freeform: Shape 2261">
                  <a:extLst>
                    <a:ext uri="{FF2B5EF4-FFF2-40B4-BE49-F238E27FC236}">
                      <a16:creationId xmlns:a16="http://schemas.microsoft.com/office/drawing/2014/main" id="{4F69AA12-ACCE-41CE-A7D8-2BFFE5B7FB7A}"/>
                    </a:ext>
                  </a:extLst>
                </p:cNvPr>
                <p:cNvSpPr/>
                <p:nvPr/>
              </p:nvSpPr>
              <p:spPr>
                <a:xfrm>
                  <a:off x="9693266" y="5818690"/>
                  <a:ext cx="277733" cy="305761"/>
                </a:xfrm>
                <a:custGeom>
                  <a:avLst/>
                  <a:gdLst>
                    <a:gd name="connsiteX0" fmla="*/ 171991 w 277733"/>
                    <a:gd name="connsiteY0" fmla="*/ 305761 h 305761"/>
                    <a:gd name="connsiteX1" fmla="*/ 0 w 277733"/>
                    <a:gd name="connsiteY1" fmla="*/ 305761 h 305761"/>
                    <a:gd name="connsiteX2" fmla="*/ 105743 w 277733"/>
                    <a:gd name="connsiteY2" fmla="*/ 0 h 305761"/>
                    <a:gd name="connsiteX3" fmla="*/ 277734 w 277733"/>
                    <a:gd name="connsiteY3" fmla="*/ 0 h 305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733" h="305761">
                      <a:moveTo>
                        <a:pt x="171991" y="305761"/>
                      </a:moveTo>
                      <a:lnTo>
                        <a:pt x="0" y="305761"/>
                      </a:lnTo>
                      <a:lnTo>
                        <a:pt x="105743" y="0"/>
                      </a:lnTo>
                      <a:lnTo>
                        <a:pt x="277734" y="0"/>
                      </a:lnTo>
                      <a:close/>
                    </a:path>
                  </a:pathLst>
                </a:custGeom>
                <a:solidFill>
                  <a:srgbClr val="EE4547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63" name="Freeform: Shape 2262">
                  <a:extLst>
                    <a:ext uri="{FF2B5EF4-FFF2-40B4-BE49-F238E27FC236}">
                      <a16:creationId xmlns:a16="http://schemas.microsoft.com/office/drawing/2014/main" id="{A637C53C-ED22-44E7-9C21-CA27FFE77B6E}"/>
                    </a:ext>
                  </a:extLst>
                </p:cNvPr>
                <p:cNvSpPr/>
                <p:nvPr/>
              </p:nvSpPr>
              <p:spPr>
                <a:xfrm>
                  <a:off x="10094577" y="5818690"/>
                  <a:ext cx="277733" cy="305761"/>
                </a:xfrm>
                <a:custGeom>
                  <a:avLst/>
                  <a:gdLst>
                    <a:gd name="connsiteX0" fmla="*/ 171991 w 277733"/>
                    <a:gd name="connsiteY0" fmla="*/ 305761 h 305761"/>
                    <a:gd name="connsiteX1" fmla="*/ 0 w 277733"/>
                    <a:gd name="connsiteY1" fmla="*/ 305761 h 305761"/>
                    <a:gd name="connsiteX2" fmla="*/ 105743 w 277733"/>
                    <a:gd name="connsiteY2" fmla="*/ 0 h 305761"/>
                    <a:gd name="connsiteX3" fmla="*/ 277734 w 277733"/>
                    <a:gd name="connsiteY3" fmla="*/ 0 h 305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733" h="305761">
                      <a:moveTo>
                        <a:pt x="171991" y="305761"/>
                      </a:moveTo>
                      <a:lnTo>
                        <a:pt x="0" y="305761"/>
                      </a:lnTo>
                      <a:lnTo>
                        <a:pt x="105743" y="0"/>
                      </a:lnTo>
                      <a:lnTo>
                        <a:pt x="277734" y="0"/>
                      </a:lnTo>
                      <a:close/>
                    </a:path>
                  </a:pathLst>
                </a:custGeom>
                <a:solidFill>
                  <a:srgbClr val="EE4547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64" name="Freeform: Shape 2263">
                  <a:extLst>
                    <a:ext uri="{FF2B5EF4-FFF2-40B4-BE49-F238E27FC236}">
                      <a16:creationId xmlns:a16="http://schemas.microsoft.com/office/drawing/2014/main" id="{40657CC3-2F28-4917-90A5-2259755883CB}"/>
                    </a:ext>
                  </a:extLst>
                </p:cNvPr>
                <p:cNvSpPr/>
                <p:nvPr/>
              </p:nvSpPr>
              <p:spPr>
                <a:xfrm>
                  <a:off x="10495889" y="5818690"/>
                  <a:ext cx="277733" cy="305761"/>
                </a:xfrm>
                <a:custGeom>
                  <a:avLst/>
                  <a:gdLst>
                    <a:gd name="connsiteX0" fmla="*/ 171991 w 277733"/>
                    <a:gd name="connsiteY0" fmla="*/ 305761 h 305761"/>
                    <a:gd name="connsiteX1" fmla="*/ 0 w 277733"/>
                    <a:gd name="connsiteY1" fmla="*/ 305761 h 305761"/>
                    <a:gd name="connsiteX2" fmla="*/ 105743 w 277733"/>
                    <a:gd name="connsiteY2" fmla="*/ 0 h 305761"/>
                    <a:gd name="connsiteX3" fmla="*/ 277734 w 277733"/>
                    <a:gd name="connsiteY3" fmla="*/ 0 h 305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733" h="305761">
                      <a:moveTo>
                        <a:pt x="171991" y="305761"/>
                      </a:moveTo>
                      <a:lnTo>
                        <a:pt x="0" y="305761"/>
                      </a:lnTo>
                      <a:lnTo>
                        <a:pt x="105743" y="0"/>
                      </a:lnTo>
                      <a:lnTo>
                        <a:pt x="277734" y="0"/>
                      </a:lnTo>
                      <a:close/>
                    </a:path>
                  </a:pathLst>
                </a:custGeom>
                <a:solidFill>
                  <a:srgbClr val="EE4547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65" name="Freeform: Shape 2264">
                  <a:extLst>
                    <a:ext uri="{FF2B5EF4-FFF2-40B4-BE49-F238E27FC236}">
                      <a16:creationId xmlns:a16="http://schemas.microsoft.com/office/drawing/2014/main" id="{5EE00809-FF73-4D0F-A428-2943B0BC56F7}"/>
                    </a:ext>
                  </a:extLst>
                </p:cNvPr>
                <p:cNvSpPr/>
                <p:nvPr/>
              </p:nvSpPr>
              <p:spPr>
                <a:xfrm>
                  <a:off x="10897201" y="5818690"/>
                  <a:ext cx="277733" cy="305761"/>
                </a:xfrm>
                <a:custGeom>
                  <a:avLst/>
                  <a:gdLst>
                    <a:gd name="connsiteX0" fmla="*/ 171991 w 277733"/>
                    <a:gd name="connsiteY0" fmla="*/ 305761 h 305761"/>
                    <a:gd name="connsiteX1" fmla="*/ 0 w 277733"/>
                    <a:gd name="connsiteY1" fmla="*/ 305761 h 305761"/>
                    <a:gd name="connsiteX2" fmla="*/ 105743 w 277733"/>
                    <a:gd name="connsiteY2" fmla="*/ 0 h 305761"/>
                    <a:gd name="connsiteX3" fmla="*/ 277734 w 277733"/>
                    <a:gd name="connsiteY3" fmla="*/ 0 h 305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7733" h="305761">
                      <a:moveTo>
                        <a:pt x="171991" y="305761"/>
                      </a:moveTo>
                      <a:lnTo>
                        <a:pt x="0" y="305761"/>
                      </a:lnTo>
                      <a:lnTo>
                        <a:pt x="105743" y="0"/>
                      </a:lnTo>
                      <a:lnTo>
                        <a:pt x="277734" y="0"/>
                      </a:lnTo>
                      <a:close/>
                    </a:path>
                  </a:pathLst>
                </a:custGeom>
                <a:solidFill>
                  <a:srgbClr val="EE4547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266" name="Freeform: Shape 2265">
                <a:extLst>
                  <a:ext uri="{FF2B5EF4-FFF2-40B4-BE49-F238E27FC236}">
                    <a16:creationId xmlns:a16="http://schemas.microsoft.com/office/drawing/2014/main" id="{8D101B57-74BC-461A-87E4-6F23A0C3D33B}"/>
                  </a:ext>
                </a:extLst>
              </p:cNvPr>
              <p:cNvSpPr/>
              <p:nvPr/>
            </p:nvSpPr>
            <p:spPr>
              <a:xfrm>
                <a:off x="11045622" y="6124452"/>
                <a:ext cx="238875" cy="63063"/>
              </a:xfrm>
              <a:custGeom>
                <a:avLst/>
                <a:gdLst>
                  <a:gd name="connsiteX0" fmla="*/ 0 w 238875"/>
                  <a:gd name="connsiteY0" fmla="*/ 0 h 63063"/>
                  <a:gd name="connsiteX1" fmla="*/ 238876 w 238875"/>
                  <a:gd name="connsiteY1" fmla="*/ 0 h 63063"/>
                  <a:gd name="connsiteX2" fmla="*/ 238876 w 238875"/>
                  <a:gd name="connsiteY2" fmla="*/ 63063 h 63063"/>
                  <a:gd name="connsiteX3" fmla="*/ 0 w 238875"/>
                  <a:gd name="connsiteY3" fmla="*/ 63063 h 63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8875" h="63063">
                    <a:moveTo>
                      <a:pt x="0" y="0"/>
                    </a:moveTo>
                    <a:lnTo>
                      <a:pt x="238876" y="0"/>
                    </a:lnTo>
                    <a:lnTo>
                      <a:pt x="238876" y="63063"/>
                    </a:lnTo>
                    <a:lnTo>
                      <a:pt x="0" y="63063"/>
                    </a:lnTo>
                    <a:close/>
                  </a:path>
                </a:pathLst>
              </a:custGeom>
              <a:solidFill>
                <a:srgbClr val="7A899E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302" name="-">
            <a:extLst>
              <a:ext uri="{FF2B5EF4-FFF2-40B4-BE49-F238E27FC236}">
                <a16:creationId xmlns:a16="http://schemas.microsoft.com/office/drawing/2014/main" id="{347E8DD2-7A55-4494-BA82-F9F9A3ACF1D1}"/>
              </a:ext>
            </a:extLst>
          </p:cNvPr>
          <p:cNvGrpSpPr/>
          <p:nvPr/>
        </p:nvGrpSpPr>
        <p:grpSpPr>
          <a:xfrm>
            <a:off x="5209550" y="5607419"/>
            <a:ext cx="1559590" cy="466816"/>
            <a:chOff x="5209550" y="5607419"/>
            <a:chExt cx="1559590" cy="466816"/>
          </a:xfrm>
        </p:grpSpPr>
        <p:grpSp>
          <p:nvGrpSpPr>
            <p:cNvPr id="365" name="Graphic 3">
              <a:extLst>
                <a:ext uri="{FF2B5EF4-FFF2-40B4-BE49-F238E27FC236}">
                  <a16:creationId xmlns:a16="http://schemas.microsoft.com/office/drawing/2014/main" id="{C409176D-341D-4DA5-A39C-7664F66E15BA}"/>
                </a:ext>
              </a:extLst>
            </p:cNvPr>
            <p:cNvGrpSpPr/>
            <p:nvPr/>
          </p:nvGrpSpPr>
          <p:grpSpPr>
            <a:xfrm>
              <a:off x="5209550" y="5607419"/>
              <a:ext cx="428167" cy="455882"/>
              <a:chOff x="4123954" y="5643515"/>
              <a:chExt cx="428167" cy="455882"/>
            </a:xfrm>
            <a:solidFill>
              <a:schemeClr val="accent1"/>
            </a:solidFill>
          </p:grpSpPr>
          <p:sp>
            <p:nvSpPr>
              <p:cNvPr id="366" name="Freeform: Shape 365">
                <a:extLst>
                  <a:ext uri="{FF2B5EF4-FFF2-40B4-BE49-F238E27FC236}">
                    <a16:creationId xmlns:a16="http://schemas.microsoft.com/office/drawing/2014/main" id="{BFACE64B-6CCB-42B4-94F4-89F4F497C62A}"/>
                  </a:ext>
                </a:extLst>
              </p:cNvPr>
              <p:cNvSpPr/>
              <p:nvPr/>
            </p:nvSpPr>
            <p:spPr>
              <a:xfrm>
                <a:off x="4123954" y="6039093"/>
                <a:ext cx="428167" cy="60304"/>
              </a:xfrm>
              <a:custGeom>
                <a:avLst/>
                <a:gdLst>
                  <a:gd name="connsiteX0" fmla="*/ 416599 w 428167"/>
                  <a:gd name="connsiteY0" fmla="*/ 3185 h 60304"/>
                  <a:gd name="connsiteX1" fmla="*/ 242698 w 428167"/>
                  <a:gd name="connsiteY1" fmla="*/ 46501 h 60304"/>
                  <a:gd name="connsiteX2" fmla="*/ 187279 w 428167"/>
                  <a:gd name="connsiteY2" fmla="*/ 47138 h 60304"/>
                  <a:gd name="connsiteX3" fmla="*/ 14014 w 428167"/>
                  <a:gd name="connsiteY3" fmla="*/ 9555 h 60304"/>
                  <a:gd name="connsiteX4" fmla="*/ 1274 w 428167"/>
                  <a:gd name="connsiteY4" fmla="*/ 3822 h 60304"/>
                  <a:gd name="connsiteX5" fmla="*/ 0 w 428167"/>
                  <a:gd name="connsiteY5" fmla="*/ 8918 h 60304"/>
                  <a:gd name="connsiteX6" fmla="*/ 14014 w 428167"/>
                  <a:gd name="connsiteY6" fmla="*/ 18473 h 60304"/>
                  <a:gd name="connsiteX7" fmla="*/ 187279 w 428167"/>
                  <a:gd name="connsiteY7" fmla="*/ 56057 h 60304"/>
                  <a:gd name="connsiteX8" fmla="*/ 242698 w 428167"/>
                  <a:gd name="connsiteY8" fmla="*/ 55419 h 60304"/>
                  <a:gd name="connsiteX9" fmla="*/ 416599 w 428167"/>
                  <a:gd name="connsiteY9" fmla="*/ 12103 h 60304"/>
                  <a:gd name="connsiteX10" fmla="*/ 428065 w 428167"/>
                  <a:gd name="connsiteY10" fmla="*/ 5096 h 60304"/>
                  <a:gd name="connsiteX11" fmla="*/ 426792 w 428167"/>
                  <a:gd name="connsiteY11" fmla="*/ 0 h 60304"/>
                  <a:gd name="connsiteX12" fmla="*/ 416599 w 428167"/>
                  <a:gd name="connsiteY12" fmla="*/ 3185 h 60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67" h="60304">
                    <a:moveTo>
                      <a:pt x="416599" y="3185"/>
                    </a:moveTo>
                    <a:cubicBezTo>
                      <a:pt x="405133" y="5733"/>
                      <a:pt x="296206" y="32487"/>
                      <a:pt x="242698" y="46501"/>
                    </a:cubicBezTo>
                    <a:cubicBezTo>
                      <a:pt x="222314" y="52234"/>
                      <a:pt x="220403" y="53508"/>
                      <a:pt x="187279" y="47138"/>
                    </a:cubicBezTo>
                    <a:cubicBezTo>
                      <a:pt x="187279" y="47138"/>
                      <a:pt x="24206" y="12103"/>
                      <a:pt x="14014" y="9555"/>
                    </a:cubicBezTo>
                    <a:cubicBezTo>
                      <a:pt x="7007" y="7644"/>
                      <a:pt x="3185" y="6370"/>
                      <a:pt x="1274" y="3822"/>
                    </a:cubicBezTo>
                    <a:cubicBezTo>
                      <a:pt x="0" y="5096"/>
                      <a:pt x="0" y="6370"/>
                      <a:pt x="0" y="8918"/>
                    </a:cubicBezTo>
                    <a:cubicBezTo>
                      <a:pt x="0" y="13377"/>
                      <a:pt x="3185" y="15925"/>
                      <a:pt x="14014" y="18473"/>
                    </a:cubicBezTo>
                    <a:cubicBezTo>
                      <a:pt x="24206" y="21021"/>
                      <a:pt x="187279" y="56057"/>
                      <a:pt x="187279" y="56057"/>
                    </a:cubicBezTo>
                    <a:cubicBezTo>
                      <a:pt x="220403" y="62427"/>
                      <a:pt x="221677" y="61152"/>
                      <a:pt x="242698" y="55419"/>
                    </a:cubicBezTo>
                    <a:cubicBezTo>
                      <a:pt x="296206" y="41405"/>
                      <a:pt x="405133" y="14651"/>
                      <a:pt x="416599" y="12103"/>
                    </a:cubicBezTo>
                    <a:cubicBezTo>
                      <a:pt x="427429" y="9555"/>
                      <a:pt x="428065" y="7644"/>
                      <a:pt x="428065" y="5096"/>
                    </a:cubicBezTo>
                    <a:cubicBezTo>
                      <a:pt x="428065" y="3185"/>
                      <a:pt x="428703" y="1274"/>
                      <a:pt x="426792" y="0"/>
                    </a:cubicBezTo>
                    <a:cubicBezTo>
                      <a:pt x="425518" y="637"/>
                      <a:pt x="422333" y="1911"/>
                      <a:pt x="416599" y="3185"/>
                    </a:cubicBezTo>
                    <a:close/>
                  </a:path>
                </a:pathLst>
              </a:custGeom>
              <a:solidFill>
                <a:srgbClr val="F73A1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7" name="Freeform: Shape 366">
                <a:extLst>
                  <a:ext uri="{FF2B5EF4-FFF2-40B4-BE49-F238E27FC236}">
                    <a16:creationId xmlns:a16="http://schemas.microsoft.com/office/drawing/2014/main" id="{2CB5F767-9566-4EE3-9A25-718403859505}"/>
                  </a:ext>
                </a:extLst>
              </p:cNvPr>
              <p:cNvSpPr/>
              <p:nvPr/>
            </p:nvSpPr>
            <p:spPr>
              <a:xfrm>
                <a:off x="4123954" y="6038456"/>
                <a:ext cx="428065" cy="60539"/>
              </a:xfrm>
              <a:custGeom>
                <a:avLst/>
                <a:gdLst>
                  <a:gd name="connsiteX0" fmla="*/ 426792 w 428065"/>
                  <a:gd name="connsiteY0" fmla="*/ 0 h 60539"/>
                  <a:gd name="connsiteX1" fmla="*/ 416599 w 428065"/>
                  <a:gd name="connsiteY1" fmla="*/ 3822 h 60539"/>
                  <a:gd name="connsiteX2" fmla="*/ 242698 w 428065"/>
                  <a:gd name="connsiteY2" fmla="*/ 47138 h 60539"/>
                  <a:gd name="connsiteX3" fmla="*/ 187279 w 428065"/>
                  <a:gd name="connsiteY3" fmla="*/ 47775 h 60539"/>
                  <a:gd name="connsiteX4" fmla="*/ 14014 w 428065"/>
                  <a:gd name="connsiteY4" fmla="*/ 10192 h 60539"/>
                  <a:gd name="connsiteX5" fmla="*/ 1274 w 428065"/>
                  <a:gd name="connsiteY5" fmla="*/ 4459 h 60539"/>
                  <a:gd name="connsiteX6" fmla="*/ 0 w 428065"/>
                  <a:gd name="connsiteY6" fmla="*/ 8281 h 60539"/>
                  <a:gd name="connsiteX7" fmla="*/ 140141 w 428065"/>
                  <a:gd name="connsiteY7" fmla="*/ 39494 h 60539"/>
                  <a:gd name="connsiteX8" fmla="*/ 203204 w 428065"/>
                  <a:gd name="connsiteY8" fmla="*/ 59241 h 60539"/>
                  <a:gd name="connsiteX9" fmla="*/ 242061 w 428065"/>
                  <a:gd name="connsiteY9" fmla="*/ 56056 h 60539"/>
                  <a:gd name="connsiteX10" fmla="*/ 415963 w 428065"/>
                  <a:gd name="connsiteY10" fmla="*/ 12740 h 60539"/>
                  <a:gd name="connsiteX11" fmla="*/ 427429 w 428065"/>
                  <a:gd name="connsiteY11" fmla="*/ 5733 h 60539"/>
                  <a:gd name="connsiteX12" fmla="*/ 426792 w 428065"/>
                  <a:gd name="connsiteY12" fmla="*/ 0 h 6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065" h="60539">
                    <a:moveTo>
                      <a:pt x="426792" y="0"/>
                    </a:moveTo>
                    <a:cubicBezTo>
                      <a:pt x="425518" y="1274"/>
                      <a:pt x="422333" y="2548"/>
                      <a:pt x="416599" y="3822"/>
                    </a:cubicBezTo>
                    <a:cubicBezTo>
                      <a:pt x="405133" y="6370"/>
                      <a:pt x="296206" y="33124"/>
                      <a:pt x="242698" y="47138"/>
                    </a:cubicBezTo>
                    <a:cubicBezTo>
                      <a:pt x="222314" y="52871"/>
                      <a:pt x="220403" y="54145"/>
                      <a:pt x="187279" y="47775"/>
                    </a:cubicBezTo>
                    <a:cubicBezTo>
                      <a:pt x="187279" y="47775"/>
                      <a:pt x="24206" y="12740"/>
                      <a:pt x="14014" y="10192"/>
                    </a:cubicBezTo>
                    <a:cubicBezTo>
                      <a:pt x="7007" y="8281"/>
                      <a:pt x="3185" y="7007"/>
                      <a:pt x="1274" y="4459"/>
                    </a:cubicBezTo>
                    <a:cubicBezTo>
                      <a:pt x="637" y="5733"/>
                      <a:pt x="0" y="7007"/>
                      <a:pt x="0" y="8281"/>
                    </a:cubicBezTo>
                    <a:cubicBezTo>
                      <a:pt x="15925" y="12103"/>
                      <a:pt x="77077" y="26754"/>
                      <a:pt x="140141" y="39494"/>
                    </a:cubicBezTo>
                    <a:cubicBezTo>
                      <a:pt x="192374" y="50323"/>
                      <a:pt x="200019" y="52871"/>
                      <a:pt x="203204" y="59241"/>
                    </a:cubicBezTo>
                    <a:cubicBezTo>
                      <a:pt x="221040" y="61789"/>
                      <a:pt x="225499" y="60515"/>
                      <a:pt x="242061" y="56056"/>
                    </a:cubicBezTo>
                    <a:cubicBezTo>
                      <a:pt x="295569" y="42042"/>
                      <a:pt x="404497" y="15288"/>
                      <a:pt x="415963" y="12740"/>
                    </a:cubicBezTo>
                    <a:cubicBezTo>
                      <a:pt x="426792" y="10192"/>
                      <a:pt x="427429" y="8281"/>
                      <a:pt x="427429" y="5733"/>
                    </a:cubicBezTo>
                    <a:cubicBezTo>
                      <a:pt x="428065" y="3185"/>
                      <a:pt x="428703" y="1274"/>
                      <a:pt x="426792" y="0"/>
                    </a:cubicBezTo>
                    <a:close/>
                  </a:path>
                </a:pathLst>
              </a:custGeom>
              <a:solidFill>
                <a:srgbClr val="F73A1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8" name="Freeform: Shape 367">
                <a:extLst>
                  <a:ext uri="{FF2B5EF4-FFF2-40B4-BE49-F238E27FC236}">
                    <a16:creationId xmlns:a16="http://schemas.microsoft.com/office/drawing/2014/main" id="{EA31DEA9-6462-464C-9B5B-077182F2D8B4}"/>
                  </a:ext>
                </a:extLst>
              </p:cNvPr>
              <p:cNvSpPr/>
              <p:nvPr/>
            </p:nvSpPr>
            <p:spPr>
              <a:xfrm>
                <a:off x="4126501" y="6012339"/>
                <a:ext cx="424880" cy="78140"/>
              </a:xfrm>
              <a:custGeom>
                <a:avLst/>
                <a:gdLst>
                  <a:gd name="connsiteX0" fmla="*/ 12103 w 424880"/>
                  <a:gd name="connsiteY0" fmla="*/ 36309 h 78140"/>
                  <a:gd name="connsiteX1" fmla="*/ 185368 w 424880"/>
                  <a:gd name="connsiteY1" fmla="*/ 73892 h 78140"/>
                  <a:gd name="connsiteX2" fmla="*/ 240787 w 424880"/>
                  <a:gd name="connsiteY2" fmla="*/ 73255 h 78140"/>
                  <a:gd name="connsiteX3" fmla="*/ 414689 w 424880"/>
                  <a:gd name="connsiteY3" fmla="*/ 29939 h 78140"/>
                  <a:gd name="connsiteX4" fmla="*/ 424881 w 424880"/>
                  <a:gd name="connsiteY4" fmla="*/ 26117 h 78140"/>
                  <a:gd name="connsiteX5" fmla="*/ 414052 w 424880"/>
                  <a:gd name="connsiteY5" fmla="*/ 22295 h 78140"/>
                  <a:gd name="connsiteX6" fmla="*/ 300028 w 424880"/>
                  <a:gd name="connsiteY6" fmla="*/ 0 h 78140"/>
                  <a:gd name="connsiteX7" fmla="*/ 124215 w 424880"/>
                  <a:gd name="connsiteY7" fmla="*/ 2548 h 78140"/>
                  <a:gd name="connsiteX8" fmla="*/ 10192 w 424880"/>
                  <a:gd name="connsiteY8" fmla="*/ 26117 h 78140"/>
                  <a:gd name="connsiteX9" fmla="*/ 0 w 424880"/>
                  <a:gd name="connsiteY9" fmla="*/ 29939 h 78140"/>
                  <a:gd name="connsiteX10" fmla="*/ 12103 w 424880"/>
                  <a:gd name="connsiteY10" fmla="*/ 36309 h 7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4880" h="78140">
                    <a:moveTo>
                      <a:pt x="12103" y="36309"/>
                    </a:moveTo>
                    <a:cubicBezTo>
                      <a:pt x="22295" y="38857"/>
                      <a:pt x="185368" y="73892"/>
                      <a:pt x="185368" y="73892"/>
                    </a:cubicBezTo>
                    <a:cubicBezTo>
                      <a:pt x="218492" y="80262"/>
                      <a:pt x="219766" y="78988"/>
                      <a:pt x="240787" y="73255"/>
                    </a:cubicBezTo>
                    <a:cubicBezTo>
                      <a:pt x="294295" y="59241"/>
                      <a:pt x="403223" y="32487"/>
                      <a:pt x="414689" y="29939"/>
                    </a:cubicBezTo>
                    <a:cubicBezTo>
                      <a:pt x="420422" y="28665"/>
                      <a:pt x="423607" y="27391"/>
                      <a:pt x="424881" y="26117"/>
                    </a:cubicBezTo>
                    <a:cubicBezTo>
                      <a:pt x="423607" y="24843"/>
                      <a:pt x="420422" y="23569"/>
                      <a:pt x="414052" y="22295"/>
                    </a:cubicBezTo>
                    <a:cubicBezTo>
                      <a:pt x="399401" y="19747"/>
                      <a:pt x="300028" y="0"/>
                      <a:pt x="300028" y="0"/>
                    </a:cubicBezTo>
                    <a:lnTo>
                      <a:pt x="124215" y="2548"/>
                    </a:lnTo>
                    <a:cubicBezTo>
                      <a:pt x="124215" y="2548"/>
                      <a:pt x="21658" y="24206"/>
                      <a:pt x="10192" y="26117"/>
                    </a:cubicBezTo>
                    <a:cubicBezTo>
                      <a:pt x="3822" y="27391"/>
                      <a:pt x="1274" y="28665"/>
                      <a:pt x="0" y="29939"/>
                    </a:cubicBezTo>
                    <a:cubicBezTo>
                      <a:pt x="637" y="33124"/>
                      <a:pt x="4459" y="34398"/>
                      <a:pt x="12103" y="36309"/>
                    </a:cubicBezTo>
                    <a:close/>
                  </a:path>
                </a:pathLst>
              </a:custGeom>
              <a:solidFill>
                <a:srgbClr val="F73A1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9" name="Freeform: Shape 368">
                <a:extLst>
                  <a:ext uri="{FF2B5EF4-FFF2-40B4-BE49-F238E27FC236}">
                    <a16:creationId xmlns:a16="http://schemas.microsoft.com/office/drawing/2014/main" id="{2F6A1D88-CBAA-40AF-82F0-018261AC5FFB}"/>
                  </a:ext>
                </a:extLst>
              </p:cNvPr>
              <p:cNvSpPr/>
              <p:nvPr/>
            </p:nvSpPr>
            <p:spPr>
              <a:xfrm>
                <a:off x="4334165" y="6089416"/>
                <a:ext cx="19110" cy="9973"/>
              </a:xfrm>
              <a:custGeom>
                <a:avLst/>
                <a:gdLst>
                  <a:gd name="connsiteX0" fmla="*/ 0 w 19110"/>
                  <a:gd name="connsiteY0" fmla="*/ 637 h 9973"/>
                  <a:gd name="connsiteX1" fmla="*/ 1911 w 19110"/>
                  <a:gd name="connsiteY1" fmla="*/ 9555 h 9973"/>
                  <a:gd name="connsiteX2" fmla="*/ 16562 w 19110"/>
                  <a:gd name="connsiteY2" fmla="*/ 8918 h 9973"/>
                  <a:gd name="connsiteX3" fmla="*/ 19110 w 19110"/>
                  <a:gd name="connsiteY3" fmla="*/ 0 h 9973"/>
                  <a:gd name="connsiteX4" fmla="*/ 0 w 19110"/>
                  <a:gd name="connsiteY4" fmla="*/ 637 h 9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10" h="9973">
                    <a:moveTo>
                      <a:pt x="0" y="637"/>
                    </a:moveTo>
                    <a:lnTo>
                      <a:pt x="1911" y="9555"/>
                    </a:lnTo>
                    <a:cubicBezTo>
                      <a:pt x="7644" y="10192"/>
                      <a:pt x="12103" y="10192"/>
                      <a:pt x="16562" y="8918"/>
                    </a:cubicBezTo>
                    <a:lnTo>
                      <a:pt x="19110" y="0"/>
                    </a:lnTo>
                    <a:cubicBezTo>
                      <a:pt x="12740" y="1274"/>
                      <a:pt x="7644" y="1274"/>
                      <a:pt x="0" y="637"/>
                    </a:cubicBezTo>
                    <a:close/>
                  </a:path>
                </a:pathLst>
              </a:custGeom>
              <a:solidFill>
                <a:srgbClr val="F73A1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0" name="Freeform: Shape 369">
                <a:extLst>
                  <a:ext uri="{FF2B5EF4-FFF2-40B4-BE49-F238E27FC236}">
                    <a16:creationId xmlns:a16="http://schemas.microsoft.com/office/drawing/2014/main" id="{B7B85DA6-4867-484F-AA6B-56BF57A1982F}"/>
                  </a:ext>
                </a:extLst>
              </p:cNvPr>
              <p:cNvSpPr/>
              <p:nvPr/>
            </p:nvSpPr>
            <p:spPr>
              <a:xfrm>
                <a:off x="4155804" y="6012339"/>
                <a:ext cx="396215" cy="77503"/>
              </a:xfrm>
              <a:custGeom>
                <a:avLst/>
                <a:gdLst>
                  <a:gd name="connsiteX0" fmla="*/ 384112 w 396215"/>
                  <a:gd name="connsiteY0" fmla="*/ 22295 h 77503"/>
                  <a:gd name="connsiteX1" fmla="*/ 270089 w 396215"/>
                  <a:gd name="connsiteY1" fmla="*/ 0 h 77503"/>
                  <a:gd name="connsiteX2" fmla="*/ 94276 w 396215"/>
                  <a:gd name="connsiteY2" fmla="*/ 2548 h 77503"/>
                  <a:gd name="connsiteX3" fmla="*/ 0 w 396215"/>
                  <a:gd name="connsiteY3" fmla="*/ 22295 h 77503"/>
                  <a:gd name="connsiteX4" fmla="*/ 69433 w 396215"/>
                  <a:gd name="connsiteY4" fmla="*/ 17199 h 77503"/>
                  <a:gd name="connsiteX5" fmla="*/ 98098 w 396215"/>
                  <a:gd name="connsiteY5" fmla="*/ 43316 h 77503"/>
                  <a:gd name="connsiteX6" fmla="*/ 250979 w 396215"/>
                  <a:gd name="connsiteY6" fmla="*/ 42679 h 77503"/>
                  <a:gd name="connsiteX7" fmla="*/ 243972 w 396215"/>
                  <a:gd name="connsiteY7" fmla="*/ 60515 h 77503"/>
                  <a:gd name="connsiteX8" fmla="*/ 150332 w 396215"/>
                  <a:gd name="connsiteY8" fmla="*/ 68796 h 77503"/>
                  <a:gd name="connsiteX9" fmla="*/ 13377 w 396215"/>
                  <a:gd name="connsiteY9" fmla="*/ 42042 h 77503"/>
                  <a:gd name="connsiteX10" fmla="*/ 12740 w 396215"/>
                  <a:gd name="connsiteY10" fmla="*/ 42042 h 77503"/>
                  <a:gd name="connsiteX11" fmla="*/ 156702 w 396215"/>
                  <a:gd name="connsiteY11" fmla="*/ 73255 h 77503"/>
                  <a:gd name="connsiteX12" fmla="*/ 212122 w 396215"/>
                  <a:gd name="connsiteY12" fmla="*/ 72618 h 77503"/>
                  <a:gd name="connsiteX13" fmla="*/ 386023 w 396215"/>
                  <a:gd name="connsiteY13" fmla="*/ 29302 h 77503"/>
                  <a:gd name="connsiteX14" fmla="*/ 396215 w 396215"/>
                  <a:gd name="connsiteY14" fmla="*/ 25480 h 77503"/>
                  <a:gd name="connsiteX15" fmla="*/ 384112 w 396215"/>
                  <a:gd name="connsiteY15" fmla="*/ 22295 h 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6215" h="77503">
                    <a:moveTo>
                      <a:pt x="384112" y="22295"/>
                    </a:moveTo>
                    <a:cubicBezTo>
                      <a:pt x="369461" y="19747"/>
                      <a:pt x="270089" y="0"/>
                      <a:pt x="270089" y="0"/>
                    </a:cubicBezTo>
                    <a:lnTo>
                      <a:pt x="94276" y="2548"/>
                    </a:lnTo>
                    <a:cubicBezTo>
                      <a:pt x="94276" y="2548"/>
                      <a:pt x="33124" y="15288"/>
                      <a:pt x="0" y="22295"/>
                    </a:cubicBezTo>
                    <a:cubicBezTo>
                      <a:pt x="19110" y="19110"/>
                      <a:pt x="72618" y="9555"/>
                      <a:pt x="69433" y="17199"/>
                    </a:cubicBezTo>
                    <a:cubicBezTo>
                      <a:pt x="65611" y="26754"/>
                      <a:pt x="40131" y="39494"/>
                      <a:pt x="98098" y="43316"/>
                    </a:cubicBezTo>
                    <a:cubicBezTo>
                      <a:pt x="180272" y="49049"/>
                      <a:pt x="221677" y="45864"/>
                      <a:pt x="250979" y="42679"/>
                    </a:cubicBezTo>
                    <a:cubicBezTo>
                      <a:pt x="280281" y="39494"/>
                      <a:pt x="300028" y="43953"/>
                      <a:pt x="243972" y="60515"/>
                    </a:cubicBezTo>
                    <a:cubicBezTo>
                      <a:pt x="191738" y="75803"/>
                      <a:pt x="184093" y="76440"/>
                      <a:pt x="150332" y="68796"/>
                    </a:cubicBezTo>
                    <a:cubicBezTo>
                      <a:pt x="115934" y="61152"/>
                      <a:pt x="13377" y="42042"/>
                      <a:pt x="13377" y="42042"/>
                    </a:cubicBezTo>
                    <a:lnTo>
                      <a:pt x="12740" y="42042"/>
                    </a:lnTo>
                    <a:cubicBezTo>
                      <a:pt x="62426" y="52871"/>
                      <a:pt x="156702" y="73255"/>
                      <a:pt x="156702" y="73255"/>
                    </a:cubicBezTo>
                    <a:cubicBezTo>
                      <a:pt x="189827" y="79625"/>
                      <a:pt x="191101" y="78351"/>
                      <a:pt x="212122" y="72618"/>
                    </a:cubicBezTo>
                    <a:cubicBezTo>
                      <a:pt x="265630" y="58604"/>
                      <a:pt x="374557" y="31850"/>
                      <a:pt x="386023" y="29302"/>
                    </a:cubicBezTo>
                    <a:cubicBezTo>
                      <a:pt x="391757" y="28028"/>
                      <a:pt x="394942" y="26754"/>
                      <a:pt x="396215" y="25480"/>
                    </a:cubicBezTo>
                    <a:cubicBezTo>
                      <a:pt x="393030" y="24843"/>
                      <a:pt x="390482" y="23569"/>
                      <a:pt x="384112" y="22295"/>
                    </a:cubicBezTo>
                    <a:close/>
                  </a:path>
                </a:pathLst>
              </a:custGeom>
              <a:solidFill>
                <a:srgbClr val="F73A1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71" name="Graphic 3">
                <a:extLst>
                  <a:ext uri="{FF2B5EF4-FFF2-40B4-BE49-F238E27FC236}">
                    <a16:creationId xmlns:a16="http://schemas.microsoft.com/office/drawing/2014/main" id="{C409176D-341D-4DA5-A39C-7664F66E15BA}"/>
                  </a:ext>
                </a:extLst>
              </p:cNvPr>
              <p:cNvGrpSpPr/>
              <p:nvPr/>
            </p:nvGrpSpPr>
            <p:grpSpPr>
              <a:xfrm>
                <a:off x="4230970" y="5643515"/>
                <a:ext cx="210210" cy="413441"/>
                <a:chOff x="4230970" y="5643515"/>
                <a:chExt cx="210210" cy="413441"/>
              </a:xfrm>
              <a:solidFill>
                <a:schemeClr val="accent1"/>
              </a:solidFill>
            </p:grpSpPr>
            <p:grpSp>
              <p:nvGrpSpPr>
                <p:cNvPr id="372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4231607" y="5650522"/>
                  <a:ext cx="209573" cy="406434"/>
                  <a:chOff x="4231607" y="5650522"/>
                  <a:chExt cx="209573" cy="406434"/>
                </a:xfrm>
                <a:solidFill>
                  <a:schemeClr val="accent1"/>
                </a:solidFill>
              </p:grpSpPr>
              <p:sp>
                <p:nvSpPr>
                  <p:cNvPr id="373" name="Freeform: Shape 372">
                    <a:extLst>
                      <a:ext uri="{FF2B5EF4-FFF2-40B4-BE49-F238E27FC236}">
                        <a16:creationId xmlns:a16="http://schemas.microsoft.com/office/drawing/2014/main" id="{3E510E31-FA42-4877-A78E-752A042615E2}"/>
                      </a:ext>
                    </a:extLst>
                  </p:cNvPr>
                  <p:cNvSpPr/>
                  <p:nvPr/>
                </p:nvSpPr>
                <p:spPr>
                  <a:xfrm>
                    <a:off x="4258998" y="5817416"/>
                    <a:ext cx="156065" cy="94306"/>
                  </a:xfrm>
                  <a:custGeom>
                    <a:avLst/>
                    <a:gdLst>
                      <a:gd name="connsiteX0" fmla="*/ 156066 w 156065"/>
                      <a:gd name="connsiteY0" fmla="*/ 74529 h 94306"/>
                      <a:gd name="connsiteX1" fmla="*/ 142052 w 156065"/>
                      <a:gd name="connsiteY1" fmla="*/ 0 h 94306"/>
                      <a:gd name="connsiteX2" fmla="*/ 75803 w 156065"/>
                      <a:gd name="connsiteY2" fmla="*/ 14014 h 94306"/>
                      <a:gd name="connsiteX3" fmla="*/ 14651 w 156065"/>
                      <a:gd name="connsiteY3" fmla="*/ 2548 h 94306"/>
                      <a:gd name="connsiteX4" fmla="*/ 0 w 156065"/>
                      <a:gd name="connsiteY4" fmla="*/ 75166 h 94306"/>
                      <a:gd name="connsiteX5" fmla="*/ 76440 w 156065"/>
                      <a:gd name="connsiteY5" fmla="*/ 94276 h 94306"/>
                      <a:gd name="connsiteX6" fmla="*/ 156066 w 156065"/>
                      <a:gd name="connsiteY6" fmla="*/ 74529 h 943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6065" h="94306">
                        <a:moveTo>
                          <a:pt x="156066" y="74529"/>
                        </a:moveTo>
                        <a:lnTo>
                          <a:pt x="142052" y="0"/>
                        </a:lnTo>
                        <a:cubicBezTo>
                          <a:pt x="125490" y="7007"/>
                          <a:pt x="103832" y="13377"/>
                          <a:pt x="75803" y="14014"/>
                        </a:cubicBezTo>
                        <a:cubicBezTo>
                          <a:pt x="50323" y="14651"/>
                          <a:pt x="29939" y="9555"/>
                          <a:pt x="14651" y="2548"/>
                        </a:cubicBezTo>
                        <a:lnTo>
                          <a:pt x="0" y="75166"/>
                        </a:lnTo>
                        <a:cubicBezTo>
                          <a:pt x="15925" y="85358"/>
                          <a:pt x="40768" y="94914"/>
                          <a:pt x="76440" y="94276"/>
                        </a:cubicBezTo>
                        <a:cubicBezTo>
                          <a:pt x="112750" y="94276"/>
                          <a:pt x="138867" y="84084"/>
                          <a:pt x="156066" y="74529"/>
                        </a:cubicBezTo>
                        <a:close/>
                      </a:path>
                    </a:pathLst>
                  </a:custGeom>
                  <a:solidFill>
                    <a:srgbClr val="7A281C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4" name="Freeform: Shape 373">
                    <a:extLst>
                      <a:ext uri="{FF2B5EF4-FFF2-40B4-BE49-F238E27FC236}">
                        <a16:creationId xmlns:a16="http://schemas.microsoft.com/office/drawing/2014/main" id="{0C21FCE9-2B07-4BE2-B0EB-ADD8C0F66812}"/>
                      </a:ext>
                    </a:extLst>
                  </p:cNvPr>
                  <p:cNvSpPr/>
                  <p:nvPr/>
                </p:nvSpPr>
                <p:spPr>
                  <a:xfrm>
                    <a:off x="4290211" y="5650522"/>
                    <a:ext cx="95550" cy="95611"/>
                  </a:xfrm>
                  <a:custGeom>
                    <a:avLst/>
                    <a:gdLst>
                      <a:gd name="connsiteX0" fmla="*/ 95550 w 95550"/>
                      <a:gd name="connsiteY0" fmla="*/ 85358 h 95611"/>
                      <a:gd name="connsiteX1" fmla="*/ 79625 w 95550"/>
                      <a:gd name="connsiteY1" fmla="*/ 0 h 95611"/>
                      <a:gd name="connsiteX2" fmla="*/ 17199 w 95550"/>
                      <a:gd name="connsiteY2" fmla="*/ 1274 h 95611"/>
                      <a:gd name="connsiteX3" fmla="*/ 0 w 95550"/>
                      <a:gd name="connsiteY3" fmla="*/ 87907 h 95611"/>
                      <a:gd name="connsiteX4" fmla="*/ 48412 w 95550"/>
                      <a:gd name="connsiteY4" fmla="*/ 95550 h 95611"/>
                      <a:gd name="connsiteX5" fmla="*/ 95550 w 95550"/>
                      <a:gd name="connsiteY5" fmla="*/ 85358 h 956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5550" h="95611">
                        <a:moveTo>
                          <a:pt x="95550" y="85358"/>
                        </a:moveTo>
                        <a:lnTo>
                          <a:pt x="79625" y="0"/>
                        </a:lnTo>
                        <a:lnTo>
                          <a:pt x="17199" y="1274"/>
                        </a:lnTo>
                        <a:lnTo>
                          <a:pt x="0" y="87907"/>
                        </a:lnTo>
                        <a:cubicBezTo>
                          <a:pt x="8918" y="91729"/>
                          <a:pt x="23569" y="96188"/>
                          <a:pt x="48412" y="95550"/>
                        </a:cubicBezTo>
                        <a:cubicBezTo>
                          <a:pt x="71344" y="95550"/>
                          <a:pt x="86632" y="90454"/>
                          <a:pt x="95550" y="85358"/>
                        </a:cubicBezTo>
                        <a:close/>
                      </a:path>
                    </a:pathLst>
                  </a:custGeom>
                  <a:solidFill>
                    <a:srgbClr val="7A281C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5" name="Freeform: Shape 374">
                    <a:extLst>
                      <a:ext uri="{FF2B5EF4-FFF2-40B4-BE49-F238E27FC236}">
                        <a16:creationId xmlns:a16="http://schemas.microsoft.com/office/drawing/2014/main" id="{3350374F-2BF2-4973-A4B3-C3A7BE8F3451}"/>
                      </a:ext>
                    </a:extLst>
                  </p:cNvPr>
                  <p:cNvSpPr/>
                  <p:nvPr/>
                </p:nvSpPr>
                <p:spPr>
                  <a:xfrm>
                    <a:off x="4273012" y="5735880"/>
                    <a:ext cx="128037" cy="96187"/>
                  </a:xfrm>
                  <a:custGeom>
                    <a:avLst/>
                    <a:gdLst>
                      <a:gd name="connsiteX0" fmla="*/ 128038 w 128037"/>
                      <a:gd name="connsiteY0" fmla="*/ 81536 h 96187"/>
                      <a:gd name="connsiteX1" fmla="*/ 112750 w 128037"/>
                      <a:gd name="connsiteY1" fmla="*/ 0 h 96187"/>
                      <a:gd name="connsiteX2" fmla="*/ 64974 w 128037"/>
                      <a:gd name="connsiteY2" fmla="*/ 10192 h 96187"/>
                      <a:gd name="connsiteX3" fmla="*/ 16562 w 128037"/>
                      <a:gd name="connsiteY3" fmla="*/ 2548 h 96187"/>
                      <a:gd name="connsiteX4" fmla="*/ 0 w 128037"/>
                      <a:gd name="connsiteY4" fmla="*/ 84721 h 96187"/>
                      <a:gd name="connsiteX5" fmla="*/ 61152 w 128037"/>
                      <a:gd name="connsiteY5" fmla="*/ 96187 h 96187"/>
                      <a:gd name="connsiteX6" fmla="*/ 128038 w 128037"/>
                      <a:gd name="connsiteY6" fmla="*/ 81536 h 961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8037" h="96187">
                        <a:moveTo>
                          <a:pt x="128038" y="81536"/>
                        </a:moveTo>
                        <a:lnTo>
                          <a:pt x="112750" y="0"/>
                        </a:lnTo>
                        <a:cubicBezTo>
                          <a:pt x="103194" y="5096"/>
                          <a:pt x="87906" y="10192"/>
                          <a:pt x="64974" y="10192"/>
                        </a:cubicBezTo>
                        <a:cubicBezTo>
                          <a:pt x="40768" y="10829"/>
                          <a:pt x="25480" y="6370"/>
                          <a:pt x="16562" y="2548"/>
                        </a:cubicBezTo>
                        <a:lnTo>
                          <a:pt x="0" y="84721"/>
                        </a:lnTo>
                        <a:cubicBezTo>
                          <a:pt x="15288" y="91091"/>
                          <a:pt x="35672" y="96187"/>
                          <a:pt x="61152" y="96187"/>
                        </a:cubicBezTo>
                        <a:cubicBezTo>
                          <a:pt x="89818" y="94914"/>
                          <a:pt x="111475" y="89180"/>
                          <a:pt x="128038" y="81536"/>
                        </a:cubicBezTo>
                        <a:close/>
                      </a:path>
                    </a:pathLst>
                  </a:custGeom>
                  <a:solidFill>
                    <a:srgbClr val="A0A8A3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6" name="Freeform: Shape 375">
                    <a:extLst>
                      <a:ext uri="{FF2B5EF4-FFF2-40B4-BE49-F238E27FC236}">
                        <a16:creationId xmlns:a16="http://schemas.microsoft.com/office/drawing/2014/main" id="{06A55C15-D128-4A48-B2F8-D6EECA9419C6}"/>
                      </a:ext>
                    </a:extLst>
                  </p:cNvPr>
                  <p:cNvSpPr/>
                  <p:nvPr/>
                </p:nvSpPr>
                <p:spPr>
                  <a:xfrm>
                    <a:off x="4231607" y="5963290"/>
                    <a:ext cx="209573" cy="93666"/>
                  </a:xfrm>
                  <a:custGeom>
                    <a:avLst/>
                    <a:gdLst>
                      <a:gd name="connsiteX0" fmla="*/ 13377 w 209573"/>
                      <a:gd name="connsiteY0" fmla="*/ 3822 h 93666"/>
                      <a:gd name="connsiteX1" fmla="*/ 637 w 209573"/>
                      <a:gd name="connsiteY1" fmla="*/ 66885 h 93666"/>
                      <a:gd name="connsiteX2" fmla="*/ 0 w 209573"/>
                      <a:gd name="connsiteY2" fmla="*/ 69433 h 93666"/>
                      <a:gd name="connsiteX3" fmla="*/ 105105 w 209573"/>
                      <a:gd name="connsiteY3" fmla="*/ 93639 h 93666"/>
                      <a:gd name="connsiteX4" fmla="*/ 209574 w 209573"/>
                      <a:gd name="connsiteY4" fmla="*/ 66248 h 93666"/>
                      <a:gd name="connsiteX5" fmla="*/ 208937 w 209573"/>
                      <a:gd name="connsiteY5" fmla="*/ 64337 h 93666"/>
                      <a:gd name="connsiteX6" fmla="*/ 196834 w 209573"/>
                      <a:gd name="connsiteY6" fmla="*/ 0 h 93666"/>
                      <a:gd name="connsiteX7" fmla="*/ 105743 w 209573"/>
                      <a:gd name="connsiteY7" fmla="*/ 22932 h 93666"/>
                      <a:gd name="connsiteX8" fmla="*/ 13377 w 209573"/>
                      <a:gd name="connsiteY8" fmla="*/ 3822 h 93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9573" h="93666">
                        <a:moveTo>
                          <a:pt x="13377" y="3822"/>
                        </a:moveTo>
                        <a:lnTo>
                          <a:pt x="637" y="66885"/>
                        </a:lnTo>
                        <a:cubicBezTo>
                          <a:pt x="0" y="67522"/>
                          <a:pt x="0" y="68796"/>
                          <a:pt x="0" y="69433"/>
                        </a:cubicBezTo>
                        <a:cubicBezTo>
                          <a:pt x="0" y="83447"/>
                          <a:pt x="47138" y="94276"/>
                          <a:pt x="105105" y="93639"/>
                        </a:cubicBezTo>
                        <a:cubicBezTo>
                          <a:pt x="163073" y="93002"/>
                          <a:pt x="209574" y="80262"/>
                          <a:pt x="209574" y="66248"/>
                        </a:cubicBezTo>
                        <a:cubicBezTo>
                          <a:pt x="209574" y="65611"/>
                          <a:pt x="209574" y="64974"/>
                          <a:pt x="208937" y="64337"/>
                        </a:cubicBezTo>
                        <a:lnTo>
                          <a:pt x="196834" y="0"/>
                        </a:lnTo>
                        <a:cubicBezTo>
                          <a:pt x="181546" y="8918"/>
                          <a:pt x="151607" y="22295"/>
                          <a:pt x="105743" y="22932"/>
                        </a:cubicBezTo>
                        <a:cubicBezTo>
                          <a:pt x="54782" y="24206"/>
                          <a:pt x="25480" y="10829"/>
                          <a:pt x="13377" y="3822"/>
                        </a:cubicBezTo>
                        <a:close/>
                      </a:path>
                    </a:pathLst>
                  </a:custGeom>
                  <a:solidFill>
                    <a:srgbClr val="7A281C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7" name="Freeform: Shape 376">
                    <a:extLst>
                      <a:ext uri="{FF2B5EF4-FFF2-40B4-BE49-F238E27FC236}">
                        <a16:creationId xmlns:a16="http://schemas.microsoft.com/office/drawing/2014/main" id="{869C16C7-1809-4011-8976-9C97C272CA11}"/>
                      </a:ext>
                    </a:extLst>
                  </p:cNvPr>
                  <p:cNvSpPr/>
                  <p:nvPr/>
                </p:nvSpPr>
                <p:spPr>
                  <a:xfrm>
                    <a:off x="4244984" y="5891946"/>
                    <a:ext cx="183456" cy="94936"/>
                  </a:xfrm>
                  <a:custGeom>
                    <a:avLst/>
                    <a:gdLst>
                      <a:gd name="connsiteX0" fmla="*/ 91091 w 183456"/>
                      <a:gd name="connsiteY0" fmla="*/ 20384 h 94936"/>
                      <a:gd name="connsiteX1" fmla="*/ 14651 w 183456"/>
                      <a:gd name="connsiteY1" fmla="*/ 1274 h 94936"/>
                      <a:gd name="connsiteX2" fmla="*/ 0 w 183456"/>
                      <a:gd name="connsiteY2" fmla="*/ 75803 h 94936"/>
                      <a:gd name="connsiteX3" fmla="*/ 92365 w 183456"/>
                      <a:gd name="connsiteY3" fmla="*/ 94914 h 94936"/>
                      <a:gd name="connsiteX4" fmla="*/ 183457 w 183456"/>
                      <a:gd name="connsiteY4" fmla="*/ 71981 h 94936"/>
                      <a:gd name="connsiteX5" fmla="*/ 170079 w 183456"/>
                      <a:gd name="connsiteY5" fmla="*/ 0 h 94936"/>
                      <a:gd name="connsiteX6" fmla="*/ 91091 w 183456"/>
                      <a:gd name="connsiteY6" fmla="*/ 20384 h 94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3456" h="94936">
                        <a:moveTo>
                          <a:pt x="91091" y="20384"/>
                        </a:moveTo>
                        <a:cubicBezTo>
                          <a:pt x="55419" y="21021"/>
                          <a:pt x="30576" y="10829"/>
                          <a:pt x="14651" y="1274"/>
                        </a:cubicBezTo>
                        <a:lnTo>
                          <a:pt x="0" y="75803"/>
                        </a:lnTo>
                        <a:cubicBezTo>
                          <a:pt x="12103" y="82810"/>
                          <a:pt x="42042" y="95550"/>
                          <a:pt x="92365" y="94914"/>
                        </a:cubicBezTo>
                        <a:cubicBezTo>
                          <a:pt x="138229" y="94276"/>
                          <a:pt x="168168" y="80899"/>
                          <a:pt x="183457" y="71981"/>
                        </a:cubicBezTo>
                        <a:lnTo>
                          <a:pt x="170079" y="0"/>
                        </a:lnTo>
                        <a:cubicBezTo>
                          <a:pt x="152881" y="9555"/>
                          <a:pt x="126763" y="19747"/>
                          <a:pt x="91091" y="20384"/>
                        </a:cubicBezTo>
                        <a:close/>
                      </a:path>
                    </a:pathLst>
                  </a:custGeom>
                  <a:solidFill>
                    <a:srgbClr val="A0A8A3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78" name="Freeform: Shape 377">
                  <a:extLst>
                    <a:ext uri="{FF2B5EF4-FFF2-40B4-BE49-F238E27FC236}">
                      <a16:creationId xmlns:a16="http://schemas.microsoft.com/office/drawing/2014/main" id="{809D9A88-B994-4077-B1BA-8555FA2F5801}"/>
                    </a:ext>
                  </a:extLst>
                </p:cNvPr>
                <p:cNvSpPr/>
                <p:nvPr/>
              </p:nvSpPr>
              <p:spPr>
                <a:xfrm>
                  <a:off x="4294670" y="5649885"/>
                  <a:ext cx="146510" cy="406657"/>
                </a:xfrm>
                <a:custGeom>
                  <a:avLst/>
                  <a:gdLst>
                    <a:gd name="connsiteX0" fmla="*/ 145873 w 146510"/>
                    <a:gd name="connsiteY0" fmla="*/ 377742 h 406657"/>
                    <a:gd name="connsiteX1" fmla="*/ 133771 w 146510"/>
                    <a:gd name="connsiteY1" fmla="*/ 313405 h 406657"/>
                    <a:gd name="connsiteX2" fmla="*/ 120393 w 146510"/>
                    <a:gd name="connsiteY2" fmla="*/ 241424 h 406657"/>
                    <a:gd name="connsiteX3" fmla="*/ 106379 w 146510"/>
                    <a:gd name="connsiteY3" fmla="*/ 166895 h 406657"/>
                    <a:gd name="connsiteX4" fmla="*/ 91091 w 146510"/>
                    <a:gd name="connsiteY4" fmla="*/ 85358 h 406657"/>
                    <a:gd name="connsiteX5" fmla="*/ 75166 w 146510"/>
                    <a:gd name="connsiteY5" fmla="*/ 0 h 406657"/>
                    <a:gd name="connsiteX6" fmla="*/ 59878 w 146510"/>
                    <a:gd name="connsiteY6" fmla="*/ 0 h 406657"/>
                    <a:gd name="connsiteX7" fmla="*/ 102557 w 146510"/>
                    <a:gd name="connsiteY7" fmla="*/ 317864 h 406657"/>
                    <a:gd name="connsiteX8" fmla="*/ 0 w 146510"/>
                    <a:gd name="connsiteY8" fmla="*/ 405133 h 406657"/>
                    <a:gd name="connsiteX9" fmla="*/ 42042 w 146510"/>
                    <a:gd name="connsiteY9" fmla="*/ 406407 h 406657"/>
                    <a:gd name="connsiteX10" fmla="*/ 146511 w 146510"/>
                    <a:gd name="connsiteY10" fmla="*/ 379016 h 406657"/>
                    <a:gd name="connsiteX11" fmla="*/ 145873 w 146510"/>
                    <a:gd name="connsiteY11" fmla="*/ 377742 h 406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10" h="406657">
                      <a:moveTo>
                        <a:pt x="145873" y="377742"/>
                      </a:moveTo>
                      <a:lnTo>
                        <a:pt x="133771" y="313405"/>
                      </a:lnTo>
                      <a:lnTo>
                        <a:pt x="120393" y="241424"/>
                      </a:lnTo>
                      <a:lnTo>
                        <a:pt x="106379" y="166895"/>
                      </a:lnTo>
                      <a:lnTo>
                        <a:pt x="91091" y="85358"/>
                      </a:lnTo>
                      <a:lnTo>
                        <a:pt x="75166" y="0"/>
                      </a:lnTo>
                      <a:lnTo>
                        <a:pt x="59878" y="0"/>
                      </a:lnTo>
                      <a:cubicBezTo>
                        <a:pt x="67522" y="61152"/>
                        <a:pt x="89180" y="229321"/>
                        <a:pt x="102557" y="317864"/>
                      </a:cubicBezTo>
                      <a:cubicBezTo>
                        <a:pt x="113386" y="377742"/>
                        <a:pt x="69433" y="407682"/>
                        <a:pt x="0" y="405133"/>
                      </a:cubicBezTo>
                      <a:cubicBezTo>
                        <a:pt x="12740" y="406407"/>
                        <a:pt x="27391" y="407045"/>
                        <a:pt x="42042" y="406407"/>
                      </a:cubicBezTo>
                      <a:cubicBezTo>
                        <a:pt x="100009" y="405771"/>
                        <a:pt x="146511" y="393031"/>
                        <a:pt x="146511" y="379016"/>
                      </a:cubicBezTo>
                      <a:cubicBezTo>
                        <a:pt x="145873" y="379016"/>
                        <a:pt x="145873" y="378380"/>
                        <a:pt x="145873" y="377742"/>
                      </a:cubicBezTo>
                      <a:close/>
                    </a:path>
                  </a:pathLst>
                </a:custGeom>
                <a:solidFill>
                  <a:srgbClr val="C00000">
                    <a:alpha val="15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9" name="Freeform: Shape 378">
                  <a:extLst>
                    <a:ext uri="{FF2B5EF4-FFF2-40B4-BE49-F238E27FC236}">
                      <a16:creationId xmlns:a16="http://schemas.microsoft.com/office/drawing/2014/main" id="{C6A1E5C7-2298-4A8E-B660-44A586A67323}"/>
                    </a:ext>
                  </a:extLst>
                </p:cNvPr>
                <p:cNvSpPr/>
                <p:nvPr/>
              </p:nvSpPr>
              <p:spPr>
                <a:xfrm>
                  <a:off x="4230970" y="5651796"/>
                  <a:ext cx="110201" cy="405133"/>
                </a:xfrm>
                <a:custGeom>
                  <a:avLst/>
                  <a:gdLst>
                    <a:gd name="connsiteX0" fmla="*/ 76440 w 110201"/>
                    <a:gd name="connsiteY0" fmla="*/ 0 h 405133"/>
                    <a:gd name="connsiteX1" fmla="*/ 59241 w 110201"/>
                    <a:gd name="connsiteY1" fmla="*/ 86633 h 405133"/>
                    <a:gd name="connsiteX2" fmla="*/ 42679 w 110201"/>
                    <a:gd name="connsiteY2" fmla="*/ 168806 h 405133"/>
                    <a:gd name="connsiteX3" fmla="*/ 28028 w 110201"/>
                    <a:gd name="connsiteY3" fmla="*/ 241424 h 405133"/>
                    <a:gd name="connsiteX4" fmla="*/ 13377 w 110201"/>
                    <a:gd name="connsiteY4" fmla="*/ 315953 h 405133"/>
                    <a:gd name="connsiteX5" fmla="*/ 637 w 110201"/>
                    <a:gd name="connsiteY5" fmla="*/ 379016 h 405133"/>
                    <a:gd name="connsiteX6" fmla="*/ 0 w 110201"/>
                    <a:gd name="connsiteY6" fmla="*/ 381565 h 405133"/>
                    <a:gd name="connsiteX7" fmla="*/ 90454 w 110201"/>
                    <a:gd name="connsiteY7" fmla="*/ 405134 h 405133"/>
                    <a:gd name="connsiteX8" fmla="*/ 110201 w 110201"/>
                    <a:gd name="connsiteY8" fmla="*/ 0 h 405133"/>
                    <a:gd name="connsiteX9" fmla="*/ 76440 w 110201"/>
                    <a:gd name="connsiteY9" fmla="*/ 0 h 405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0201" h="405133">
                      <a:moveTo>
                        <a:pt x="76440" y="0"/>
                      </a:moveTo>
                      <a:lnTo>
                        <a:pt x="59241" y="86633"/>
                      </a:lnTo>
                      <a:lnTo>
                        <a:pt x="42679" y="168806"/>
                      </a:lnTo>
                      <a:lnTo>
                        <a:pt x="28028" y="241424"/>
                      </a:lnTo>
                      <a:lnTo>
                        <a:pt x="13377" y="315953"/>
                      </a:lnTo>
                      <a:lnTo>
                        <a:pt x="637" y="379016"/>
                      </a:lnTo>
                      <a:cubicBezTo>
                        <a:pt x="0" y="379654"/>
                        <a:pt x="0" y="380927"/>
                        <a:pt x="0" y="381565"/>
                      </a:cubicBezTo>
                      <a:cubicBezTo>
                        <a:pt x="0" y="394305"/>
                        <a:pt x="39494" y="404497"/>
                        <a:pt x="90454" y="405134"/>
                      </a:cubicBezTo>
                      <a:lnTo>
                        <a:pt x="110201" y="0"/>
                      </a:lnTo>
                      <a:lnTo>
                        <a:pt x="76440" y="0"/>
                      </a:lnTo>
                      <a:close/>
                    </a:path>
                  </a:pathLst>
                </a:custGeom>
                <a:solidFill>
                  <a:srgbClr val="C00000">
                    <a:alpha val="15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0" name="Freeform: Shape 379">
                  <a:extLst>
                    <a:ext uri="{FF2B5EF4-FFF2-40B4-BE49-F238E27FC236}">
                      <a16:creationId xmlns:a16="http://schemas.microsoft.com/office/drawing/2014/main" id="{84068F73-BA83-48FB-94B1-B36BF797879C}"/>
                    </a:ext>
                  </a:extLst>
                </p:cNvPr>
                <p:cNvSpPr/>
                <p:nvPr/>
              </p:nvSpPr>
              <p:spPr>
                <a:xfrm>
                  <a:off x="4307410" y="5643515"/>
                  <a:ext cx="62426" cy="15288"/>
                </a:xfrm>
                <a:custGeom>
                  <a:avLst/>
                  <a:gdLst>
                    <a:gd name="connsiteX0" fmla="*/ 62426 w 62426"/>
                    <a:gd name="connsiteY0" fmla="*/ 7007 h 15288"/>
                    <a:gd name="connsiteX1" fmla="*/ 31213 w 62426"/>
                    <a:gd name="connsiteY1" fmla="*/ 15288 h 15288"/>
                    <a:gd name="connsiteX2" fmla="*/ 0 w 62426"/>
                    <a:gd name="connsiteY2" fmla="*/ 8281 h 15288"/>
                    <a:gd name="connsiteX3" fmla="*/ 31213 w 62426"/>
                    <a:gd name="connsiteY3" fmla="*/ 0 h 15288"/>
                    <a:gd name="connsiteX4" fmla="*/ 62426 w 62426"/>
                    <a:gd name="connsiteY4" fmla="*/ 7007 h 15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426" h="15288">
                      <a:moveTo>
                        <a:pt x="62426" y="7007"/>
                      </a:moveTo>
                      <a:cubicBezTo>
                        <a:pt x="62426" y="11466"/>
                        <a:pt x="48412" y="14651"/>
                        <a:pt x="31213" y="15288"/>
                      </a:cubicBezTo>
                      <a:cubicBezTo>
                        <a:pt x="14014" y="15288"/>
                        <a:pt x="0" y="12103"/>
                        <a:pt x="0" y="8281"/>
                      </a:cubicBezTo>
                      <a:cubicBezTo>
                        <a:pt x="0" y="3822"/>
                        <a:pt x="14014" y="637"/>
                        <a:pt x="31213" y="0"/>
                      </a:cubicBezTo>
                      <a:cubicBezTo>
                        <a:pt x="48412" y="0"/>
                        <a:pt x="62426" y="3185"/>
                        <a:pt x="62426" y="7007"/>
                      </a:cubicBezTo>
                      <a:close/>
                    </a:path>
                  </a:pathLst>
                </a:custGeom>
                <a:solidFill>
                  <a:srgbClr val="F73A1C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381" name="Graphic 3">
                  <a:extLst>
                    <a:ext uri="{FF2B5EF4-FFF2-40B4-BE49-F238E27FC236}">
                      <a16:creationId xmlns:a16="http://schemas.microsoft.com/office/drawing/2014/main" id="{C409176D-341D-4DA5-A39C-7664F66E15BA}"/>
                    </a:ext>
                  </a:extLst>
                </p:cNvPr>
                <p:cNvGrpSpPr/>
                <p:nvPr/>
              </p:nvGrpSpPr>
              <p:grpSpPr>
                <a:xfrm>
                  <a:off x="4313143" y="5651796"/>
                  <a:ext cx="52234" cy="7007"/>
                  <a:chOff x="4313143" y="5651796"/>
                  <a:chExt cx="52234" cy="7007"/>
                </a:xfrm>
                <a:solidFill>
                  <a:srgbClr val="F73A1C"/>
                </a:solidFill>
              </p:grpSpPr>
              <p:sp>
                <p:nvSpPr>
                  <p:cNvPr id="382" name="Freeform: Shape 381">
                    <a:extLst>
                      <a:ext uri="{FF2B5EF4-FFF2-40B4-BE49-F238E27FC236}">
                        <a16:creationId xmlns:a16="http://schemas.microsoft.com/office/drawing/2014/main" id="{40B7B6B8-B043-4709-B735-A58D883CE351}"/>
                      </a:ext>
                    </a:extLst>
                  </p:cNvPr>
                  <p:cNvSpPr/>
                  <p:nvPr/>
                </p:nvSpPr>
                <p:spPr>
                  <a:xfrm>
                    <a:off x="4313143" y="5651796"/>
                    <a:ext cx="52234" cy="7007"/>
                  </a:xfrm>
                  <a:custGeom>
                    <a:avLst/>
                    <a:gdLst>
                      <a:gd name="connsiteX0" fmla="*/ 52234 w 52234"/>
                      <a:gd name="connsiteY0" fmla="*/ 3185 h 7007"/>
                      <a:gd name="connsiteX1" fmla="*/ 26117 w 52234"/>
                      <a:gd name="connsiteY1" fmla="*/ 0 h 7007"/>
                      <a:gd name="connsiteX2" fmla="*/ 0 w 52234"/>
                      <a:gd name="connsiteY2" fmla="*/ 3822 h 7007"/>
                      <a:gd name="connsiteX3" fmla="*/ 26117 w 52234"/>
                      <a:gd name="connsiteY3" fmla="*/ 7007 h 7007"/>
                      <a:gd name="connsiteX4" fmla="*/ 52234 w 52234"/>
                      <a:gd name="connsiteY4" fmla="*/ 3185 h 7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234" h="7007">
                        <a:moveTo>
                          <a:pt x="52234" y="3185"/>
                        </a:moveTo>
                        <a:cubicBezTo>
                          <a:pt x="46501" y="1274"/>
                          <a:pt x="36946" y="0"/>
                          <a:pt x="26117" y="0"/>
                        </a:cubicBezTo>
                        <a:cubicBezTo>
                          <a:pt x="15288" y="0"/>
                          <a:pt x="5096" y="1911"/>
                          <a:pt x="0" y="3822"/>
                        </a:cubicBezTo>
                        <a:cubicBezTo>
                          <a:pt x="5733" y="5733"/>
                          <a:pt x="15288" y="7007"/>
                          <a:pt x="26117" y="7007"/>
                        </a:cubicBezTo>
                        <a:cubicBezTo>
                          <a:pt x="36946" y="7007"/>
                          <a:pt x="46501" y="5096"/>
                          <a:pt x="52234" y="3185"/>
                        </a:cubicBezTo>
                        <a:close/>
                      </a:path>
                    </a:pathLst>
                  </a:custGeom>
                  <a:solidFill>
                    <a:srgbClr val="F73A1C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3" name="Freeform: Shape 382">
                    <a:extLst>
                      <a:ext uri="{FF2B5EF4-FFF2-40B4-BE49-F238E27FC236}">
                        <a16:creationId xmlns:a16="http://schemas.microsoft.com/office/drawing/2014/main" id="{2C76FB29-FD6E-4D76-BCB4-16603AD621E8}"/>
                      </a:ext>
                    </a:extLst>
                  </p:cNvPr>
                  <p:cNvSpPr/>
                  <p:nvPr/>
                </p:nvSpPr>
                <p:spPr>
                  <a:xfrm>
                    <a:off x="4313143" y="5651796"/>
                    <a:ext cx="52234" cy="7007"/>
                  </a:xfrm>
                  <a:custGeom>
                    <a:avLst/>
                    <a:gdLst>
                      <a:gd name="connsiteX0" fmla="*/ 52234 w 52234"/>
                      <a:gd name="connsiteY0" fmla="*/ 3185 h 7007"/>
                      <a:gd name="connsiteX1" fmla="*/ 26117 w 52234"/>
                      <a:gd name="connsiteY1" fmla="*/ 0 h 7007"/>
                      <a:gd name="connsiteX2" fmla="*/ 0 w 52234"/>
                      <a:gd name="connsiteY2" fmla="*/ 3822 h 7007"/>
                      <a:gd name="connsiteX3" fmla="*/ 26117 w 52234"/>
                      <a:gd name="connsiteY3" fmla="*/ 7007 h 7007"/>
                      <a:gd name="connsiteX4" fmla="*/ 52234 w 52234"/>
                      <a:gd name="connsiteY4" fmla="*/ 3185 h 7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234" h="7007">
                        <a:moveTo>
                          <a:pt x="52234" y="3185"/>
                        </a:moveTo>
                        <a:cubicBezTo>
                          <a:pt x="46501" y="1274"/>
                          <a:pt x="36946" y="0"/>
                          <a:pt x="26117" y="0"/>
                        </a:cubicBezTo>
                        <a:cubicBezTo>
                          <a:pt x="15288" y="0"/>
                          <a:pt x="5096" y="1911"/>
                          <a:pt x="0" y="3822"/>
                        </a:cubicBezTo>
                        <a:cubicBezTo>
                          <a:pt x="5733" y="5733"/>
                          <a:pt x="15288" y="7007"/>
                          <a:pt x="26117" y="7007"/>
                        </a:cubicBezTo>
                        <a:cubicBezTo>
                          <a:pt x="36946" y="7007"/>
                          <a:pt x="46501" y="5096"/>
                          <a:pt x="52234" y="3185"/>
                        </a:cubicBezTo>
                        <a:close/>
                      </a:path>
                    </a:pathLst>
                  </a:custGeom>
                  <a:solidFill>
                    <a:srgbClr val="F73A1C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84" name="Freeform: Shape 383">
                  <a:extLst>
                    <a:ext uri="{FF2B5EF4-FFF2-40B4-BE49-F238E27FC236}">
                      <a16:creationId xmlns:a16="http://schemas.microsoft.com/office/drawing/2014/main" id="{236DB2C9-1A20-4463-BED5-81CA658F3A87}"/>
                    </a:ext>
                  </a:extLst>
                </p:cNvPr>
                <p:cNvSpPr/>
                <p:nvPr/>
              </p:nvSpPr>
              <p:spPr>
                <a:xfrm>
                  <a:off x="4363466" y="5649885"/>
                  <a:ext cx="77196" cy="387297"/>
                </a:xfrm>
                <a:custGeom>
                  <a:avLst/>
                  <a:gdLst>
                    <a:gd name="connsiteX0" fmla="*/ 77077 w 77196"/>
                    <a:gd name="connsiteY0" fmla="*/ 379653 h 387297"/>
                    <a:gd name="connsiteX1" fmla="*/ 76440 w 77196"/>
                    <a:gd name="connsiteY1" fmla="*/ 377742 h 387297"/>
                    <a:gd name="connsiteX2" fmla="*/ 64337 w 77196"/>
                    <a:gd name="connsiteY2" fmla="*/ 313405 h 387297"/>
                    <a:gd name="connsiteX3" fmla="*/ 50960 w 77196"/>
                    <a:gd name="connsiteY3" fmla="*/ 241424 h 387297"/>
                    <a:gd name="connsiteX4" fmla="*/ 36946 w 77196"/>
                    <a:gd name="connsiteY4" fmla="*/ 166895 h 387297"/>
                    <a:gd name="connsiteX5" fmla="*/ 21658 w 77196"/>
                    <a:gd name="connsiteY5" fmla="*/ 85358 h 387297"/>
                    <a:gd name="connsiteX6" fmla="*/ 5733 w 77196"/>
                    <a:gd name="connsiteY6" fmla="*/ 0 h 387297"/>
                    <a:gd name="connsiteX7" fmla="*/ 0 w 77196"/>
                    <a:gd name="connsiteY7" fmla="*/ 0 h 387297"/>
                    <a:gd name="connsiteX8" fmla="*/ 71344 w 77196"/>
                    <a:gd name="connsiteY8" fmla="*/ 387297 h 387297"/>
                    <a:gd name="connsiteX9" fmla="*/ 77077 w 77196"/>
                    <a:gd name="connsiteY9" fmla="*/ 379653 h 387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196" h="387297">
                      <a:moveTo>
                        <a:pt x="77077" y="379653"/>
                      </a:moveTo>
                      <a:cubicBezTo>
                        <a:pt x="77077" y="379016"/>
                        <a:pt x="77077" y="378380"/>
                        <a:pt x="76440" y="377742"/>
                      </a:cubicBezTo>
                      <a:lnTo>
                        <a:pt x="64337" y="313405"/>
                      </a:lnTo>
                      <a:lnTo>
                        <a:pt x="50960" y="241424"/>
                      </a:lnTo>
                      <a:lnTo>
                        <a:pt x="36946" y="166895"/>
                      </a:lnTo>
                      <a:lnTo>
                        <a:pt x="21658" y="85358"/>
                      </a:lnTo>
                      <a:lnTo>
                        <a:pt x="5733" y="0"/>
                      </a:lnTo>
                      <a:lnTo>
                        <a:pt x="0" y="0"/>
                      </a:lnTo>
                      <a:lnTo>
                        <a:pt x="71344" y="387297"/>
                      </a:lnTo>
                      <a:cubicBezTo>
                        <a:pt x="75803" y="385386"/>
                        <a:pt x="77714" y="382838"/>
                        <a:pt x="77077" y="379653"/>
                      </a:cubicBezTo>
                      <a:close/>
                    </a:path>
                  </a:pathLst>
                </a:custGeom>
                <a:solidFill>
                  <a:srgbClr val="F73A1C">
                    <a:alpha val="35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85" name="Freeform: Shape 384">
                <a:extLst>
                  <a:ext uri="{FF2B5EF4-FFF2-40B4-BE49-F238E27FC236}">
                    <a16:creationId xmlns:a16="http://schemas.microsoft.com/office/drawing/2014/main" id="{79B37E06-B801-4279-B1FF-A2B93E6EA034}"/>
                  </a:ext>
                </a:extLst>
              </p:cNvPr>
              <p:cNvSpPr/>
              <p:nvPr/>
            </p:nvSpPr>
            <p:spPr>
              <a:xfrm>
                <a:off x="4123954" y="6037819"/>
                <a:ext cx="175812" cy="46501"/>
              </a:xfrm>
              <a:custGeom>
                <a:avLst/>
                <a:gdLst>
                  <a:gd name="connsiteX0" fmla="*/ 175176 w 175812"/>
                  <a:gd name="connsiteY0" fmla="*/ 46501 h 46501"/>
                  <a:gd name="connsiteX1" fmla="*/ 1911 w 175812"/>
                  <a:gd name="connsiteY1" fmla="*/ 7007 h 46501"/>
                  <a:gd name="connsiteX2" fmla="*/ 0 w 175812"/>
                  <a:gd name="connsiteY2" fmla="*/ 5096 h 46501"/>
                  <a:gd name="connsiteX3" fmla="*/ 14651 w 175812"/>
                  <a:gd name="connsiteY3" fmla="*/ 0 h 46501"/>
                  <a:gd name="connsiteX4" fmla="*/ 15925 w 175812"/>
                  <a:gd name="connsiteY4" fmla="*/ 1274 h 46501"/>
                  <a:gd name="connsiteX5" fmla="*/ 3185 w 175812"/>
                  <a:gd name="connsiteY5" fmla="*/ 5096 h 46501"/>
                  <a:gd name="connsiteX6" fmla="*/ 3822 w 175812"/>
                  <a:gd name="connsiteY6" fmla="*/ 5733 h 46501"/>
                  <a:gd name="connsiteX7" fmla="*/ 175813 w 175812"/>
                  <a:gd name="connsiteY7" fmla="*/ 45227 h 46501"/>
                  <a:gd name="connsiteX8" fmla="*/ 175176 w 175812"/>
                  <a:gd name="connsiteY8" fmla="*/ 46501 h 46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812" h="46501">
                    <a:moveTo>
                      <a:pt x="175176" y="46501"/>
                    </a:moveTo>
                    <a:cubicBezTo>
                      <a:pt x="103831" y="32487"/>
                      <a:pt x="8281" y="9555"/>
                      <a:pt x="1911" y="7007"/>
                    </a:cubicBezTo>
                    <a:cubicBezTo>
                      <a:pt x="0" y="6370"/>
                      <a:pt x="0" y="5733"/>
                      <a:pt x="0" y="5096"/>
                    </a:cubicBezTo>
                    <a:cubicBezTo>
                      <a:pt x="1274" y="2548"/>
                      <a:pt x="12740" y="637"/>
                      <a:pt x="14651" y="0"/>
                    </a:cubicBezTo>
                    <a:lnTo>
                      <a:pt x="15925" y="1274"/>
                    </a:lnTo>
                    <a:cubicBezTo>
                      <a:pt x="10192" y="1911"/>
                      <a:pt x="3822" y="3822"/>
                      <a:pt x="3185" y="5096"/>
                    </a:cubicBezTo>
                    <a:cubicBezTo>
                      <a:pt x="3185" y="5096"/>
                      <a:pt x="3185" y="5096"/>
                      <a:pt x="3822" y="5733"/>
                    </a:cubicBezTo>
                    <a:cubicBezTo>
                      <a:pt x="9555" y="8281"/>
                      <a:pt x="104468" y="31213"/>
                      <a:pt x="175813" y="45227"/>
                    </a:cubicBezTo>
                    <a:lnTo>
                      <a:pt x="175176" y="46501"/>
                    </a:lnTo>
                    <a:close/>
                  </a:path>
                </a:pathLst>
              </a:custGeom>
              <a:solidFill>
                <a:srgbClr val="F73A1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6" name="Freeform: Shape 385">
                <a:extLst>
                  <a:ext uri="{FF2B5EF4-FFF2-40B4-BE49-F238E27FC236}">
                    <a16:creationId xmlns:a16="http://schemas.microsoft.com/office/drawing/2014/main" id="{F095780C-0620-4CE4-AE70-B450A29D5E6B}"/>
                  </a:ext>
                </a:extLst>
              </p:cNvPr>
              <p:cNvSpPr/>
              <p:nvPr/>
            </p:nvSpPr>
            <p:spPr>
              <a:xfrm>
                <a:off x="4141400" y="6030145"/>
                <a:ext cx="254474" cy="50434"/>
              </a:xfrm>
              <a:custGeom>
                <a:avLst/>
                <a:gdLst>
                  <a:gd name="connsiteX0" fmla="*/ 4849 w 254474"/>
                  <a:gd name="connsiteY0" fmla="*/ 8948 h 50434"/>
                  <a:gd name="connsiteX1" fmla="*/ 69186 w 254474"/>
                  <a:gd name="connsiteY1" fmla="*/ 31 h 50434"/>
                  <a:gd name="connsiteX2" fmla="*/ 74282 w 254474"/>
                  <a:gd name="connsiteY2" fmla="*/ 24237 h 50434"/>
                  <a:gd name="connsiteX3" fmla="*/ 218882 w 254474"/>
                  <a:gd name="connsiteY3" fmla="*/ 31881 h 50434"/>
                  <a:gd name="connsiteX4" fmla="*/ 230348 w 254474"/>
                  <a:gd name="connsiteY4" fmla="*/ 43347 h 50434"/>
                  <a:gd name="connsiteX5" fmla="*/ 118235 w 254474"/>
                  <a:gd name="connsiteY5" fmla="*/ 40798 h 50434"/>
                  <a:gd name="connsiteX6" fmla="*/ 4849 w 254474"/>
                  <a:gd name="connsiteY6" fmla="*/ 8948 h 50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4474" h="50434">
                    <a:moveTo>
                      <a:pt x="4849" y="8948"/>
                    </a:moveTo>
                    <a:cubicBezTo>
                      <a:pt x="4849" y="8948"/>
                      <a:pt x="53261" y="-607"/>
                      <a:pt x="69186" y="31"/>
                    </a:cubicBezTo>
                    <a:cubicBezTo>
                      <a:pt x="85111" y="667"/>
                      <a:pt x="45617" y="16592"/>
                      <a:pt x="74282" y="24237"/>
                    </a:cubicBezTo>
                    <a:cubicBezTo>
                      <a:pt x="102947" y="31881"/>
                      <a:pt x="167285" y="32517"/>
                      <a:pt x="218882" y="31881"/>
                    </a:cubicBezTo>
                    <a:cubicBezTo>
                      <a:pt x="270479" y="31243"/>
                      <a:pt x="258376" y="35066"/>
                      <a:pt x="230348" y="43347"/>
                    </a:cubicBezTo>
                    <a:cubicBezTo>
                      <a:pt x="202320" y="51628"/>
                      <a:pt x="181298" y="54813"/>
                      <a:pt x="118235" y="40798"/>
                    </a:cubicBezTo>
                    <a:cubicBezTo>
                      <a:pt x="64090" y="28696"/>
                      <a:pt x="-21268" y="14681"/>
                      <a:pt x="4849" y="8948"/>
                    </a:cubicBezTo>
                    <a:close/>
                  </a:path>
                </a:pathLst>
              </a:custGeom>
              <a:solidFill>
                <a:srgbClr val="F73A1C">
                  <a:alpha val="50000"/>
                </a:srgbClr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67" name="Graphic 3">
              <a:extLst>
                <a:ext uri="{FF2B5EF4-FFF2-40B4-BE49-F238E27FC236}">
                  <a16:creationId xmlns:a16="http://schemas.microsoft.com/office/drawing/2014/main" id="{44780EF7-355F-4598-8B88-CAF57772A060}"/>
                </a:ext>
              </a:extLst>
            </p:cNvPr>
            <p:cNvGrpSpPr/>
            <p:nvPr/>
          </p:nvGrpSpPr>
          <p:grpSpPr>
            <a:xfrm>
              <a:off x="6340973" y="5618353"/>
              <a:ext cx="428167" cy="455882"/>
              <a:chOff x="4123954" y="5643515"/>
              <a:chExt cx="428167" cy="455882"/>
            </a:xfrm>
            <a:solidFill>
              <a:schemeClr val="accent1"/>
            </a:solidFill>
          </p:grpSpPr>
          <p:sp>
            <p:nvSpPr>
              <p:cNvPr id="2268" name="Freeform: Shape 2267">
                <a:extLst>
                  <a:ext uri="{FF2B5EF4-FFF2-40B4-BE49-F238E27FC236}">
                    <a16:creationId xmlns:a16="http://schemas.microsoft.com/office/drawing/2014/main" id="{93B05847-5971-4CB1-8AC8-C612C8EAF27E}"/>
                  </a:ext>
                </a:extLst>
              </p:cNvPr>
              <p:cNvSpPr/>
              <p:nvPr/>
            </p:nvSpPr>
            <p:spPr>
              <a:xfrm>
                <a:off x="4123954" y="6039093"/>
                <a:ext cx="428167" cy="60304"/>
              </a:xfrm>
              <a:custGeom>
                <a:avLst/>
                <a:gdLst>
                  <a:gd name="connsiteX0" fmla="*/ 416599 w 428167"/>
                  <a:gd name="connsiteY0" fmla="*/ 3185 h 60304"/>
                  <a:gd name="connsiteX1" fmla="*/ 242698 w 428167"/>
                  <a:gd name="connsiteY1" fmla="*/ 46501 h 60304"/>
                  <a:gd name="connsiteX2" fmla="*/ 187279 w 428167"/>
                  <a:gd name="connsiteY2" fmla="*/ 47138 h 60304"/>
                  <a:gd name="connsiteX3" fmla="*/ 14014 w 428167"/>
                  <a:gd name="connsiteY3" fmla="*/ 9555 h 60304"/>
                  <a:gd name="connsiteX4" fmla="*/ 1274 w 428167"/>
                  <a:gd name="connsiteY4" fmla="*/ 3822 h 60304"/>
                  <a:gd name="connsiteX5" fmla="*/ 0 w 428167"/>
                  <a:gd name="connsiteY5" fmla="*/ 8918 h 60304"/>
                  <a:gd name="connsiteX6" fmla="*/ 14014 w 428167"/>
                  <a:gd name="connsiteY6" fmla="*/ 18473 h 60304"/>
                  <a:gd name="connsiteX7" fmla="*/ 187279 w 428167"/>
                  <a:gd name="connsiteY7" fmla="*/ 56057 h 60304"/>
                  <a:gd name="connsiteX8" fmla="*/ 242698 w 428167"/>
                  <a:gd name="connsiteY8" fmla="*/ 55419 h 60304"/>
                  <a:gd name="connsiteX9" fmla="*/ 416599 w 428167"/>
                  <a:gd name="connsiteY9" fmla="*/ 12103 h 60304"/>
                  <a:gd name="connsiteX10" fmla="*/ 428065 w 428167"/>
                  <a:gd name="connsiteY10" fmla="*/ 5096 h 60304"/>
                  <a:gd name="connsiteX11" fmla="*/ 426792 w 428167"/>
                  <a:gd name="connsiteY11" fmla="*/ 0 h 60304"/>
                  <a:gd name="connsiteX12" fmla="*/ 416599 w 428167"/>
                  <a:gd name="connsiteY12" fmla="*/ 3185 h 60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67" h="60304">
                    <a:moveTo>
                      <a:pt x="416599" y="3185"/>
                    </a:moveTo>
                    <a:cubicBezTo>
                      <a:pt x="405133" y="5733"/>
                      <a:pt x="296206" y="32487"/>
                      <a:pt x="242698" y="46501"/>
                    </a:cubicBezTo>
                    <a:cubicBezTo>
                      <a:pt x="222314" y="52234"/>
                      <a:pt x="220403" y="53508"/>
                      <a:pt x="187279" y="47138"/>
                    </a:cubicBezTo>
                    <a:cubicBezTo>
                      <a:pt x="187279" y="47138"/>
                      <a:pt x="24206" y="12103"/>
                      <a:pt x="14014" y="9555"/>
                    </a:cubicBezTo>
                    <a:cubicBezTo>
                      <a:pt x="7007" y="7644"/>
                      <a:pt x="3185" y="6370"/>
                      <a:pt x="1274" y="3822"/>
                    </a:cubicBezTo>
                    <a:cubicBezTo>
                      <a:pt x="0" y="5096"/>
                      <a:pt x="0" y="6370"/>
                      <a:pt x="0" y="8918"/>
                    </a:cubicBezTo>
                    <a:cubicBezTo>
                      <a:pt x="0" y="13377"/>
                      <a:pt x="3185" y="15925"/>
                      <a:pt x="14014" y="18473"/>
                    </a:cubicBezTo>
                    <a:cubicBezTo>
                      <a:pt x="24206" y="21021"/>
                      <a:pt x="187279" y="56057"/>
                      <a:pt x="187279" y="56057"/>
                    </a:cubicBezTo>
                    <a:cubicBezTo>
                      <a:pt x="220403" y="62427"/>
                      <a:pt x="221677" y="61152"/>
                      <a:pt x="242698" y="55419"/>
                    </a:cubicBezTo>
                    <a:cubicBezTo>
                      <a:pt x="296206" y="41405"/>
                      <a:pt x="405133" y="14651"/>
                      <a:pt x="416599" y="12103"/>
                    </a:cubicBezTo>
                    <a:cubicBezTo>
                      <a:pt x="427429" y="9555"/>
                      <a:pt x="428065" y="7644"/>
                      <a:pt x="428065" y="5096"/>
                    </a:cubicBezTo>
                    <a:cubicBezTo>
                      <a:pt x="428065" y="3185"/>
                      <a:pt x="428703" y="1274"/>
                      <a:pt x="426792" y="0"/>
                    </a:cubicBezTo>
                    <a:cubicBezTo>
                      <a:pt x="425518" y="637"/>
                      <a:pt x="422333" y="1911"/>
                      <a:pt x="416599" y="3185"/>
                    </a:cubicBezTo>
                    <a:close/>
                  </a:path>
                </a:pathLst>
              </a:custGeom>
              <a:solidFill>
                <a:srgbClr val="F73A1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69" name="Freeform: Shape 2268">
                <a:extLst>
                  <a:ext uri="{FF2B5EF4-FFF2-40B4-BE49-F238E27FC236}">
                    <a16:creationId xmlns:a16="http://schemas.microsoft.com/office/drawing/2014/main" id="{E4C9037D-9317-49DA-AC00-7A138A36D97A}"/>
                  </a:ext>
                </a:extLst>
              </p:cNvPr>
              <p:cNvSpPr/>
              <p:nvPr/>
            </p:nvSpPr>
            <p:spPr>
              <a:xfrm>
                <a:off x="4123954" y="6038456"/>
                <a:ext cx="428065" cy="60539"/>
              </a:xfrm>
              <a:custGeom>
                <a:avLst/>
                <a:gdLst>
                  <a:gd name="connsiteX0" fmla="*/ 426792 w 428065"/>
                  <a:gd name="connsiteY0" fmla="*/ 0 h 60539"/>
                  <a:gd name="connsiteX1" fmla="*/ 416599 w 428065"/>
                  <a:gd name="connsiteY1" fmla="*/ 3822 h 60539"/>
                  <a:gd name="connsiteX2" fmla="*/ 242698 w 428065"/>
                  <a:gd name="connsiteY2" fmla="*/ 47138 h 60539"/>
                  <a:gd name="connsiteX3" fmla="*/ 187279 w 428065"/>
                  <a:gd name="connsiteY3" fmla="*/ 47775 h 60539"/>
                  <a:gd name="connsiteX4" fmla="*/ 14014 w 428065"/>
                  <a:gd name="connsiteY4" fmla="*/ 10192 h 60539"/>
                  <a:gd name="connsiteX5" fmla="*/ 1274 w 428065"/>
                  <a:gd name="connsiteY5" fmla="*/ 4459 h 60539"/>
                  <a:gd name="connsiteX6" fmla="*/ 0 w 428065"/>
                  <a:gd name="connsiteY6" fmla="*/ 8281 h 60539"/>
                  <a:gd name="connsiteX7" fmla="*/ 140141 w 428065"/>
                  <a:gd name="connsiteY7" fmla="*/ 39494 h 60539"/>
                  <a:gd name="connsiteX8" fmla="*/ 203204 w 428065"/>
                  <a:gd name="connsiteY8" fmla="*/ 59241 h 60539"/>
                  <a:gd name="connsiteX9" fmla="*/ 242061 w 428065"/>
                  <a:gd name="connsiteY9" fmla="*/ 56056 h 60539"/>
                  <a:gd name="connsiteX10" fmla="*/ 415963 w 428065"/>
                  <a:gd name="connsiteY10" fmla="*/ 12740 h 60539"/>
                  <a:gd name="connsiteX11" fmla="*/ 427429 w 428065"/>
                  <a:gd name="connsiteY11" fmla="*/ 5733 h 60539"/>
                  <a:gd name="connsiteX12" fmla="*/ 426792 w 428065"/>
                  <a:gd name="connsiteY12" fmla="*/ 0 h 60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065" h="60539">
                    <a:moveTo>
                      <a:pt x="426792" y="0"/>
                    </a:moveTo>
                    <a:cubicBezTo>
                      <a:pt x="425518" y="1274"/>
                      <a:pt x="422333" y="2548"/>
                      <a:pt x="416599" y="3822"/>
                    </a:cubicBezTo>
                    <a:cubicBezTo>
                      <a:pt x="405133" y="6370"/>
                      <a:pt x="296206" y="33124"/>
                      <a:pt x="242698" y="47138"/>
                    </a:cubicBezTo>
                    <a:cubicBezTo>
                      <a:pt x="222314" y="52871"/>
                      <a:pt x="220403" y="54145"/>
                      <a:pt x="187279" y="47775"/>
                    </a:cubicBezTo>
                    <a:cubicBezTo>
                      <a:pt x="187279" y="47775"/>
                      <a:pt x="24206" y="12740"/>
                      <a:pt x="14014" y="10192"/>
                    </a:cubicBezTo>
                    <a:cubicBezTo>
                      <a:pt x="7007" y="8281"/>
                      <a:pt x="3185" y="7007"/>
                      <a:pt x="1274" y="4459"/>
                    </a:cubicBezTo>
                    <a:cubicBezTo>
                      <a:pt x="637" y="5733"/>
                      <a:pt x="0" y="7007"/>
                      <a:pt x="0" y="8281"/>
                    </a:cubicBezTo>
                    <a:cubicBezTo>
                      <a:pt x="15925" y="12103"/>
                      <a:pt x="77077" y="26754"/>
                      <a:pt x="140141" y="39494"/>
                    </a:cubicBezTo>
                    <a:cubicBezTo>
                      <a:pt x="192374" y="50323"/>
                      <a:pt x="200019" y="52871"/>
                      <a:pt x="203204" y="59241"/>
                    </a:cubicBezTo>
                    <a:cubicBezTo>
                      <a:pt x="221040" y="61789"/>
                      <a:pt x="225499" y="60515"/>
                      <a:pt x="242061" y="56056"/>
                    </a:cubicBezTo>
                    <a:cubicBezTo>
                      <a:pt x="295569" y="42042"/>
                      <a:pt x="404497" y="15288"/>
                      <a:pt x="415963" y="12740"/>
                    </a:cubicBezTo>
                    <a:cubicBezTo>
                      <a:pt x="426792" y="10192"/>
                      <a:pt x="427429" y="8281"/>
                      <a:pt x="427429" y="5733"/>
                    </a:cubicBezTo>
                    <a:cubicBezTo>
                      <a:pt x="428065" y="3185"/>
                      <a:pt x="428703" y="1274"/>
                      <a:pt x="426792" y="0"/>
                    </a:cubicBezTo>
                    <a:close/>
                  </a:path>
                </a:pathLst>
              </a:custGeom>
              <a:solidFill>
                <a:srgbClr val="F73A1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0" name="Freeform: Shape 2269">
                <a:extLst>
                  <a:ext uri="{FF2B5EF4-FFF2-40B4-BE49-F238E27FC236}">
                    <a16:creationId xmlns:a16="http://schemas.microsoft.com/office/drawing/2014/main" id="{65A993E4-6FD1-4971-9AE3-2057F6A5470B}"/>
                  </a:ext>
                </a:extLst>
              </p:cNvPr>
              <p:cNvSpPr/>
              <p:nvPr/>
            </p:nvSpPr>
            <p:spPr>
              <a:xfrm>
                <a:off x="4126501" y="6012339"/>
                <a:ext cx="424880" cy="78140"/>
              </a:xfrm>
              <a:custGeom>
                <a:avLst/>
                <a:gdLst>
                  <a:gd name="connsiteX0" fmla="*/ 12103 w 424880"/>
                  <a:gd name="connsiteY0" fmla="*/ 36309 h 78140"/>
                  <a:gd name="connsiteX1" fmla="*/ 185368 w 424880"/>
                  <a:gd name="connsiteY1" fmla="*/ 73892 h 78140"/>
                  <a:gd name="connsiteX2" fmla="*/ 240787 w 424880"/>
                  <a:gd name="connsiteY2" fmla="*/ 73255 h 78140"/>
                  <a:gd name="connsiteX3" fmla="*/ 414689 w 424880"/>
                  <a:gd name="connsiteY3" fmla="*/ 29939 h 78140"/>
                  <a:gd name="connsiteX4" fmla="*/ 424881 w 424880"/>
                  <a:gd name="connsiteY4" fmla="*/ 26117 h 78140"/>
                  <a:gd name="connsiteX5" fmla="*/ 414052 w 424880"/>
                  <a:gd name="connsiteY5" fmla="*/ 22295 h 78140"/>
                  <a:gd name="connsiteX6" fmla="*/ 300028 w 424880"/>
                  <a:gd name="connsiteY6" fmla="*/ 0 h 78140"/>
                  <a:gd name="connsiteX7" fmla="*/ 124215 w 424880"/>
                  <a:gd name="connsiteY7" fmla="*/ 2548 h 78140"/>
                  <a:gd name="connsiteX8" fmla="*/ 10192 w 424880"/>
                  <a:gd name="connsiteY8" fmla="*/ 26117 h 78140"/>
                  <a:gd name="connsiteX9" fmla="*/ 0 w 424880"/>
                  <a:gd name="connsiteY9" fmla="*/ 29939 h 78140"/>
                  <a:gd name="connsiteX10" fmla="*/ 12103 w 424880"/>
                  <a:gd name="connsiteY10" fmla="*/ 36309 h 781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4880" h="78140">
                    <a:moveTo>
                      <a:pt x="12103" y="36309"/>
                    </a:moveTo>
                    <a:cubicBezTo>
                      <a:pt x="22295" y="38857"/>
                      <a:pt x="185368" y="73892"/>
                      <a:pt x="185368" y="73892"/>
                    </a:cubicBezTo>
                    <a:cubicBezTo>
                      <a:pt x="218492" y="80262"/>
                      <a:pt x="219766" y="78988"/>
                      <a:pt x="240787" y="73255"/>
                    </a:cubicBezTo>
                    <a:cubicBezTo>
                      <a:pt x="294295" y="59241"/>
                      <a:pt x="403223" y="32487"/>
                      <a:pt x="414689" y="29939"/>
                    </a:cubicBezTo>
                    <a:cubicBezTo>
                      <a:pt x="420422" y="28665"/>
                      <a:pt x="423607" y="27391"/>
                      <a:pt x="424881" y="26117"/>
                    </a:cubicBezTo>
                    <a:cubicBezTo>
                      <a:pt x="423607" y="24843"/>
                      <a:pt x="420422" y="23569"/>
                      <a:pt x="414052" y="22295"/>
                    </a:cubicBezTo>
                    <a:cubicBezTo>
                      <a:pt x="399401" y="19747"/>
                      <a:pt x="300028" y="0"/>
                      <a:pt x="300028" y="0"/>
                    </a:cubicBezTo>
                    <a:lnTo>
                      <a:pt x="124215" y="2548"/>
                    </a:lnTo>
                    <a:cubicBezTo>
                      <a:pt x="124215" y="2548"/>
                      <a:pt x="21658" y="24206"/>
                      <a:pt x="10192" y="26117"/>
                    </a:cubicBezTo>
                    <a:cubicBezTo>
                      <a:pt x="3822" y="27391"/>
                      <a:pt x="1274" y="28665"/>
                      <a:pt x="0" y="29939"/>
                    </a:cubicBezTo>
                    <a:cubicBezTo>
                      <a:pt x="637" y="33124"/>
                      <a:pt x="4459" y="34398"/>
                      <a:pt x="12103" y="36309"/>
                    </a:cubicBezTo>
                    <a:close/>
                  </a:path>
                </a:pathLst>
              </a:custGeom>
              <a:solidFill>
                <a:srgbClr val="F73A1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1" name="Freeform: Shape 2270">
                <a:extLst>
                  <a:ext uri="{FF2B5EF4-FFF2-40B4-BE49-F238E27FC236}">
                    <a16:creationId xmlns:a16="http://schemas.microsoft.com/office/drawing/2014/main" id="{3202CA74-A87F-4C56-8591-72E8CD67C2D1}"/>
                  </a:ext>
                </a:extLst>
              </p:cNvPr>
              <p:cNvSpPr/>
              <p:nvPr/>
            </p:nvSpPr>
            <p:spPr>
              <a:xfrm>
                <a:off x="4334165" y="6089416"/>
                <a:ext cx="19110" cy="9973"/>
              </a:xfrm>
              <a:custGeom>
                <a:avLst/>
                <a:gdLst>
                  <a:gd name="connsiteX0" fmla="*/ 0 w 19110"/>
                  <a:gd name="connsiteY0" fmla="*/ 637 h 9973"/>
                  <a:gd name="connsiteX1" fmla="*/ 1911 w 19110"/>
                  <a:gd name="connsiteY1" fmla="*/ 9555 h 9973"/>
                  <a:gd name="connsiteX2" fmla="*/ 16562 w 19110"/>
                  <a:gd name="connsiteY2" fmla="*/ 8918 h 9973"/>
                  <a:gd name="connsiteX3" fmla="*/ 19110 w 19110"/>
                  <a:gd name="connsiteY3" fmla="*/ 0 h 9973"/>
                  <a:gd name="connsiteX4" fmla="*/ 0 w 19110"/>
                  <a:gd name="connsiteY4" fmla="*/ 637 h 9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10" h="9973">
                    <a:moveTo>
                      <a:pt x="0" y="637"/>
                    </a:moveTo>
                    <a:lnTo>
                      <a:pt x="1911" y="9555"/>
                    </a:lnTo>
                    <a:cubicBezTo>
                      <a:pt x="7644" y="10192"/>
                      <a:pt x="12103" y="10192"/>
                      <a:pt x="16562" y="8918"/>
                    </a:cubicBezTo>
                    <a:lnTo>
                      <a:pt x="19110" y="0"/>
                    </a:lnTo>
                    <a:cubicBezTo>
                      <a:pt x="12740" y="1274"/>
                      <a:pt x="7644" y="1274"/>
                      <a:pt x="0" y="637"/>
                    </a:cubicBezTo>
                    <a:close/>
                  </a:path>
                </a:pathLst>
              </a:custGeom>
              <a:solidFill>
                <a:srgbClr val="F73A1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2" name="Freeform: Shape 2271">
                <a:extLst>
                  <a:ext uri="{FF2B5EF4-FFF2-40B4-BE49-F238E27FC236}">
                    <a16:creationId xmlns:a16="http://schemas.microsoft.com/office/drawing/2014/main" id="{349EC01E-642C-498E-A76D-FC3D272E0F50}"/>
                  </a:ext>
                </a:extLst>
              </p:cNvPr>
              <p:cNvSpPr/>
              <p:nvPr/>
            </p:nvSpPr>
            <p:spPr>
              <a:xfrm>
                <a:off x="4155804" y="6012339"/>
                <a:ext cx="396215" cy="77503"/>
              </a:xfrm>
              <a:custGeom>
                <a:avLst/>
                <a:gdLst>
                  <a:gd name="connsiteX0" fmla="*/ 384112 w 396215"/>
                  <a:gd name="connsiteY0" fmla="*/ 22295 h 77503"/>
                  <a:gd name="connsiteX1" fmla="*/ 270089 w 396215"/>
                  <a:gd name="connsiteY1" fmla="*/ 0 h 77503"/>
                  <a:gd name="connsiteX2" fmla="*/ 94276 w 396215"/>
                  <a:gd name="connsiteY2" fmla="*/ 2548 h 77503"/>
                  <a:gd name="connsiteX3" fmla="*/ 0 w 396215"/>
                  <a:gd name="connsiteY3" fmla="*/ 22295 h 77503"/>
                  <a:gd name="connsiteX4" fmla="*/ 69433 w 396215"/>
                  <a:gd name="connsiteY4" fmla="*/ 17199 h 77503"/>
                  <a:gd name="connsiteX5" fmla="*/ 98098 w 396215"/>
                  <a:gd name="connsiteY5" fmla="*/ 43316 h 77503"/>
                  <a:gd name="connsiteX6" fmla="*/ 250979 w 396215"/>
                  <a:gd name="connsiteY6" fmla="*/ 42679 h 77503"/>
                  <a:gd name="connsiteX7" fmla="*/ 243972 w 396215"/>
                  <a:gd name="connsiteY7" fmla="*/ 60515 h 77503"/>
                  <a:gd name="connsiteX8" fmla="*/ 150332 w 396215"/>
                  <a:gd name="connsiteY8" fmla="*/ 68796 h 77503"/>
                  <a:gd name="connsiteX9" fmla="*/ 13377 w 396215"/>
                  <a:gd name="connsiteY9" fmla="*/ 42042 h 77503"/>
                  <a:gd name="connsiteX10" fmla="*/ 12740 w 396215"/>
                  <a:gd name="connsiteY10" fmla="*/ 42042 h 77503"/>
                  <a:gd name="connsiteX11" fmla="*/ 156702 w 396215"/>
                  <a:gd name="connsiteY11" fmla="*/ 73255 h 77503"/>
                  <a:gd name="connsiteX12" fmla="*/ 212122 w 396215"/>
                  <a:gd name="connsiteY12" fmla="*/ 72618 h 77503"/>
                  <a:gd name="connsiteX13" fmla="*/ 386023 w 396215"/>
                  <a:gd name="connsiteY13" fmla="*/ 29302 h 77503"/>
                  <a:gd name="connsiteX14" fmla="*/ 396215 w 396215"/>
                  <a:gd name="connsiteY14" fmla="*/ 25480 h 77503"/>
                  <a:gd name="connsiteX15" fmla="*/ 384112 w 396215"/>
                  <a:gd name="connsiteY15" fmla="*/ 22295 h 77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6215" h="77503">
                    <a:moveTo>
                      <a:pt x="384112" y="22295"/>
                    </a:moveTo>
                    <a:cubicBezTo>
                      <a:pt x="369461" y="19747"/>
                      <a:pt x="270089" y="0"/>
                      <a:pt x="270089" y="0"/>
                    </a:cubicBezTo>
                    <a:lnTo>
                      <a:pt x="94276" y="2548"/>
                    </a:lnTo>
                    <a:cubicBezTo>
                      <a:pt x="94276" y="2548"/>
                      <a:pt x="33124" y="15288"/>
                      <a:pt x="0" y="22295"/>
                    </a:cubicBezTo>
                    <a:cubicBezTo>
                      <a:pt x="19110" y="19110"/>
                      <a:pt x="72618" y="9555"/>
                      <a:pt x="69433" y="17199"/>
                    </a:cubicBezTo>
                    <a:cubicBezTo>
                      <a:pt x="65611" y="26754"/>
                      <a:pt x="40131" y="39494"/>
                      <a:pt x="98098" y="43316"/>
                    </a:cubicBezTo>
                    <a:cubicBezTo>
                      <a:pt x="180272" y="49049"/>
                      <a:pt x="221677" y="45864"/>
                      <a:pt x="250979" y="42679"/>
                    </a:cubicBezTo>
                    <a:cubicBezTo>
                      <a:pt x="280281" y="39494"/>
                      <a:pt x="300028" y="43953"/>
                      <a:pt x="243972" y="60515"/>
                    </a:cubicBezTo>
                    <a:cubicBezTo>
                      <a:pt x="191738" y="75803"/>
                      <a:pt x="184093" y="76440"/>
                      <a:pt x="150332" y="68796"/>
                    </a:cubicBezTo>
                    <a:cubicBezTo>
                      <a:pt x="115934" y="61152"/>
                      <a:pt x="13377" y="42042"/>
                      <a:pt x="13377" y="42042"/>
                    </a:cubicBezTo>
                    <a:lnTo>
                      <a:pt x="12740" y="42042"/>
                    </a:lnTo>
                    <a:cubicBezTo>
                      <a:pt x="62426" y="52871"/>
                      <a:pt x="156702" y="73255"/>
                      <a:pt x="156702" y="73255"/>
                    </a:cubicBezTo>
                    <a:cubicBezTo>
                      <a:pt x="189827" y="79625"/>
                      <a:pt x="191101" y="78351"/>
                      <a:pt x="212122" y="72618"/>
                    </a:cubicBezTo>
                    <a:cubicBezTo>
                      <a:pt x="265630" y="58604"/>
                      <a:pt x="374557" y="31850"/>
                      <a:pt x="386023" y="29302"/>
                    </a:cubicBezTo>
                    <a:cubicBezTo>
                      <a:pt x="391757" y="28028"/>
                      <a:pt x="394942" y="26754"/>
                      <a:pt x="396215" y="25480"/>
                    </a:cubicBezTo>
                    <a:cubicBezTo>
                      <a:pt x="393030" y="24843"/>
                      <a:pt x="390482" y="23569"/>
                      <a:pt x="384112" y="22295"/>
                    </a:cubicBezTo>
                    <a:close/>
                  </a:path>
                </a:pathLst>
              </a:custGeom>
              <a:solidFill>
                <a:srgbClr val="F73A1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273" name="Graphic 3">
                <a:extLst>
                  <a:ext uri="{FF2B5EF4-FFF2-40B4-BE49-F238E27FC236}">
                    <a16:creationId xmlns:a16="http://schemas.microsoft.com/office/drawing/2014/main" id="{D3CD9B13-D6E4-43A3-A011-B2053CB80E91}"/>
                  </a:ext>
                </a:extLst>
              </p:cNvPr>
              <p:cNvGrpSpPr/>
              <p:nvPr/>
            </p:nvGrpSpPr>
            <p:grpSpPr>
              <a:xfrm>
                <a:off x="4230970" y="5643515"/>
                <a:ext cx="210210" cy="413441"/>
                <a:chOff x="4230970" y="5643515"/>
                <a:chExt cx="210210" cy="413441"/>
              </a:xfrm>
              <a:solidFill>
                <a:schemeClr val="accent1"/>
              </a:solidFill>
            </p:grpSpPr>
            <p:grpSp>
              <p:nvGrpSpPr>
                <p:cNvPr id="2276" name="Graphic 3">
                  <a:extLst>
                    <a:ext uri="{FF2B5EF4-FFF2-40B4-BE49-F238E27FC236}">
                      <a16:creationId xmlns:a16="http://schemas.microsoft.com/office/drawing/2014/main" id="{B422BC24-F66A-43DA-ABA0-D8F61AABEA59}"/>
                    </a:ext>
                  </a:extLst>
                </p:cNvPr>
                <p:cNvGrpSpPr/>
                <p:nvPr/>
              </p:nvGrpSpPr>
              <p:grpSpPr>
                <a:xfrm>
                  <a:off x="4231607" y="5650522"/>
                  <a:ext cx="209573" cy="406434"/>
                  <a:chOff x="4231607" y="5650522"/>
                  <a:chExt cx="209573" cy="406434"/>
                </a:xfrm>
                <a:solidFill>
                  <a:schemeClr val="accent1"/>
                </a:solidFill>
              </p:grpSpPr>
              <p:sp>
                <p:nvSpPr>
                  <p:cNvPr id="2284" name="Freeform: Shape 2283">
                    <a:extLst>
                      <a:ext uri="{FF2B5EF4-FFF2-40B4-BE49-F238E27FC236}">
                        <a16:creationId xmlns:a16="http://schemas.microsoft.com/office/drawing/2014/main" id="{6DC24C9E-340E-4FF0-A100-8625AFFD1EF2}"/>
                      </a:ext>
                    </a:extLst>
                  </p:cNvPr>
                  <p:cNvSpPr/>
                  <p:nvPr/>
                </p:nvSpPr>
                <p:spPr>
                  <a:xfrm>
                    <a:off x="4258998" y="5817416"/>
                    <a:ext cx="156065" cy="94306"/>
                  </a:xfrm>
                  <a:custGeom>
                    <a:avLst/>
                    <a:gdLst>
                      <a:gd name="connsiteX0" fmla="*/ 156066 w 156065"/>
                      <a:gd name="connsiteY0" fmla="*/ 74529 h 94306"/>
                      <a:gd name="connsiteX1" fmla="*/ 142052 w 156065"/>
                      <a:gd name="connsiteY1" fmla="*/ 0 h 94306"/>
                      <a:gd name="connsiteX2" fmla="*/ 75803 w 156065"/>
                      <a:gd name="connsiteY2" fmla="*/ 14014 h 94306"/>
                      <a:gd name="connsiteX3" fmla="*/ 14651 w 156065"/>
                      <a:gd name="connsiteY3" fmla="*/ 2548 h 94306"/>
                      <a:gd name="connsiteX4" fmla="*/ 0 w 156065"/>
                      <a:gd name="connsiteY4" fmla="*/ 75166 h 94306"/>
                      <a:gd name="connsiteX5" fmla="*/ 76440 w 156065"/>
                      <a:gd name="connsiteY5" fmla="*/ 94276 h 94306"/>
                      <a:gd name="connsiteX6" fmla="*/ 156066 w 156065"/>
                      <a:gd name="connsiteY6" fmla="*/ 74529 h 943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6065" h="94306">
                        <a:moveTo>
                          <a:pt x="156066" y="74529"/>
                        </a:moveTo>
                        <a:lnTo>
                          <a:pt x="142052" y="0"/>
                        </a:lnTo>
                        <a:cubicBezTo>
                          <a:pt x="125490" y="7007"/>
                          <a:pt x="103832" y="13377"/>
                          <a:pt x="75803" y="14014"/>
                        </a:cubicBezTo>
                        <a:cubicBezTo>
                          <a:pt x="50323" y="14651"/>
                          <a:pt x="29939" y="9555"/>
                          <a:pt x="14651" y="2548"/>
                        </a:cubicBezTo>
                        <a:lnTo>
                          <a:pt x="0" y="75166"/>
                        </a:lnTo>
                        <a:cubicBezTo>
                          <a:pt x="15925" y="85358"/>
                          <a:pt x="40768" y="94914"/>
                          <a:pt x="76440" y="94276"/>
                        </a:cubicBezTo>
                        <a:cubicBezTo>
                          <a:pt x="112750" y="94276"/>
                          <a:pt x="138867" y="84084"/>
                          <a:pt x="156066" y="74529"/>
                        </a:cubicBezTo>
                        <a:close/>
                      </a:path>
                    </a:pathLst>
                  </a:custGeom>
                  <a:solidFill>
                    <a:srgbClr val="7A281C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85" name="Freeform: Shape 2284">
                    <a:extLst>
                      <a:ext uri="{FF2B5EF4-FFF2-40B4-BE49-F238E27FC236}">
                        <a16:creationId xmlns:a16="http://schemas.microsoft.com/office/drawing/2014/main" id="{136858DB-C96C-4966-BDE7-C4FF7C700BE3}"/>
                      </a:ext>
                    </a:extLst>
                  </p:cNvPr>
                  <p:cNvSpPr/>
                  <p:nvPr/>
                </p:nvSpPr>
                <p:spPr>
                  <a:xfrm>
                    <a:off x="4290211" y="5650522"/>
                    <a:ext cx="95550" cy="95611"/>
                  </a:xfrm>
                  <a:custGeom>
                    <a:avLst/>
                    <a:gdLst>
                      <a:gd name="connsiteX0" fmla="*/ 95550 w 95550"/>
                      <a:gd name="connsiteY0" fmla="*/ 85358 h 95611"/>
                      <a:gd name="connsiteX1" fmla="*/ 79625 w 95550"/>
                      <a:gd name="connsiteY1" fmla="*/ 0 h 95611"/>
                      <a:gd name="connsiteX2" fmla="*/ 17199 w 95550"/>
                      <a:gd name="connsiteY2" fmla="*/ 1274 h 95611"/>
                      <a:gd name="connsiteX3" fmla="*/ 0 w 95550"/>
                      <a:gd name="connsiteY3" fmla="*/ 87907 h 95611"/>
                      <a:gd name="connsiteX4" fmla="*/ 48412 w 95550"/>
                      <a:gd name="connsiteY4" fmla="*/ 95550 h 95611"/>
                      <a:gd name="connsiteX5" fmla="*/ 95550 w 95550"/>
                      <a:gd name="connsiteY5" fmla="*/ 85358 h 956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5550" h="95611">
                        <a:moveTo>
                          <a:pt x="95550" y="85358"/>
                        </a:moveTo>
                        <a:lnTo>
                          <a:pt x="79625" y="0"/>
                        </a:lnTo>
                        <a:lnTo>
                          <a:pt x="17199" y="1274"/>
                        </a:lnTo>
                        <a:lnTo>
                          <a:pt x="0" y="87907"/>
                        </a:lnTo>
                        <a:cubicBezTo>
                          <a:pt x="8918" y="91729"/>
                          <a:pt x="23569" y="96188"/>
                          <a:pt x="48412" y="95550"/>
                        </a:cubicBezTo>
                        <a:cubicBezTo>
                          <a:pt x="71344" y="95550"/>
                          <a:pt x="86632" y="90454"/>
                          <a:pt x="95550" y="85358"/>
                        </a:cubicBezTo>
                        <a:close/>
                      </a:path>
                    </a:pathLst>
                  </a:custGeom>
                  <a:solidFill>
                    <a:srgbClr val="7A281C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86" name="Freeform: Shape 2285">
                    <a:extLst>
                      <a:ext uri="{FF2B5EF4-FFF2-40B4-BE49-F238E27FC236}">
                        <a16:creationId xmlns:a16="http://schemas.microsoft.com/office/drawing/2014/main" id="{80970159-7643-48A1-9F7A-EA122D8F0909}"/>
                      </a:ext>
                    </a:extLst>
                  </p:cNvPr>
                  <p:cNvSpPr/>
                  <p:nvPr/>
                </p:nvSpPr>
                <p:spPr>
                  <a:xfrm>
                    <a:off x="4273012" y="5735880"/>
                    <a:ext cx="128037" cy="96187"/>
                  </a:xfrm>
                  <a:custGeom>
                    <a:avLst/>
                    <a:gdLst>
                      <a:gd name="connsiteX0" fmla="*/ 128038 w 128037"/>
                      <a:gd name="connsiteY0" fmla="*/ 81536 h 96187"/>
                      <a:gd name="connsiteX1" fmla="*/ 112750 w 128037"/>
                      <a:gd name="connsiteY1" fmla="*/ 0 h 96187"/>
                      <a:gd name="connsiteX2" fmla="*/ 64974 w 128037"/>
                      <a:gd name="connsiteY2" fmla="*/ 10192 h 96187"/>
                      <a:gd name="connsiteX3" fmla="*/ 16562 w 128037"/>
                      <a:gd name="connsiteY3" fmla="*/ 2548 h 96187"/>
                      <a:gd name="connsiteX4" fmla="*/ 0 w 128037"/>
                      <a:gd name="connsiteY4" fmla="*/ 84721 h 96187"/>
                      <a:gd name="connsiteX5" fmla="*/ 61152 w 128037"/>
                      <a:gd name="connsiteY5" fmla="*/ 96187 h 96187"/>
                      <a:gd name="connsiteX6" fmla="*/ 128038 w 128037"/>
                      <a:gd name="connsiteY6" fmla="*/ 81536 h 961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8037" h="96187">
                        <a:moveTo>
                          <a:pt x="128038" y="81536"/>
                        </a:moveTo>
                        <a:lnTo>
                          <a:pt x="112750" y="0"/>
                        </a:lnTo>
                        <a:cubicBezTo>
                          <a:pt x="103194" y="5096"/>
                          <a:pt x="87906" y="10192"/>
                          <a:pt x="64974" y="10192"/>
                        </a:cubicBezTo>
                        <a:cubicBezTo>
                          <a:pt x="40768" y="10829"/>
                          <a:pt x="25480" y="6370"/>
                          <a:pt x="16562" y="2548"/>
                        </a:cubicBezTo>
                        <a:lnTo>
                          <a:pt x="0" y="84721"/>
                        </a:lnTo>
                        <a:cubicBezTo>
                          <a:pt x="15288" y="91091"/>
                          <a:pt x="35672" y="96187"/>
                          <a:pt x="61152" y="96187"/>
                        </a:cubicBezTo>
                        <a:cubicBezTo>
                          <a:pt x="89818" y="94914"/>
                          <a:pt x="111475" y="89180"/>
                          <a:pt x="128038" y="81536"/>
                        </a:cubicBezTo>
                        <a:close/>
                      </a:path>
                    </a:pathLst>
                  </a:custGeom>
                  <a:solidFill>
                    <a:srgbClr val="A0A8A3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87" name="Freeform: Shape 2286">
                    <a:extLst>
                      <a:ext uri="{FF2B5EF4-FFF2-40B4-BE49-F238E27FC236}">
                        <a16:creationId xmlns:a16="http://schemas.microsoft.com/office/drawing/2014/main" id="{D3371188-D752-4C60-A769-1F9D92C02C67}"/>
                      </a:ext>
                    </a:extLst>
                  </p:cNvPr>
                  <p:cNvSpPr/>
                  <p:nvPr/>
                </p:nvSpPr>
                <p:spPr>
                  <a:xfrm>
                    <a:off x="4231607" y="5963290"/>
                    <a:ext cx="209573" cy="93666"/>
                  </a:xfrm>
                  <a:custGeom>
                    <a:avLst/>
                    <a:gdLst>
                      <a:gd name="connsiteX0" fmla="*/ 13377 w 209573"/>
                      <a:gd name="connsiteY0" fmla="*/ 3822 h 93666"/>
                      <a:gd name="connsiteX1" fmla="*/ 637 w 209573"/>
                      <a:gd name="connsiteY1" fmla="*/ 66885 h 93666"/>
                      <a:gd name="connsiteX2" fmla="*/ 0 w 209573"/>
                      <a:gd name="connsiteY2" fmla="*/ 69433 h 93666"/>
                      <a:gd name="connsiteX3" fmla="*/ 105105 w 209573"/>
                      <a:gd name="connsiteY3" fmla="*/ 93639 h 93666"/>
                      <a:gd name="connsiteX4" fmla="*/ 209574 w 209573"/>
                      <a:gd name="connsiteY4" fmla="*/ 66248 h 93666"/>
                      <a:gd name="connsiteX5" fmla="*/ 208937 w 209573"/>
                      <a:gd name="connsiteY5" fmla="*/ 64337 h 93666"/>
                      <a:gd name="connsiteX6" fmla="*/ 196834 w 209573"/>
                      <a:gd name="connsiteY6" fmla="*/ 0 h 93666"/>
                      <a:gd name="connsiteX7" fmla="*/ 105743 w 209573"/>
                      <a:gd name="connsiteY7" fmla="*/ 22932 h 93666"/>
                      <a:gd name="connsiteX8" fmla="*/ 13377 w 209573"/>
                      <a:gd name="connsiteY8" fmla="*/ 3822 h 936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9573" h="93666">
                        <a:moveTo>
                          <a:pt x="13377" y="3822"/>
                        </a:moveTo>
                        <a:lnTo>
                          <a:pt x="637" y="66885"/>
                        </a:lnTo>
                        <a:cubicBezTo>
                          <a:pt x="0" y="67522"/>
                          <a:pt x="0" y="68796"/>
                          <a:pt x="0" y="69433"/>
                        </a:cubicBezTo>
                        <a:cubicBezTo>
                          <a:pt x="0" y="83447"/>
                          <a:pt x="47138" y="94276"/>
                          <a:pt x="105105" y="93639"/>
                        </a:cubicBezTo>
                        <a:cubicBezTo>
                          <a:pt x="163073" y="93002"/>
                          <a:pt x="209574" y="80262"/>
                          <a:pt x="209574" y="66248"/>
                        </a:cubicBezTo>
                        <a:cubicBezTo>
                          <a:pt x="209574" y="65611"/>
                          <a:pt x="209574" y="64974"/>
                          <a:pt x="208937" y="64337"/>
                        </a:cubicBezTo>
                        <a:lnTo>
                          <a:pt x="196834" y="0"/>
                        </a:lnTo>
                        <a:cubicBezTo>
                          <a:pt x="181546" y="8918"/>
                          <a:pt x="151607" y="22295"/>
                          <a:pt x="105743" y="22932"/>
                        </a:cubicBezTo>
                        <a:cubicBezTo>
                          <a:pt x="54782" y="24206"/>
                          <a:pt x="25480" y="10829"/>
                          <a:pt x="13377" y="3822"/>
                        </a:cubicBezTo>
                        <a:close/>
                      </a:path>
                    </a:pathLst>
                  </a:custGeom>
                  <a:solidFill>
                    <a:srgbClr val="7A281C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88" name="Freeform: Shape 2287">
                    <a:extLst>
                      <a:ext uri="{FF2B5EF4-FFF2-40B4-BE49-F238E27FC236}">
                        <a16:creationId xmlns:a16="http://schemas.microsoft.com/office/drawing/2014/main" id="{F4399F5D-DFAD-450A-B6B6-717545F93223}"/>
                      </a:ext>
                    </a:extLst>
                  </p:cNvPr>
                  <p:cNvSpPr/>
                  <p:nvPr/>
                </p:nvSpPr>
                <p:spPr>
                  <a:xfrm>
                    <a:off x="4244984" y="5891946"/>
                    <a:ext cx="183456" cy="94936"/>
                  </a:xfrm>
                  <a:custGeom>
                    <a:avLst/>
                    <a:gdLst>
                      <a:gd name="connsiteX0" fmla="*/ 91091 w 183456"/>
                      <a:gd name="connsiteY0" fmla="*/ 20384 h 94936"/>
                      <a:gd name="connsiteX1" fmla="*/ 14651 w 183456"/>
                      <a:gd name="connsiteY1" fmla="*/ 1274 h 94936"/>
                      <a:gd name="connsiteX2" fmla="*/ 0 w 183456"/>
                      <a:gd name="connsiteY2" fmla="*/ 75803 h 94936"/>
                      <a:gd name="connsiteX3" fmla="*/ 92365 w 183456"/>
                      <a:gd name="connsiteY3" fmla="*/ 94914 h 94936"/>
                      <a:gd name="connsiteX4" fmla="*/ 183457 w 183456"/>
                      <a:gd name="connsiteY4" fmla="*/ 71981 h 94936"/>
                      <a:gd name="connsiteX5" fmla="*/ 170079 w 183456"/>
                      <a:gd name="connsiteY5" fmla="*/ 0 h 94936"/>
                      <a:gd name="connsiteX6" fmla="*/ 91091 w 183456"/>
                      <a:gd name="connsiteY6" fmla="*/ 20384 h 949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3456" h="94936">
                        <a:moveTo>
                          <a:pt x="91091" y="20384"/>
                        </a:moveTo>
                        <a:cubicBezTo>
                          <a:pt x="55419" y="21021"/>
                          <a:pt x="30576" y="10829"/>
                          <a:pt x="14651" y="1274"/>
                        </a:cubicBezTo>
                        <a:lnTo>
                          <a:pt x="0" y="75803"/>
                        </a:lnTo>
                        <a:cubicBezTo>
                          <a:pt x="12103" y="82810"/>
                          <a:pt x="42042" y="95550"/>
                          <a:pt x="92365" y="94914"/>
                        </a:cubicBezTo>
                        <a:cubicBezTo>
                          <a:pt x="138229" y="94276"/>
                          <a:pt x="168168" y="80899"/>
                          <a:pt x="183457" y="71981"/>
                        </a:cubicBezTo>
                        <a:lnTo>
                          <a:pt x="170079" y="0"/>
                        </a:lnTo>
                        <a:cubicBezTo>
                          <a:pt x="152881" y="9555"/>
                          <a:pt x="126763" y="19747"/>
                          <a:pt x="91091" y="20384"/>
                        </a:cubicBezTo>
                        <a:close/>
                      </a:path>
                    </a:pathLst>
                  </a:custGeom>
                  <a:solidFill>
                    <a:srgbClr val="A0A8A3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277" name="Freeform: Shape 2276">
                  <a:extLst>
                    <a:ext uri="{FF2B5EF4-FFF2-40B4-BE49-F238E27FC236}">
                      <a16:creationId xmlns:a16="http://schemas.microsoft.com/office/drawing/2014/main" id="{A69F2341-F1F3-4BF1-87C3-3956E8342D70}"/>
                    </a:ext>
                  </a:extLst>
                </p:cNvPr>
                <p:cNvSpPr/>
                <p:nvPr/>
              </p:nvSpPr>
              <p:spPr>
                <a:xfrm>
                  <a:off x="4294670" y="5649885"/>
                  <a:ext cx="146510" cy="406657"/>
                </a:xfrm>
                <a:custGeom>
                  <a:avLst/>
                  <a:gdLst>
                    <a:gd name="connsiteX0" fmla="*/ 145873 w 146510"/>
                    <a:gd name="connsiteY0" fmla="*/ 377742 h 406657"/>
                    <a:gd name="connsiteX1" fmla="*/ 133771 w 146510"/>
                    <a:gd name="connsiteY1" fmla="*/ 313405 h 406657"/>
                    <a:gd name="connsiteX2" fmla="*/ 120393 w 146510"/>
                    <a:gd name="connsiteY2" fmla="*/ 241424 h 406657"/>
                    <a:gd name="connsiteX3" fmla="*/ 106379 w 146510"/>
                    <a:gd name="connsiteY3" fmla="*/ 166895 h 406657"/>
                    <a:gd name="connsiteX4" fmla="*/ 91091 w 146510"/>
                    <a:gd name="connsiteY4" fmla="*/ 85358 h 406657"/>
                    <a:gd name="connsiteX5" fmla="*/ 75166 w 146510"/>
                    <a:gd name="connsiteY5" fmla="*/ 0 h 406657"/>
                    <a:gd name="connsiteX6" fmla="*/ 59878 w 146510"/>
                    <a:gd name="connsiteY6" fmla="*/ 0 h 406657"/>
                    <a:gd name="connsiteX7" fmla="*/ 102557 w 146510"/>
                    <a:gd name="connsiteY7" fmla="*/ 317864 h 406657"/>
                    <a:gd name="connsiteX8" fmla="*/ 0 w 146510"/>
                    <a:gd name="connsiteY8" fmla="*/ 405133 h 406657"/>
                    <a:gd name="connsiteX9" fmla="*/ 42042 w 146510"/>
                    <a:gd name="connsiteY9" fmla="*/ 406407 h 406657"/>
                    <a:gd name="connsiteX10" fmla="*/ 146511 w 146510"/>
                    <a:gd name="connsiteY10" fmla="*/ 379016 h 406657"/>
                    <a:gd name="connsiteX11" fmla="*/ 145873 w 146510"/>
                    <a:gd name="connsiteY11" fmla="*/ 377742 h 406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6510" h="406657">
                      <a:moveTo>
                        <a:pt x="145873" y="377742"/>
                      </a:moveTo>
                      <a:lnTo>
                        <a:pt x="133771" y="313405"/>
                      </a:lnTo>
                      <a:lnTo>
                        <a:pt x="120393" y="241424"/>
                      </a:lnTo>
                      <a:lnTo>
                        <a:pt x="106379" y="166895"/>
                      </a:lnTo>
                      <a:lnTo>
                        <a:pt x="91091" y="85358"/>
                      </a:lnTo>
                      <a:lnTo>
                        <a:pt x="75166" y="0"/>
                      </a:lnTo>
                      <a:lnTo>
                        <a:pt x="59878" y="0"/>
                      </a:lnTo>
                      <a:cubicBezTo>
                        <a:pt x="67522" y="61152"/>
                        <a:pt x="89180" y="229321"/>
                        <a:pt x="102557" y="317864"/>
                      </a:cubicBezTo>
                      <a:cubicBezTo>
                        <a:pt x="113386" y="377742"/>
                        <a:pt x="69433" y="407682"/>
                        <a:pt x="0" y="405133"/>
                      </a:cubicBezTo>
                      <a:cubicBezTo>
                        <a:pt x="12740" y="406407"/>
                        <a:pt x="27391" y="407045"/>
                        <a:pt x="42042" y="406407"/>
                      </a:cubicBezTo>
                      <a:cubicBezTo>
                        <a:pt x="100009" y="405771"/>
                        <a:pt x="146511" y="393031"/>
                        <a:pt x="146511" y="379016"/>
                      </a:cubicBezTo>
                      <a:cubicBezTo>
                        <a:pt x="145873" y="379016"/>
                        <a:pt x="145873" y="378380"/>
                        <a:pt x="145873" y="377742"/>
                      </a:cubicBezTo>
                      <a:close/>
                    </a:path>
                  </a:pathLst>
                </a:custGeom>
                <a:solidFill>
                  <a:srgbClr val="C00000">
                    <a:alpha val="15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78" name="Freeform: Shape 2277">
                  <a:extLst>
                    <a:ext uri="{FF2B5EF4-FFF2-40B4-BE49-F238E27FC236}">
                      <a16:creationId xmlns:a16="http://schemas.microsoft.com/office/drawing/2014/main" id="{6CE0A269-C21D-44C8-969F-74679962B95E}"/>
                    </a:ext>
                  </a:extLst>
                </p:cNvPr>
                <p:cNvSpPr/>
                <p:nvPr/>
              </p:nvSpPr>
              <p:spPr>
                <a:xfrm>
                  <a:off x="4230970" y="5651796"/>
                  <a:ext cx="110201" cy="405133"/>
                </a:xfrm>
                <a:custGeom>
                  <a:avLst/>
                  <a:gdLst>
                    <a:gd name="connsiteX0" fmla="*/ 76440 w 110201"/>
                    <a:gd name="connsiteY0" fmla="*/ 0 h 405133"/>
                    <a:gd name="connsiteX1" fmla="*/ 59241 w 110201"/>
                    <a:gd name="connsiteY1" fmla="*/ 86633 h 405133"/>
                    <a:gd name="connsiteX2" fmla="*/ 42679 w 110201"/>
                    <a:gd name="connsiteY2" fmla="*/ 168806 h 405133"/>
                    <a:gd name="connsiteX3" fmla="*/ 28028 w 110201"/>
                    <a:gd name="connsiteY3" fmla="*/ 241424 h 405133"/>
                    <a:gd name="connsiteX4" fmla="*/ 13377 w 110201"/>
                    <a:gd name="connsiteY4" fmla="*/ 315953 h 405133"/>
                    <a:gd name="connsiteX5" fmla="*/ 637 w 110201"/>
                    <a:gd name="connsiteY5" fmla="*/ 379016 h 405133"/>
                    <a:gd name="connsiteX6" fmla="*/ 0 w 110201"/>
                    <a:gd name="connsiteY6" fmla="*/ 381565 h 405133"/>
                    <a:gd name="connsiteX7" fmla="*/ 90454 w 110201"/>
                    <a:gd name="connsiteY7" fmla="*/ 405134 h 405133"/>
                    <a:gd name="connsiteX8" fmla="*/ 110201 w 110201"/>
                    <a:gd name="connsiteY8" fmla="*/ 0 h 405133"/>
                    <a:gd name="connsiteX9" fmla="*/ 76440 w 110201"/>
                    <a:gd name="connsiteY9" fmla="*/ 0 h 405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0201" h="405133">
                      <a:moveTo>
                        <a:pt x="76440" y="0"/>
                      </a:moveTo>
                      <a:lnTo>
                        <a:pt x="59241" y="86633"/>
                      </a:lnTo>
                      <a:lnTo>
                        <a:pt x="42679" y="168806"/>
                      </a:lnTo>
                      <a:lnTo>
                        <a:pt x="28028" y="241424"/>
                      </a:lnTo>
                      <a:lnTo>
                        <a:pt x="13377" y="315953"/>
                      </a:lnTo>
                      <a:lnTo>
                        <a:pt x="637" y="379016"/>
                      </a:lnTo>
                      <a:cubicBezTo>
                        <a:pt x="0" y="379654"/>
                        <a:pt x="0" y="380927"/>
                        <a:pt x="0" y="381565"/>
                      </a:cubicBezTo>
                      <a:cubicBezTo>
                        <a:pt x="0" y="394305"/>
                        <a:pt x="39494" y="404497"/>
                        <a:pt x="90454" y="405134"/>
                      </a:cubicBezTo>
                      <a:lnTo>
                        <a:pt x="110201" y="0"/>
                      </a:lnTo>
                      <a:lnTo>
                        <a:pt x="76440" y="0"/>
                      </a:lnTo>
                      <a:close/>
                    </a:path>
                  </a:pathLst>
                </a:custGeom>
                <a:solidFill>
                  <a:srgbClr val="C00000">
                    <a:alpha val="15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79" name="Freeform: Shape 2278">
                  <a:extLst>
                    <a:ext uri="{FF2B5EF4-FFF2-40B4-BE49-F238E27FC236}">
                      <a16:creationId xmlns:a16="http://schemas.microsoft.com/office/drawing/2014/main" id="{CE4DECB9-DE8E-4C40-B236-53755F799A34}"/>
                    </a:ext>
                  </a:extLst>
                </p:cNvPr>
                <p:cNvSpPr/>
                <p:nvPr/>
              </p:nvSpPr>
              <p:spPr>
                <a:xfrm>
                  <a:off x="4307410" y="5643515"/>
                  <a:ext cx="62426" cy="15288"/>
                </a:xfrm>
                <a:custGeom>
                  <a:avLst/>
                  <a:gdLst>
                    <a:gd name="connsiteX0" fmla="*/ 62426 w 62426"/>
                    <a:gd name="connsiteY0" fmla="*/ 7007 h 15288"/>
                    <a:gd name="connsiteX1" fmla="*/ 31213 w 62426"/>
                    <a:gd name="connsiteY1" fmla="*/ 15288 h 15288"/>
                    <a:gd name="connsiteX2" fmla="*/ 0 w 62426"/>
                    <a:gd name="connsiteY2" fmla="*/ 8281 h 15288"/>
                    <a:gd name="connsiteX3" fmla="*/ 31213 w 62426"/>
                    <a:gd name="connsiteY3" fmla="*/ 0 h 15288"/>
                    <a:gd name="connsiteX4" fmla="*/ 62426 w 62426"/>
                    <a:gd name="connsiteY4" fmla="*/ 7007 h 152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426" h="15288">
                      <a:moveTo>
                        <a:pt x="62426" y="7007"/>
                      </a:moveTo>
                      <a:cubicBezTo>
                        <a:pt x="62426" y="11466"/>
                        <a:pt x="48412" y="14651"/>
                        <a:pt x="31213" y="15288"/>
                      </a:cubicBezTo>
                      <a:cubicBezTo>
                        <a:pt x="14014" y="15288"/>
                        <a:pt x="0" y="12103"/>
                        <a:pt x="0" y="8281"/>
                      </a:cubicBezTo>
                      <a:cubicBezTo>
                        <a:pt x="0" y="3822"/>
                        <a:pt x="14014" y="637"/>
                        <a:pt x="31213" y="0"/>
                      </a:cubicBezTo>
                      <a:cubicBezTo>
                        <a:pt x="48412" y="0"/>
                        <a:pt x="62426" y="3185"/>
                        <a:pt x="62426" y="7007"/>
                      </a:cubicBezTo>
                      <a:close/>
                    </a:path>
                  </a:pathLst>
                </a:custGeom>
                <a:solidFill>
                  <a:srgbClr val="F73A1C"/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2280" name="Graphic 3">
                  <a:extLst>
                    <a:ext uri="{FF2B5EF4-FFF2-40B4-BE49-F238E27FC236}">
                      <a16:creationId xmlns:a16="http://schemas.microsoft.com/office/drawing/2014/main" id="{FFB893C8-77BD-4B4E-BF9C-2ED91D15DC22}"/>
                    </a:ext>
                  </a:extLst>
                </p:cNvPr>
                <p:cNvGrpSpPr/>
                <p:nvPr/>
              </p:nvGrpSpPr>
              <p:grpSpPr>
                <a:xfrm>
                  <a:off x="4313143" y="5651796"/>
                  <a:ext cx="52234" cy="7007"/>
                  <a:chOff x="4313143" y="5651796"/>
                  <a:chExt cx="52234" cy="7007"/>
                </a:xfrm>
                <a:solidFill>
                  <a:srgbClr val="F73A1C"/>
                </a:solidFill>
              </p:grpSpPr>
              <p:sp>
                <p:nvSpPr>
                  <p:cNvPr id="2282" name="Freeform: Shape 2281">
                    <a:extLst>
                      <a:ext uri="{FF2B5EF4-FFF2-40B4-BE49-F238E27FC236}">
                        <a16:creationId xmlns:a16="http://schemas.microsoft.com/office/drawing/2014/main" id="{A77186EF-55A4-4D74-BAD0-72714EA9338D}"/>
                      </a:ext>
                    </a:extLst>
                  </p:cNvPr>
                  <p:cNvSpPr/>
                  <p:nvPr/>
                </p:nvSpPr>
                <p:spPr>
                  <a:xfrm>
                    <a:off x="4313143" y="5651796"/>
                    <a:ext cx="52234" cy="7007"/>
                  </a:xfrm>
                  <a:custGeom>
                    <a:avLst/>
                    <a:gdLst>
                      <a:gd name="connsiteX0" fmla="*/ 52234 w 52234"/>
                      <a:gd name="connsiteY0" fmla="*/ 3185 h 7007"/>
                      <a:gd name="connsiteX1" fmla="*/ 26117 w 52234"/>
                      <a:gd name="connsiteY1" fmla="*/ 0 h 7007"/>
                      <a:gd name="connsiteX2" fmla="*/ 0 w 52234"/>
                      <a:gd name="connsiteY2" fmla="*/ 3822 h 7007"/>
                      <a:gd name="connsiteX3" fmla="*/ 26117 w 52234"/>
                      <a:gd name="connsiteY3" fmla="*/ 7007 h 7007"/>
                      <a:gd name="connsiteX4" fmla="*/ 52234 w 52234"/>
                      <a:gd name="connsiteY4" fmla="*/ 3185 h 7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234" h="7007">
                        <a:moveTo>
                          <a:pt x="52234" y="3185"/>
                        </a:moveTo>
                        <a:cubicBezTo>
                          <a:pt x="46501" y="1274"/>
                          <a:pt x="36946" y="0"/>
                          <a:pt x="26117" y="0"/>
                        </a:cubicBezTo>
                        <a:cubicBezTo>
                          <a:pt x="15288" y="0"/>
                          <a:pt x="5096" y="1911"/>
                          <a:pt x="0" y="3822"/>
                        </a:cubicBezTo>
                        <a:cubicBezTo>
                          <a:pt x="5733" y="5733"/>
                          <a:pt x="15288" y="7007"/>
                          <a:pt x="26117" y="7007"/>
                        </a:cubicBezTo>
                        <a:cubicBezTo>
                          <a:pt x="36946" y="7007"/>
                          <a:pt x="46501" y="5096"/>
                          <a:pt x="52234" y="3185"/>
                        </a:cubicBezTo>
                        <a:close/>
                      </a:path>
                    </a:pathLst>
                  </a:custGeom>
                  <a:solidFill>
                    <a:srgbClr val="F73A1C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283" name="Freeform: Shape 2282">
                    <a:extLst>
                      <a:ext uri="{FF2B5EF4-FFF2-40B4-BE49-F238E27FC236}">
                        <a16:creationId xmlns:a16="http://schemas.microsoft.com/office/drawing/2014/main" id="{4F3FE4A7-72F2-40BA-A9F1-D07E20DA832B}"/>
                      </a:ext>
                    </a:extLst>
                  </p:cNvPr>
                  <p:cNvSpPr/>
                  <p:nvPr/>
                </p:nvSpPr>
                <p:spPr>
                  <a:xfrm>
                    <a:off x="4313143" y="5651796"/>
                    <a:ext cx="52234" cy="7007"/>
                  </a:xfrm>
                  <a:custGeom>
                    <a:avLst/>
                    <a:gdLst>
                      <a:gd name="connsiteX0" fmla="*/ 52234 w 52234"/>
                      <a:gd name="connsiteY0" fmla="*/ 3185 h 7007"/>
                      <a:gd name="connsiteX1" fmla="*/ 26117 w 52234"/>
                      <a:gd name="connsiteY1" fmla="*/ 0 h 7007"/>
                      <a:gd name="connsiteX2" fmla="*/ 0 w 52234"/>
                      <a:gd name="connsiteY2" fmla="*/ 3822 h 7007"/>
                      <a:gd name="connsiteX3" fmla="*/ 26117 w 52234"/>
                      <a:gd name="connsiteY3" fmla="*/ 7007 h 7007"/>
                      <a:gd name="connsiteX4" fmla="*/ 52234 w 52234"/>
                      <a:gd name="connsiteY4" fmla="*/ 3185 h 70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234" h="7007">
                        <a:moveTo>
                          <a:pt x="52234" y="3185"/>
                        </a:moveTo>
                        <a:cubicBezTo>
                          <a:pt x="46501" y="1274"/>
                          <a:pt x="36946" y="0"/>
                          <a:pt x="26117" y="0"/>
                        </a:cubicBezTo>
                        <a:cubicBezTo>
                          <a:pt x="15288" y="0"/>
                          <a:pt x="5096" y="1911"/>
                          <a:pt x="0" y="3822"/>
                        </a:cubicBezTo>
                        <a:cubicBezTo>
                          <a:pt x="5733" y="5733"/>
                          <a:pt x="15288" y="7007"/>
                          <a:pt x="26117" y="7007"/>
                        </a:cubicBezTo>
                        <a:cubicBezTo>
                          <a:pt x="36946" y="7007"/>
                          <a:pt x="46501" y="5096"/>
                          <a:pt x="52234" y="3185"/>
                        </a:cubicBezTo>
                        <a:close/>
                      </a:path>
                    </a:pathLst>
                  </a:custGeom>
                  <a:solidFill>
                    <a:srgbClr val="F73A1C"/>
                  </a:solidFill>
                  <a:ln w="6366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281" name="Freeform: Shape 2280">
                  <a:extLst>
                    <a:ext uri="{FF2B5EF4-FFF2-40B4-BE49-F238E27FC236}">
                      <a16:creationId xmlns:a16="http://schemas.microsoft.com/office/drawing/2014/main" id="{280B58F3-F3EB-4C94-8115-D2DE0A80C3C0}"/>
                    </a:ext>
                  </a:extLst>
                </p:cNvPr>
                <p:cNvSpPr/>
                <p:nvPr/>
              </p:nvSpPr>
              <p:spPr>
                <a:xfrm>
                  <a:off x="4363466" y="5649885"/>
                  <a:ext cx="77196" cy="387297"/>
                </a:xfrm>
                <a:custGeom>
                  <a:avLst/>
                  <a:gdLst>
                    <a:gd name="connsiteX0" fmla="*/ 77077 w 77196"/>
                    <a:gd name="connsiteY0" fmla="*/ 379653 h 387297"/>
                    <a:gd name="connsiteX1" fmla="*/ 76440 w 77196"/>
                    <a:gd name="connsiteY1" fmla="*/ 377742 h 387297"/>
                    <a:gd name="connsiteX2" fmla="*/ 64337 w 77196"/>
                    <a:gd name="connsiteY2" fmla="*/ 313405 h 387297"/>
                    <a:gd name="connsiteX3" fmla="*/ 50960 w 77196"/>
                    <a:gd name="connsiteY3" fmla="*/ 241424 h 387297"/>
                    <a:gd name="connsiteX4" fmla="*/ 36946 w 77196"/>
                    <a:gd name="connsiteY4" fmla="*/ 166895 h 387297"/>
                    <a:gd name="connsiteX5" fmla="*/ 21658 w 77196"/>
                    <a:gd name="connsiteY5" fmla="*/ 85358 h 387297"/>
                    <a:gd name="connsiteX6" fmla="*/ 5733 w 77196"/>
                    <a:gd name="connsiteY6" fmla="*/ 0 h 387297"/>
                    <a:gd name="connsiteX7" fmla="*/ 0 w 77196"/>
                    <a:gd name="connsiteY7" fmla="*/ 0 h 387297"/>
                    <a:gd name="connsiteX8" fmla="*/ 71344 w 77196"/>
                    <a:gd name="connsiteY8" fmla="*/ 387297 h 387297"/>
                    <a:gd name="connsiteX9" fmla="*/ 77077 w 77196"/>
                    <a:gd name="connsiteY9" fmla="*/ 379653 h 387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196" h="387297">
                      <a:moveTo>
                        <a:pt x="77077" y="379653"/>
                      </a:moveTo>
                      <a:cubicBezTo>
                        <a:pt x="77077" y="379016"/>
                        <a:pt x="77077" y="378380"/>
                        <a:pt x="76440" y="377742"/>
                      </a:cubicBezTo>
                      <a:lnTo>
                        <a:pt x="64337" y="313405"/>
                      </a:lnTo>
                      <a:lnTo>
                        <a:pt x="50960" y="241424"/>
                      </a:lnTo>
                      <a:lnTo>
                        <a:pt x="36946" y="166895"/>
                      </a:lnTo>
                      <a:lnTo>
                        <a:pt x="21658" y="85358"/>
                      </a:lnTo>
                      <a:lnTo>
                        <a:pt x="5733" y="0"/>
                      </a:lnTo>
                      <a:lnTo>
                        <a:pt x="0" y="0"/>
                      </a:lnTo>
                      <a:lnTo>
                        <a:pt x="71344" y="387297"/>
                      </a:lnTo>
                      <a:cubicBezTo>
                        <a:pt x="75803" y="385386"/>
                        <a:pt x="77714" y="382838"/>
                        <a:pt x="77077" y="379653"/>
                      </a:cubicBezTo>
                      <a:close/>
                    </a:path>
                  </a:pathLst>
                </a:custGeom>
                <a:solidFill>
                  <a:srgbClr val="F73A1C">
                    <a:alpha val="35000"/>
                  </a:srgbClr>
                </a:solidFill>
                <a:ln w="636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274" name="Freeform: Shape 2273">
                <a:extLst>
                  <a:ext uri="{FF2B5EF4-FFF2-40B4-BE49-F238E27FC236}">
                    <a16:creationId xmlns:a16="http://schemas.microsoft.com/office/drawing/2014/main" id="{FEDAA4EE-4B36-479F-9FD1-E0E1D31C09C1}"/>
                  </a:ext>
                </a:extLst>
              </p:cNvPr>
              <p:cNvSpPr/>
              <p:nvPr/>
            </p:nvSpPr>
            <p:spPr>
              <a:xfrm>
                <a:off x="4123954" y="6037819"/>
                <a:ext cx="175812" cy="46501"/>
              </a:xfrm>
              <a:custGeom>
                <a:avLst/>
                <a:gdLst>
                  <a:gd name="connsiteX0" fmla="*/ 175176 w 175812"/>
                  <a:gd name="connsiteY0" fmla="*/ 46501 h 46501"/>
                  <a:gd name="connsiteX1" fmla="*/ 1911 w 175812"/>
                  <a:gd name="connsiteY1" fmla="*/ 7007 h 46501"/>
                  <a:gd name="connsiteX2" fmla="*/ 0 w 175812"/>
                  <a:gd name="connsiteY2" fmla="*/ 5096 h 46501"/>
                  <a:gd name="connsiteX3" fmla="*/ 14651 w 175812"/>
                  <a:gd name="connsiteY3" fmla="*/ 0 h 46501"/>
                  <a:gd name="connsiteX4" fmla="*/ 15925 w 175812"/>
                  <a:gd name="connsiteY4" fmla="*/ 1274 h 46501"/>
                  <a:gd name="connsiteX5" fmla="*/ 3185 w 175812"/>
                  <a:gd name="connsiteY5" fmla="*/ 5096 h 46501"/>
                  <a:gd name="connsiteX6" fmla="*/ 3822 w 175812"/>
                  <a:gd name="connsiteY6" fmla="*/ 5733 h 46501"/>
                  <a:gd name="connsiteX7" fmla="*/ 175813 w 175812"/>
                  <a:gd name="connsiteY7" fmla="*/ 45227 h 46501"/>
                  <a:gd name="connsiteX8" fmla="*/ 175176 w 175812"/>
                  <a:gd name="connsiteY8" fmla="*/ 46501 h 46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812" h="46501">
                    <a:moveTo>
                      <a:pt x="175176" y="46501"/>
                    </a:moveTo>
                    <a:cubicBezTo>
                      <a:pt x="103831" y="32487"/>
                      <a:pt x="8281" y="9555"/>
                      <a:pt x="1911" y="7007"/>
                    </a:cubicBezTo>
                    <a:cubicBezTo>
                      <a:pt x="0" y="6370"/>
                      <a:pt x="0" y="5733"/>
                      <a:pt x="0" y="5096"/>
                    </a:cubicBezTo>
                    <a:cubicBezTo>
                      <a:pt x="1274" y="2548"/>
                      <a:pt x="12740" y="637"/>
                      <a:pt x="14651" y="0"/>
                    </a:cubicBezTo>
                    <a:lnTo>
                      <a:pt x="15925" y="1274"/>
                    </a:lnTo>
                    <a:cubicBezTo>
                      <a:pt x="10192" y="1911"/>
                      <a:pt x="3822" y="3822"/>
                      <a:pt x="3185" y="5096"/>
                    </a:cubicBezTo>
                    <a:cubicBezTo>
                      <a:pt x="3185" y="5096"/>
                      <a:pt x="3185" y="5096"/>
                      <a:pt x="3822" y="5733"/>
                    </a:cubicBezTo>
                    <a:cubicBezTo>
                      <a:pt x="9555" y="8281"/>
                      <a:pt x="104468" y="31213"/>
                      <a:pt x="175813" y="45227"/>
                    </a:cubicBezTo>
                    <a:lnTo>
                      <a:pt x="175176" y="46501"/>
                    </a:lnTo>
                    <a:close/>
                  </a:path>
                </a:pathLst>
              </a:custGeom>
              <a:solidFill>
                <a:srgbClr val="F73A1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5" name="Freeform: Shape 2274">
                <a:extLst>
                  <a:ext uri="{FF2B5EF4-FFF2-40B4-BE49-F238E27FC236}">
                    <a16:creationId xmlns:a16="http://schemas.microsoft.com/office/drawing/2014/main" id="{49E74274-2453-41EE-B309-2D6B00D1375B}"/>
                  </a:ext>
                </a:extLst>
              </p:cNvPr>
              <p:cNvSpPr/>
              <p:nvPr/>
            </p:nvSpPr>
            <p:spPr>
              <a:xfrm>
                <a:off x="4141400" y="6030145"/>
                <a:ext cx="254474" cy="50434"/>
              </a:xfrm>
              <a:custGeom>
                <a:avLst/>
                <a:gdLst>
                  <a:gd name="connsiteX0" fmla="*/ 4849 w 254474"/>
                  <a:gd name="connsiteY0" fmla="*/ 8948 h 50434"/>
                  <a:gd name="connsiteX1" fmla="*/ 69186 w 254474"/>
                  <a:gd name="connsiteY1" fmla="*/ 31 h 50434"/>
                  <a:gd name="connsiteX2" fmla="*/ 74282 w 254474"/>
                  <a:gd name="connsiteY2" fmla="*/ 24237 h 50434"/>
                  <a:gd name="connsiteX3" fmla="*/ 218882 w 254474"/>
                  <a:gd name="connsiteY3" fmla="*/ 31881 h 50434"/>
                  <a:gd name="connsiteX4" fmla="*/ 230348 w 254474"/>
                  <a:gd name="connsiteY4" fmla="*/ 43347 h 50434"/>
                  <a:gd name="connsiteX5" fmla="*/ 118235 w 254474"/>
                  <a:gd name="connsiteY5" fmla="*/ 40798 h 50434"/>
                  <a:gd name="connsiteX6" fmla="*/ 4849 w 254474"/>
                  <a:gd name="connsiteY6" fmla="*/ 8948 h 50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4474" h="50434">
                    <a:moveTo>
                      <a:pt x="4849" y="8948"/>
                    </a:moveTo>
                    <a:cubicBezTo>
                      <a:pt x="4849" y="8948"/>
                      <a:pt x="53261" y="-607"/>
                      <a:pt x="69186" y="31"/>
                    </a:cubicBezTo>
                    <a:cubicBezTo>
                      <a:pt x="85111" y="667"/>
                      <a:pt x="45617" y="16592"/>
                      <a:pt x="74282" y="24237"/>
                    </a:cubicBezTo>
                    <a:cubicBezTo>
                      <a:pt x="102947" y="31881"/>
                      <a:pt x="167285" y="32517"/>
                      <a:pt x="218882" y="31881"/>
                    </a:cubicBezTo>
                    <a:cubicBezTo>
                      <a:pt x="270479" y="31243"/>
                      <a:pt x="258376" y="35066"/>
                      <a:pt x="230348" y="43347"/>
                    </a:cubicBezTo>
                    <a:cubicBezTo>
                      <a:pt x="202320" y="51628"/>
                      <a:pt x="181298" y="54813"/>
                      <a:pt x="118235" y="40798"/>
                    </a:cubicBezTo>
                    <a:cubicBezTo>
                      <a:pt x="64090" y="28696"/>
                      <a:pt x="-21268" y="14681"/>
                      <a:pt x="4849" y="8948"/>
                    </a:cubicBezTo>
                    <a:close/>
                  </a:path>
                </a:pathLst>
              </a:custGeom>
              <a:solidFill>
                <a:srgbClr val="F73A1C">
                  <a:alpha val="50000"/>
                </a:srgbClr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2875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33333E-6 L 0.04818 3.33333E-6 " pathEditMode="relative" rAng="0" ptsTypes="AA">
                                      <p:cBhvr>
                                        <p:cTn id="6" dur="6000" fill="hold"/>
                                        <p:tgtEl>
                                          <p:spTgt spid="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0.04818 7.40741E-7 " pathEditMode="relative" rAng="0" ptsTypes="AA">
                                      <p:cBhvr>
                                        <p:cTn id="8" dur="6000" fill="hold"/>
                                        <p:tgtEl>
                                          <p:spTgt spid="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96296E-6 L 0.01992 2.96296E-6 " pathEditMode="relative" rAng="0" ptsTypes="AA">
                                      <p:cBhvr>
                                        <p:cTn id="10" dur="6000" fill="hold"/>
                                        <p:tgtEl>
                                          <p:spTgt spid="2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48148E-6 L -0.02291 0.00116 " pathEditMode="relative" rAng="0" ptsTypes="AA">
                                      <p:cBhvr>
                                        <p:cTn id="12" dur="6000" fill="hold"/>
                                        <p:tgtEl>
                                          <p:spTgt spid="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4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-0.05235 -4.44444E-6 " pathEditMode="relative" rAng="0" ptsTypes="AA">
                                      <p:cBhvr>
                                        <p:cTn id="14" dur="6000" fill="hold"/>
                                        <p:tgtEl>
                                          <p:spTgt spid="2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7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85185E-6 L -0.07747 1.85185E-6 " pathEditMode="relative" rAng="0" ptsTypes="AA">
                                      <p:cBhvr>
                                        <p:cTn id="16" dur="6000" fill="hold"/>
                                        <p:tgtEl>
                                          <p:spTgt spid="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-0.02291 0.00116 " pathEditMode="relative" rAng="0" ptsTypes="AA">
                                      <p:cBhvr>
                                        <p:cTn id="18" dur="6000" fill="hold"/>
                                        <p:tgtEl>
                                          <p:spTgt spid="2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-0.02292 0.00116 " pathEditMode="relative" rAng="0" ptsTypes="AA">
                                      <p:cBhvr>
                                        <p:cTn id="20" dur="6000" fill="hold"/>
                                        <p:tgtEl>
                                          <p:spTgt spid="2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4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02226 -2.96296E-6 " pathEditMode="relative" rAng="0" ptsTypes="AA">
                                      <p:cBhvr>
                                        <p:cTn id="22" dur="6000" fill="hold"/>
                                        <p:tgtEl>
                                          <p:spTgt spid="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7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8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1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1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500" fill="hold"/>
                                        <p:tgtEl>
                                          <p:spTgt spid="1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500" fill="hold"/>
                                        <p:tgtEl>
                                          <p:spTgt spid="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100000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8" grpId="0" animBg="1"/>
      <p:bldP spid="2289" grpId="0" animBg="1"/>
      <p:bldP spid="2290" grpId="0" animBg="1"/>
      <p:bldP spid="2291" grpId="0" animBg="1"/>
      <p:bldP spid="2292" grpId="0" animBg="1"/>
      <p:bldP spid="2293" grpId="0" animBg="1"/>
      <p:bldP spid="2294" grpId="0" animBg="1"/>
      <p:bldP spid="2295" grpId="0" animBg="1"/>
      <p:bldP spid="2296" grpId="0" animBg="1"/>
      <p:bldP spid="2297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9697755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</cp:revision>
  <dcterms:created xsi:type="dcterms:W3CDTF">2021-09-22T08:00:17Z</dcterms:created>
  <dcterms:modified xsi:type="dcterms:W3CDTF">2021-09-22T08:26:56Z</dcterms:modified>
</cp:coreProperties>
</file>