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BCDAEF-FC09-9053-C2A1-F5A8D1B24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19CACD-057F-43BB-A0EC-31F4E048882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60DE95-96FA-E4CC-A81E-35BBEABC1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5302F3-0AF6-80F3-AB32-40EC7FC23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58D946-B79D-4C68-A62E-DC8AC053275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41966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59FFDA-5848-CCCF-3BE4-D85D474B2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23A9C8-EE7B-4611-9CEB-B7DB0BFA6C2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4D95D-E881-FD2E-348E-ABDA254F8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BDD1DD-A6C3-4754-F9AF-870062C19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287747-27B7-48A2-BEEF-D94DCCCF01F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78969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B1AAA1-FAE2-F56C-1646-FF872C4D2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650B74-250C-4A9A-9927-6A610C4C55E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4E8F4E-265D-1E56-00C3-77EFF194F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76B5E6-FA59-E734-033A-A344D3A3B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3D1A7E-70E7-42B9-B721-5BE0B875A77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7815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5675EA-C164-E87A-2210-746E5495A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8F2E9F-4950-45FF-9CD9-059245F8E92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1B9250-6593-219E-B7F9-D05F80671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20DA1-C584-B245-0B35-5CF1EE3C0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899F1E-8D47-438C-931F-FA3EDABF1AF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79183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03D5F-3A65-AF29-9C32-E5427467C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221E4B-1457-417C-9C9A-E140FB21007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7715EB-77D8-F0F5-8C10-A17533895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C02A1B-C8D2-D9E9-554A-AE06C5996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4E3D6-C467-4BDF-81BC-00D27310B1D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59834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D8F20DB-F187-5F29-729D-3EC51CC92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53DBA4-C545-4B4C-BDD0-EFA30A43068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2B0E7E3-871F-4529-6F24-95AA157DF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C09F0DB-8A3E-48B8-383C-AB9D9652E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BEDD4-3940-4511-9F26-E2510F662CA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71579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CBF25CB-CA7C-1951-4F11-53B8443A6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6FE436-57BB-42F4-B583-3B4D2156EA6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53F0C17-36B7-BF23-952B-F139F5133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C358C9A-A6B3-F62B-7B4A-3A3FA2D53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C39655-53C9-4B14-8250-FD804AD98F5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11309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6FB780B-4B0F-0649-94D2-0F19291AE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8FCC6B-7005-42DC-A63C-17AD2E2B508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17F41C2-20A2-D7C2-2E8D-57D741DB6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B232CE7-AB25-0C32-56DC-03B7527F7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A4E649-1679-4927-A2D8-861D6265925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7443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5A7EA36-B96C-CA22-C832-AA02FCAEE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FC36EA-B764-4FC0-8B62-5CBA4366CEA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D62F0FB-7BC5-B869-7D3A-75489E07F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6ED264A-4140-7917-A6CA-FDFC7674D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9C6074-9E20-4772-A1BE-E0D932A8FA9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77026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AB83F20-6011-43C2-2BA5-790C3F2C2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AEB457-68E4-408D-9684-259E476D979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6612039-28EF-45C4-AAB4-661B2173E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7ABF603-5EAA-0E9D-B1D5-3C9218F03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5FE70A-4171-4B99-9F57-6BCF36284AE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12689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FC56E21-D3F2-3028-0256-17B9D3F9C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5A5F79-97CC-45AB-A803-9C004A11A5F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4427691-9BAA-206A-60C5-93A76968F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9EECE32-F2FB-5E33-BD37-93B6662E2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2E5BED-E7C9-4600-8204-2690163FEDE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67639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EBBCE51A-70EC-0CE7-E41B-904D3E6E28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A08CBF17-A9D5-A5AF-7256-ED14072123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7260-2936-8F69-DE9C-20C5D6A4A1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D840D019-9299-4A31-A91B-DCFBA27D324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11028-A36A-FB15-31CA-71AD6E7A1B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94133C-6EFF-DC3F-A15A-38932B9EB6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FAAEBC88-2AA5-48F4-8022-A21BC954B220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91E026B5-0692-C20F-6DC3-449C57DB7BA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02A62F89-A325-4E9A-9B31-DBAD653D476A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D4C6EDF5-E4A2-54A7-B821-ED75946135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>
            <a:extLst>
              <a:ext uri="{FF2B5EF4-FFF2-40B4-BE49-F238E27FC236}">
                <a16:creationId xmlns:a16="http://schemas.microsoft.com/office/drawing/2014/main" id="{C8E3D733-2B8C-C80C-7701-9573E9DF9D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</TotalTime>
  <Words>0</Words>
  <Application>Microsoft Office PowerPoint</Application>
  <PresentationFormat>와이드스크린</PresentationFormat>
  <Paragraphs>0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2008-10-13T14:43:29Z</dcterms:created>
  <dcterms:modified xsi:type="dcterms:W3CDTF">2025-01-08T07:28:43Z</dcterms:modified>
</cp:coreProperties>
</file>