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p:scale>
          <a:sx n="90" d="100"/>
          <a:sy n="90" d="100"/>
        </p:scale>
        <p:origin x="-816" y="20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media/image2.jpeg>
</file>

<file path=ppt/media/image3.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CF83F4D5-4DFB-45E7-96A4-0859444C4E0F}" type="datetimeFigureOut">
              <a:rPr lang="en-US" smtClean="0"/>
              <a:t>12/21/2018</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en-US"/>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82DCDDE9-925A-4761-8F69-195CC98F37AC}"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CF83F4D5-4DFB-45E7-96A4-0859444C4E0F}" type="datetimeFigureOut">
              <a:rPr lang="en-US" smtClean="0"/>
              <a:t>12/21/2018</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2DCDDE9-925A-4761-8F69-195CC98F37AC}"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CF83F4D5-4DFB-45E7-96A4-0859444C4E0F}" type="datetimeFigureOut">
              <a:rPr lang="en-US" smtClean="0"/>
              <a:t>12/21/2018</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2DCDDE9-925A-4761-8F69-195CC98F37AC}"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CF83F4D5-4DFB-45E7-96A4-0859444C4E0F}" type="datetimeFigureOut">
              <a:rPr lang="en-US" smtClean="0"/>
              <a:t>12/21/2018</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2DCDDE9-925A-4761-8F69-195CC98F37AC}" type="slidenum">
              <a:rPr lang="en-US" smtClean="0"/>
              <a:t>‹#›</a:t>
            </a:fld>
            <a:endParaRPr lang="en-US"/>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CF83F4D5-4DFB-45E7-96A4-0859444C4E0F}" type="datetimeFigureOut">
              <a:rPr lang="en-US" smtClean="0"/>
              <a:t>12/21/2018</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2DCDDE9-925A-4761-8F69-195CC98F37AC}" type="slidenum">
              <a:rPr lang="en-US" smtClean="0"/>
              <a:t>‹#›</a:t>
            </a:fld>
            <a:endParaRPr lang="en-US"/>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CF83F4D5-4DFB-45E7-96A4-0859444C4E0F}" type="datetimeFigureOut">
              <a:rPr lang="en-US" smtClean="0"/>
              <a:t>12/21/2018</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82DCDDE9-925A-4761-8F69-195CC98F37AC}" type="slidenum">
              <a:rPr lang="en-US" smtClean="0"/>
              <a:t>‹#›</a:t>
            </a:fld>
            <a:endParaRPr lang="en-US"/>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CF83F4D5-4DFB-45E7-96A4-0859444C4E0F}" type="datetimeFigureOut">
              <a:rPr lang="en-US" smtClean="0"/>
              <a:t>12/21/2018</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82DCDDE9-925A-4761-8F69-195CC98F37AC}"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CF83F4D5-4DFB-45E7-96A4-0859444C4E0F}" type="datetimeFigureOut">
              <a:rPr lang="en-US" smtClean="0"/>
              <a:t>12/21/2018</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82DCDDE9-925A-4761-8F69-195CC98F37AC}" type="slidenum">
              <a:rPr lang="en-US" smtClean="0"/>
              <a:t>‹#›</a:t>
            </a:fld>
            <a:endParaRPr lang="en-US"/>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CF83F4D5-4DFB-45E7-96A4-0859444C4E0F}" type="datetimeFigureOut">
              <a:rPr lang="en-US" smtClean="0"/>
              <a:t>12/21/2018</a:t>
            </a:fld>
            <a:endParaRPr lang="en-US"/>
          </a:p>
        </p:txBody>
      </p:sp>
      <p:sp>
        <p:nvSpPr>
          <p:cNvPr id="3" name="Footer Placeholder 2"/>
          <p:cNvSpPr>
            <a:spLocks noGrp="1"/>
          </p:cNvSpPr>
          <p:nvPr>
            <p:ph type="ftr" sz="quarter" idx="11"/>
          </p:nvPr>
        </p:nvSpPr>
        <p:spPr/>
        <p:txBody>
          <a:bodyPr/>
          <a:lstStyle>
            <a:extLst/>
          </a:lstStyle>
          <a:p>
            <a:endParaRPr lang="en-US"/>
          </a:p>
        </p:txBody>
      </p:sp>
      <p:sp>
        <p:nvSpPr>
          <p:cNvPr id="4" name="Slide Number Placeholder 3"/>
          <p:cNvSpPr>
            <a:spLocks noGrp="1"/>
          </p:cNvSpPr>
          <p:nvPr>
            <p:ph type="sldNum" sz="quarter" idx="12"/>
          </p:nvPr>
        </p:nvSpPr>
        <p:spPr/>
        <p:txBody>
          <a:bodyPr/>
          <a:lstStyle>
            <a:extLst/>
          </a:lstStyle>
          <a:p>
            <a:fld id="{82DCDDE9-925A-4761-8F69-195CC98F37AC}"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CF83F4D5-4DFB-45E7-96A4-0859444C4E0F}" type="datetimeFigureOut">
              <a:rPr lang="en-US" smtClean="0"/>
              <a:t>12/21/2018</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82DCDDE9-925A-4761-8F69-195CC98F37AC}"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CF83F4D5-4DFB-45E7-96A4-0859444C4E0F}" type="datetimeFigureOut">
              <a:rPr lang="en-US" smtClean="0"/>
              <a:t>12/21/2018</a:t>
            </a:fld>
            <a:endParaRPr lang="en-US"/>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82DCDDE9-925A-4761-8F69-195CC98F37AC}" type="slidenum">
              <a:rPr lang="en-US" smtClean="0"/>
              <a:t>‹#›</a:t>
            </a:fld>
            <a:endParaRPr lang="en-US"/>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716436" y="5001993"/>
            <a:ext cx="3802003" cy="1443111"/>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329" y="347"/>
                </a:moveTo>
                <a:lnTo>
                  <a:pt x="7156" y="682"/>
                </a:lnTo>
                <a:lnTo>
                  <a:pt x="5229" y="682"/>
                </a:lnTo>
                <a:lnTo>
                  <a:pt x="-328" y="345"/>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53561" y="5785023"/>
            <a:ext cx="3802003"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817" y="97"/>
                </a:moveTo>
                <a:lnTo>
                  <a:pt x="6408" y="682"/>
                </a:lnTo>
                <a:lnTo>
                  <a:pt x="5232" y="685"/>
                </a:lnTo>
                <a:lnTo>
                  <a:pt x="829" y="101"/>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716436" y="5001993"/>
            <a:ext cx="3802003" cy="1443111"/>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329" y="347"/>
                </a:moveTo>
                <a:lnTo>
                  <a:pt x="7156" y="682"/>
                </a:lnTo>
                <a:lnTo>
                  <a:pt x="5229" y="682"/>
                </a:lnTo>
                <a:lnTo>
                  <a:pt x="-328" y="345"/>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53561" y="5785023"/>
            <a:ext cx="3802003"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817" y="97"/>
                </a:moveTo>
                <a:lnTo>
                  <a:pt x="6408" y="682"/>
                </a:lnTo>
                <a:lnTo>
                  <a:pt x="5232" y="685"/>
                </a:lnTo>
                <a:lnTo>
                  <a:pt x="829" y="101"/>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CF83F4D5-4DFB-45E7-96A4-0859444C4E0F}" type="datetimeFigureOut">
              <a:rPr lang="en-US" smtClean="0"/>
              <a:t>12/21/2018</a:t>
            </a:fld>
            <a:endParaRPr lang="en-US"/>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82DCDDE9-925A-4761-8F69-195CC98F37AC}"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hyperlink" Target="http://www.ankita-sharma.in/"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hyperlink" Target="http://www.ankita-sharma.in/" TargetMode="Externa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143000"/>
          </a:xfrm>
        </p:spPr>
        <p:style>
          <a:lnRef idx="1">
            <a:schemeClr val="accent4"/>
          </a:lnRef>
          <a:fillRef idx="3">
            <a:schemeClr val="accent4"/>
          </a:fillRef>
          <a:effectRef idx="2">
            <a:schemeClr val="accent4"/>
          </a:effectRef>
          <a:fontRef idx="minor">
            <a:schemeClr val="lt1"/>
          </a:fontRef>
        </p:style>
        <p:txBody>
          <a:bodyPr>
            <a:normAutofit/>
          </a:bodyPr>
          <a:lstStyle/>
          <a:p>
            <a:r>
              <a:rPr lang="en-US" sz="3200" b="1" dirty="0" smtClean="0">
                <a:solidFill>
                  <a:schemeClr val="tx1">
                    <a:lumMod val="95000"/>
                    <a:lumOff val="5000"/>
                  </a:schemeClr>
                </a:solidFill>
              </a:rPr>
              <a:t>Full Enjoy Christmas time with Delhi escorts Girl </a:t>
            </a:r>
            <a:endParaRPr lang="en-US" sz="3200" b="1" dirty="0">
              <a:solidFill>
                <a:schemeClr val="tx1">
                  <a:lumMod val="95000"/>
                  <a:lumOff val="5000"/>
                </a:schemeClr>
              </a:solidFill>
            </a:endParaRPr>
          </a:p>
        </p:txBody>
      </p:sp>
      <p:sp>
        <p:nvSpPr>
          <p:cNvPr id="3" name="Subtitle 2"/>
          <p:cNvSpPr>
            <a:spLocks noGrp="1"/>
          </p:cNvSpPr>
          <p:nvPr>
            <p:ph type="subTitle" idx="1"/>
          </p:nvPr>
        </p:nvSpPr>
        <p:spPr>
          <a:xfrm>
            <a:off x="5029200" y="1143000"/>
            <a:ext cx="4114800" cy="5715000"/>
          </a:xfrm>
        </p:spPr>
        <p:style>
          <a:lnRef idx="1">
            <a:schemeClr val="dk1"/>
          </a:lnRef>
          <a:fillRef idx="3">
            <a:schemeClr val="dk1"/>
          </a:fillRef>
          <a:effectRef idx="2">
            <a:schemeClr val="dk1"/>
          </a:effectRef>
          <a:fontRef idx="minor">
            <a:schemeClr val="lt1"/>
          </a:fontRef>
        </p:style>
        <p:txBody>
          <a:bodyPr>
            <a:normAutofit/>
          </a:bodyPr>
          <a:lstStyle/>
          <a:p>
            <a:pPr algn="just"/>
            <a:r>
              <a:rPr lang="en-US" sz="1600" dirty="0">
                <a:latin typeface="Bell MT" pitchFamily="18" charset="0"/>
              </a:rPr>
              <a:t>Do you want to get the missing romance back into your life? Young couples are facing relationships issues presently. If you are including into them so our services are particularly made for satisfying your incomplete lust. We offer cooperative and genuine </a:t>
            </a:r>
            <a:r>
              <a:rPr lang="en-US" sz="1600" b="1" u="sng" dirty="0">
                <a:latin typeface="Bell MT" pitchFamily="18" charset="0"/>
                <a:hlinkClick r:id="rId2"/>
              </a:rPr>
              <a:t>Delhi Escorts</a:t>
            </a:r>
            <a:r>
              <a:rPr lang="en-US" sz="1600" dirty="0">
                <a:latin typeface="Bell MT" pitchFamily="18" charset="0"/>
              </a:rPr>
              <a:t> to you. These selected beauties are known for their amazing and exclusive love making features. Most importantly you can take all the intimate delights independently with our seductive escorts in Delhi. In case of running out of accommodation you can take our in call escort service in Delhi. We always concern for our loving customers this is the reason we update our collection with new faces regularly. You can enjoy the intercourse in all identified postures of eroticism. </a:t>
            </a:r>
            <a:r>
              <a:rPr lang="en-US" sz="1600" b="1" u="sng" dirty="0">
                <a:latin typeface="Bell MT" pitchFamily="18" charset="0"/>
                <a:hlinkClick r:id="rId2"/>
              </a:rPr>
              <a:t>Delhi escort Girl</a:t>
            </a:r>
            <a:r>
              <a:rPr lang="en-US" sz="1600" dirty="0">
                <a:latin typeface="Bell MT" pitchFamily="18" charset="0"/>
              </a:rPr>
              <a:t> is really wonderful with their amazing seductive moves. You wouldn’t be able to look away from their charismatic figure. Call us quickly for taking these ecstasies 8510055846.</a:t>
            </a:r>
          </a:p>
          <a:p>
            <a:pPr algn="just"/>
            <a:endParaRPr lang="en-US" sz="1600" dirty="0">
              <a:latin typeface="Bell MT" pitchFamily="18" charset="0"/>
            </a:endParaRPr>
          </a:p>
        </p:txBody>
      </p:sp>
      <p:pic>
        <p:nvPicPr>
          <p:cNvPr id="6" name="Picture 5" descr="delhi escorts girl.jpg">
            <a:hlinkClick r:id="rId2"/>
          </p:cNvPr>
          <p:cNvPicPr>
            <a:picLocks noChangeAspect="1"/>
          </p:cNvPicPr>
          <p:nvPr/>
        </p:nvPicPr>
        <p:blipFill>
          <a:blip r:embed="rId3"/>
          <a:stretch>
            <a:fillRect/>
          </a:stretch>
        </p:blipFill>
        <p:spPr>
          <a:xfrm>
            <a:off x="0" y="1143000"/>
            <a:ext cx="5029200" cy="5715000"/>
          </a:xfrm>
          <a:prstGeom prst="rect">
            <a:avLst/>
          </a:prstGeom>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1066800"/>
          </a:xfrm>
        </p:spPr>
        <p:style>
          <a:lnRef idx="1">
            <a:schemeClr val="accent4"/>
          </a:lnRef>
          <a:fillRef idx="3">
            <a:schemeClr val="accent4"/>
          </a:fillRef>
          <a:effectRef idx="2">
            <a:schemeClr val="accent4"/>
          </a:effectRef>
          <a:fontRef idx="minor">
            <a:schemeClr val="lt1"/>
          </a:fontRef>
        </p:style>
        <p:txBody>
          <a:bodyPr>
            <a:normAutofit/>
          </a:bodyPr>
          <a:lstStyle/>
          <a:p>
            <a:r>
              <a:rPr lang="en-US" dirty="0" smtClean="0">
                <a:solidFill>
                  <a:schemeClr val="accent2">
                    <a:lumMod val="50000"/>
                  </a:schemeClr>
                </a:solidFill>
              </a:rPr>
              <a:t> </a:t>
            </a:r>
            <a:r>
              <a:rPr lang="en-US" dirty="0" smtClean="0">
                <a:solidFill>
                  <a:schemeClr val="tx1">
                    <a:lumMod val="95000"/>
                    <a:lumOff val="5000"/>
                  </a:schemeClr>
                </a:solidFill>
              </a:rPr>
              <a:t>One Night  Stand With Delhi Escort</a:t>
            </a:r>
            <a:endParaRPr lang="en-US" dirty="0">
              <a:solidFill>
                <a:schemeClr val="tx1">
                  <a:lumMod val="95000"/>
                  <a:lumOff val="5000"/>
                </a:schemeClr>
              </a:solidFill>
            </a:endParaRPr>
          </a:p>
        </p:txBody>
      </p:sp>
      <p:pic>
        <p:nvPicPr>
          <p:cNvPr id="3" name="Picture 2" descr="Delhi escorts.jpg">
            <a:hlinkClick r:id="rId2"/>
          </p:cNvPr>
          <p:cNvPicPr>
            <a:picLocks noChangeAspect="1"/>
          </p:cNvPicPr>
          <p:nvPr/>
        </p:nvPicPr>
        <p:blipFill>
          <a:blip r:embed="rId3"/>
          <a:stretch>
            <a:fillRect/>
          </a:stretch>
        </p:blipFill>
        <p:spPr>
          <a:xfrm>
            <a:off x="0" y="1066800"/>
            <a:ext cx="6324600" cy="5791200"/>
          </a:xfrm>
          <a:prstGeom prst="rect">
            <a:avLst/>
          </a:prstGeom>
          <a:ln>
            <a:noFill/>
          </a:ln>
          <a:effectLst>
            <a:softEdge rad="112500"/>
          </a:effectLst>
        </p:spPr>
      </p:pic>
      <p:sp>
        <p:nvSpPr>
          <p:cNvPr id="4" name="TextBox 3"/>
          <p:cNvSpPr txBox="1"/>
          <p:nvPr/>
        </p:nvSpPr>
        <p:spPr>
          <a:xfrm>
            <a:off x="6400800" y="1066800"/>
            <a:ext cx="2743200" cy="4893647"/>
          </a:xfrm>
          <a:prstGeom prst="rect">
            <a:avLst/>
          </a:prstGeom>
        </p:spPr>
        <p:style>
          <a:lnRef idx="1">
            <a:schemeClr val="accent1"/>
          </a:lnRef>
          <a:fillRef idx="3">
            <a:schemeClr val="accent1"/>
          </a:fillRef>
          <a:effectRef idx="2">
            <a:schemeClr val="accent1"/>
          </a:effectRef>
          <a:fontRef idx="minor">
            <a:schemeClr val="lt1"/>
          </a:fontRef>
        </p:style>
        <p:txBody>
          <a:bodyPr wrap="square" rtlCol="0">
            <a:spAutoFit/>
          </a:bodyPr>
          <a:lstStyle/>
          <a:p>
            <a:pPr algn="just"/>
            <a:r>
              <a:rPr lang="en-US" sz="1200" dirty="0">
                <a:latin typeface="Bell MT" pitchFamily="18" charset="0"/>
              </a:rPr>
              <a:t>Are you running out of sexual satisfaction? Welcome to the biggest and best</a:t>
            </a:r>
            <a:r>
              <a:rPr lang="en-US" sz="1200" u="sng" dirty="0">
                <a:latin typeface="Bell MT" pitchFamily="18" charset="0"/>
                <a:hlinkClick r:id="rId2"/>
              </a:rPr>
              <a:t> </a:t>
            </a:r>
            <a:r>
              <a:rPr lang="en-US" sz="1200" b="1" dirty="0">
                <a:latin typeface="Bell MT" pitchFamily="18" charset="0"/>
                <a:hlinkClick r:id="rId2"/>
              </a:rPr>
              <a:t>escort</a:t>
            </a:r>
            <a:r>
              <a:rPr lang="en-US" sz="1200" b="1" u="sng" dirty="0">
                <a:latin typeface="Bell MT" pitchFamily="18" charset="0"/>
                <a:hlinkClick r:id="rId2"/>
              </a:rPr>
              <a:t> </a:t>
            </a:r>
            <a:r>
              <a:rPr lang="en-US" sz="1200" b="1" dirty="0">
                <a:latin typeface="Bell MT" pitchFamily="18" charset="0"/>
                <a:hlinkClick r:id="rId2"/>
              </a:rPr>
              <a:t>service</a:t>
            </a:r>
            <a:r>
              <a:rPr lang="en-US" sz="1200" b="1" u="sng" dirty="0">
                <a:latin typeface="Bell MT" pitchFamily="18" charset="0"/>
                <a:hlinkClick r:id="rId2"/>
              </a:rPr>
              <a:t> </a:t>
            </a:r>
            <a:r>
              <a:rPr lang="en-US" sz="1200" b="1" dirty="0">
                <a:latin typeface="Bell MT" pitchFamily="18" charset="0"/>
                <a:hlinkClick r:id="rId2"/>
              </a:rPr>
              <a:t>in</a:t>
            </a:r>
            <a:r>
              <a:rPr lang="en-US" sz="1200" b="1" u="sng" dirty="0">
                <a:latin typeface="Bell MT" pitchFamily="18" charset="0"/>
                <a:hlinkClick r:id="rId2"/>
              </a:rPr>
              <a:t> </a:t>
            </a:r>
            <a:r>
              <a:rPr lang="en-US" sz="1200" b="1" dirty="0">
                <a:latin typeface="Bell MT" pitchFamily="18" charset="0"/>
                <a:hlinkClick r:id="rId2"/>
              </a:rPr>
              <a:t>Delhi</a:t>
            </a:r>
            <a:r>
              <a:rPr lang="en-US" sz="1200" dirty="0">
                <a:latin typeface="Bell MT" pitchFamily="18" charset="0"/>
              </a:rPr>
              <a:t> known for its astounding assemblage. You will find all your imagination turn into reality while associating with us. Actually we understand our customers and their needs before gratifying their lust. We will never impose any unwanted and unnecessary services on you. Passionate and mature housewife escorts in Delhi are high in market presently as per the market standard. We operate escort service in Delhi as need of market so presently our collection has been packed with mature ladies. You can take their adolescent at few prices in fact at minor rates. Our cheap </a:t>
            </a:r>
            <a:r>
              <a:rPr lang="en-US" sz="1200" b="1" dirty="0">
                <a:latin typeface="Bell MT" pitchFamily="18" charset="0"/>
                <a:hlinkClick r:id="rId2"/>
              </a:rPr>
              <a:t>Delhi Call Girl</a:t>
            </a:r>
            <a:r>
              <a:rPr lang="en-US" sz="1200" dirty="0">
                <a:latin typeface="Bell MT" pitchFamily="18" charset="0"/>
              </a:rPr>
              <a:t> attracts the pleasure seekers the most. We offer professionally trained escorts girls because our finest quality is our honor. No change has been made in our services from the day we had started. You can call us here 0000000000 for availing our services now. </a:t>
            </a:r>
          </a:p>
          <a:p>
            <a:pPr algn="just"/>
            <a:endParaRPr lang="en-US" sz="1200" dirty="0">
              <a:latin typeface="Bell MT" pitchFamily="18" charset="0"/>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95000" t="-106500" r="5000" b="2065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37</TotalTime>
  <Words>347</Words>
  <Application>Microsoft Office PowerPoint</Application>
  <PresentationFormat>On-screen Show (4:3)</PresentationFormat>
  <Paragraphs>4</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Concourse</vt:lpstr>
      <vt:lpstr>Full Enjoy Christmas time with Delhi escorts Girl </vt:lpstr>
      <vt:lpstr> One Night  Stand With Delhi Escort</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Full Enjoy Christmas time with Delhi escorts</dc:title>
  <dc:creator>user</dc:creator>
  <cp:lastModifiedBy>user</cp:lastModifiedBy>
  <cp:revision>4</cp:revision>
  <dcterms:created xsi:type="dcterms:W3CDTF">2018-12-21T08:36:43Z</dcterms:created>
  <dcterms:modified xsi:type="dcterms:W3CDTF">2018-12-21T09:13:48Z</dcterms:modified>
</cp:coreProperties>
</file>

<file path=docProps/thumbnail.jpeg>
</file>