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5C49"/>
    <a:srgbClr val="587E5A"/>
    <a:srgbClr val="628C64"/>
    <a:srgbClr val="83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180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DB39-4AEE-4647-AA6E-3F545C1CE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608701-F553-40FD-97B4-FBCA7F88B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8097EB-BD08-4F31-A56A-DC5883EF4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A24F5-E6F4-4DEA-B4DC-B26B145B9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4E04A-EBE9-4314-969D-1686BE93F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78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DF27F-4C21-491F-8CA9-FFE6BEED5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4E4F86-DEFB-4894-A841-AFCC191C4F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6F1C3-455F-4CE4-BC12-D4538FFBC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5241C-0AD1-4138-9494-3001A934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3C2FB-2B1F-4E13-8F00-3CEF240F9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3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06E541-145F-488B-BBFD-26477591C8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AABAF2-4E3B-4515-8F06-DC1C14C12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B792A-266E-4AB6-A352-1A1906587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8A9BF-F64C-4E70-8561-795723224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0E83C-17C3-4A17-A6B3-E51FE1022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5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DBFE9-61D3-47A9-B81B-57FD2FF0B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0637E-0EFF-4DD0-AA97-D477296A0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80783-8A22-46B7-A963-70BD89CF3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BC9EA-E7CB-4E73-82AC-86DA02A58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E8610-4F0F-4921-B16F-3BB5DE2FF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7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DB331-8365-4198-974F-994ED2B5C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ADB9D-F8DF-40BC-9648-D347EA0C6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8FEDF-BD39-44B7-B8B4-0F2FE51E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DB122-4A42-4EA7-BA86-717DB3D2B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2CD52-7C52-479A-AA52-EB11869F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22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FFA5A-652B-4C72-8D07-A71083DA6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30DD8-1004-4CEE-967F-FB6CD11B86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58495-E1A8-4E1D-B91E-680C386BC5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56767C-DE10-457E-B58F-85C71CABA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5E2246-6035-4DF3-9E36-EF6CB6008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0D279C-0563-4EF0-9EFF-6761C876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3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709C-6109-4C8D-B104-A87541239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03E16-AE13-4860-86C4-9E8827532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C885F4-AEFC-428C-9DEC-70A5050FA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F2FFD-A8FD-4EE5-B1BF-8118E9AE4F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8A2B50-BB33-459A-A3F4-4BFF6B3ED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971B1B-D28B-45BC-AC7D-2859C527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EB820C-DD78-40D9-9AB5-27FDD7969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8FC7FF-AC4C-4405-989D-B8E744963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5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E0A84-25F6-4D73-BDDF-6445F791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9ED15E-6E94-47CD-886F-27853EABA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4B92A6-5DAE-470D-BE7E-F944E852F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E37750-E5E4-460C-A532-35AB4CD1C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81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73E673-4766-47C2-BD6A-B8834C8DE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556B3D-58D3-44DE-9BA3-186D6C9C4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D2B2D-6DA7-482C-8093-3FA42C846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31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02F4E-B48A-4880-9D90-AC618A233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22CE4-3FF3-4D50-BA7C-7F556B107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F8DBC1-B423-400B-B891-00D2C3B62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E51A1-4EAE-4D54-8BAD-F1A629405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1E996-25B1-4136-A958-ED76EE92D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228B2-BDC2-4ACA-9F85-7123088D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9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D17AC-9C1B-4415-A66E-C48B53B1E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C9AEC7-8A3F-4871-8124-37048ECBC4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DF6AF-EB21-40B9-BD65-5FEF48E43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0C9E3A-E8BB-450F-9484-CD348FA60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7D0F0-E6D1-4D60-97BC-4A25603AA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2CBB75-459E-4543-8532-7A6F3A8C3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6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DA3D22-CE0E-4311-841F-03C4F87D9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011A1F-2BA8-40F3-A1A4-2D1474F83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4750C2-13B8-4529-9BB5-789521108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592C3-9345-42AC-9EB3-069ECD009C21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05F7D-DE25-428F-A3AE-AA8E27A0C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42127-3E05-4FD0-9090-E92E039DF9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47F4-52BD-4A72-B139-E32EB96EF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5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3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-">
            <a:extLst>
              <a:ext uri="{FF2B5EF4-FFF2-40B4-BE49-F238E27FC236}">
                <a16:creationId xmlns:a16="http://schemas.microsoft.com/office/drawing/2014/main" id="{4DCB7D88-6F5A-4A01-9645-00BCEEB64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5194300"/>
          </a:xfrm>
          <a:prstGeom prst="rect">
            <a:avLst/>
          </a:prstGeom>
        </p:spPr>
      </p:pic>
      <p:pic>
        <p:nvPicPr>
          <p:cNvPr id="5" name="-">
            <a:extLst>
              <a:ext uri="{FF2B5EF4-FFF2-40B4-BE49-F238E27FC236}">
                <a16:creationId xmlns:a16="http://schemas.microsoft.com/office/drawing/2014/main" id="{4F74F939-08D8-40AD-834E-2D15AA8E4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3007" y="227642"/>
            <a:ext cx="12192000" cy="1777259"/>
          </a:xfrm>
          <a:prstGeom prst="rect">
            <a:avLst/>
          </a:prstGeom>
        </p:spPr>
      </p:pic>
      <p:sp>
        <p:nvSpPr>
          <p:cNvPr id="8" name="-">
            <a:extLst>
              <a:ext uri="{FF2B5EF4-FFF2-40B4-BE49-F238E27FC236}">
                <a16:creationId xmlns:a16="http://schemas.microsoft.com/office/drawing/2014/main" id="{EC29CB50-E77E-4F63-BA99-60DE86CE89F5}"/>
              </a:ext>
            </a:extLst>
          </p:cNvPr>
          <p:cNvSpPr/>
          <p:nvPr/>
        </p:nvSpPr>
        <p:spPr>
          <a:xfrm>
            <a:off x="-4902082" y="2221580"/>
            <a:ext cx="18500095" cy="3602341"/>
          </a:xfrm>
          <a:custGeom>
            <a:avLst/>
            <a:gdLst>
              <a:gd name="connsiteX0" fmla="*/ 14647699 w 18500095"/>
              <a:gd name="connsiteY0" fmla="*/ 3142607 h 3602341"/>
              <a:gd name="connsiteX1" fmla="*/ 14935523 w 18500095"/>
              <a:gd name="connsiteY1" fmla="*/ 2575427 h 3602341"/>
              <a:gd name="connsiteX2" fmla="*/ 14631419 w 18500095"/>
              <a:gd name="connsiteY2" fmla="*/ 1733448 h 3602341"/>
              <a:gd name="connsiteX3" fmla="*/ 14316899 w 18500095"/>
              <a:gd name="connsiteY3" fmla="*/ 3428476 h 3602341"/>
              <a:gd name="connsiteX4" fmla="*/ 14004332 w 18500095"/>
              <a:gd name="connsiteY4" fmla="*/ 1733448 h 3602341"/>
              <a:gd name="connsiteX5" fmla="*/ 13681344 w 18500095"/>
              <a:gd name="connsiteY5" fmla="*/ 2575427 h 3602341"/>
              <a:gd name="connsiteX6" fmla="*/ 13969819 w 18500095"/>
              <a:gd name="connsiteY6" fmla="*/ 3142607 h 3602341"/>
              <a:gd name="connsiteX7" fmla="*/ 13969819 w 18500095"/>
              <a:gd name="connsiteY7" fmla="*/ 3478617 h 3602341"/>
              <a:gd name="connsiteX8" fmla="*/ 13495106 w 18500095"/>
              <a:gd name="connsiteY8" fmla="*/ 3478617 h 3602341"/>
              <a:gd name="connsiteX9" fmla="*/ 13495106 w 18500095"/>
              <a:gd name="connsiteY9" fmla="*/ 3055999 h 3602341"/>
              <a:gd name="connsiteX10" fmla="*/ 13433895 w 18500095"/>
              <a:gd name="connsiteY10" fmla="*/ 3055999 h 3602341"/>
              <a:gd name="connsiteX11" fmla="*/ 13433895 w 18500095"/>
              <a:gd name="connsiteY11" fmla="*/ 988495 h 3602341"/>
              <a:gd name="connsiteX12" fmla="*/ 13523107 w 18500095"/>
              <a:gd name="connsiteY12" fmla="*/ 988495 h 3602341"/>
              <a:gd name="connsiteX13" fmla="*/ 12614056 w 18500095"/>
              <a:gd name="connsiteY13" fmla="*/ 48839 h 3602341"/>
              <a:gd name="connsiteX14" fmla="*/ 9372470 w 18500095"/>
              <a:gd name="connsiteY14" fmla="*/ 48839 h 3602341"/>
              <a:gd name="connsiteX15" fmla="*/ 8514211 w 18500095"/>
              <a:gd name="connsiteY15" fmla="*/ 988495 h 3602341"/>
              <a:gd name="connsiteX16" fmla="*/ 8637285 w 18500095"/>
              <a:gd name="connsiteY16" fmla="*/ 988495 h 3602341"/>
              <a:gd name="connsiteX17" fmla="*/ 8637285 w 18500095"/>
              <a:gd name="connsiteY17" fmla="*/ 1457998 h 3602341"/>
              <a:gd name="connsiteX18" fmla="*/ 8172992 w 18500095"/>
              <a:gd name="connsiteY18" fmla="*/ 1056869 h 3602341"/>
              <a:gd name="connsiteX19" fmla="*/ 6932489 w 18500095"/>
              <a:gd name="connsiteY19" fmla="*/ 2101366 h 3602341"/>
              <a:gd name="connsiteX20" fmla="*/ 7082261 w 18500095"/>
              <a:gd name="connsiteY20" fmla="*/ 2101366 h 3602341"/>
              <a:gd name="connsiteX21" fmla="*/ 7137612 w 18500095"/>
              <a:gd name="connsiteY21" fmla="*/ 2055783 h 3602341"/>
              <a:gd name="connsiteX22" fmla="*/ 7137612 w 18500095"/>
              <a:gd name="connsiteY22" fmla="*/ 3056650 h 3602341"/>
              <a:gd name="connsiteX23" fmla="*/ 7045795 w 18500095"/>
              <a:gd name="connsiteY23" fmla="*/ 3056650 h 3602341"/>
              <a:gd name="connsiteX24" fmla="*/ 7045795 w 18500095"/>
              <a:gd name="connsiteY24" fmla="*/ 3451267 h 3602341"/>
              <a:gd name="connsiteX25" fmla="*/ 6722809 w 18500095"/>
              <a:gd name="connsiteY25" fmla="*/ 3451267 h 3602341"/>
              <a:gd name="connsiteX26" fmla="*/ 6760577 w 18500095"/>
              <a:gd name="connsiteY26" fmla="*/ 3233772 h 3602341"/>
              <a:gd name="connsiteX27" fmla="*/ 6518337 w 18500095"/>
              <a:gd name="connsiteY27" fmla="*/ 3233772 h 3602341"/>
              <a:gd name="connsiteX28" fmla="*/ 6518337 w 18500095"/>
              <a:gd name="connsiteY28" fmla="*/ 2908181 h 3602341"/>
              <a:gd name="connsiteX29" fmla="*/ 6760577 w 18500095"/>
              <a:gd name="connsiteY29" fmla="*/ 2908181 h 3602341"/>
              <a:gd name="connsiteX30" fmla="*/ 6504662 w 18500095"/>
              <a:gd name="connsiteY30" fmla="*/ 1844800 h 3602341"/>
              <a:gd name="connsiteX31" fmla="*/ 6248747 w 18500095"/>
              <a:gd name="connsiteY31" fmla="*/ 2908181 h 3602341"/>
              <a:gd name="connsiteX32" fmla="*/ 6490987 w 18500095"/>
              <a:gd name="connsiteY32" fmla="*/ 2908181 h 3602341"/>
              <a:gd name="connsiteX33" fmla="*/ 6490987 w 18500095"/>
              <a:gd name="connsiteY33" fmla="*/ 3233772 h 3602341"/>
              <a:gd name="connsiteX34" fmla="*/ 6302144 w 18500095"/>
              <a:gd name="connsiteY34" fmla="*/ 3233772 h 3602341"/>
              <a:gd name="connsiteX35" fmla="*/ 6309959 w 18500095"/>
              <a:gd name="connsiteY35" fmla="*/ 3272192 h 3602341"/>
              <a:gd name="connsiteX36" fmla="*/ 6346425 w 18500095"/>
              <a:gd name="connsiteY36" fmla="*/ 3450616 h 3602341"/>
              <a:gd name="connsiteX37" fmla="*/ 6005856 w 18500095"/>
              <a:gd name="connsiteY37" fmla="*/ 3450616 h 3602341"/>
              <a:gd name="connsiteX38" fmla="*/ 6005856 w 18500095"/>
              <a:gd name="connsiteY38" fmla="*/ 1560233 h 3602341"/>
              <a:gd name="connsiteX39" fmla="*/ 6125023 w 18500095"/>
              <a:gd name="connsiteY39" fmla="*/ 1654655 h 3602341"/>
              <a:gd name="connsiteX40" fmla="*/ 6194699 w 18500095"/>
              <a:gd name="connsiteY40" fmla="*/ 1566745 h 3602341"/>
              <a:gd name="connsiteX41" fmla="*/ 4935313 w 18500095"/>
              <a:gd name="connsiteY41" fmla="*/ 573041 h 3602341"/>
              <a:gd name="connsiteX42" fmla="*/ 3897327 w 18500095"/>
              <a:gd name="connsiteY42" fmla="*/ 1450183 h 3602341"/>
              <a:gd name="connsiteX43" fmla="*/ 694812 w 18500095"/>
              <a:gd name="connsiteY43" fmla="*/ 1450183 h 3602341"/>
              <a:gd name="connsiteX44" fmla="*/ 479922 w 18500095"/>
              <a:gd name="connsiteY44" fmla="*/ 2467982 h 3602341"/>
              <a:gd name="connsiteX45" fmla="*/ 840677 w 18500095"/>
              <a:gd name="connsiteY45" fmla="*/ 2467982 h 3602341"/>
              <a:gd name="connsiteX46" fmla="*/ 840677 w 18500095"/>
              <a:gd name="connsiteY46" fmla="*/ 3028650 h 3602341"/>
              <a:gd name="connsiteX47" fmla="*/ 716301 w 18500095"/>
              <a:gd name="connsiteY47" fmla="*/ 2510960 h 3602341"/>
              <a:gd name="connsiteX48" fmla="*/ 566529 w 18500095"/>
              <a:gd name="connsiteY48" fmla="*/ 3132839 h 3602341"/>
              <a:gd name="connsiteX49" fmla="*/ 707835 w 18500095"/>
              <a:gd name="connsiteY49" fmla="*/ 3132839 h 3602341"/>
              <a:gd name="connsiteX50" fmla="*/ 707835 w 18500095"/>
              <a:gd name="connsiteY50" fmla="*/ 3322984 h 3602341"/>
              <a:gd name="connsiteX51" fmla="*/ 597786 w 18500095"/>
              <a:gd name="connsiteY51" fmla="*/ 3322984 h 3602341"/>
              <a:gd name="connsiteX52" fmla="*/ 602344 w 18500095"/>
              <a:gd name="connsiteY52" fmla="*/ 3345775 h 3602341"/>
              <a:gd name="connsiteX53" fmla="*/ 623182 w 18500095"/>
              <a:gd name="connsiteY53" fmla="*/ 3450616 h 3602341"/>
              <a:gd name="connsiteX54" fmla="*/ 390058 w 18500095"/>
              <a:gd name="connsiteY54" fmla="*/ 3450616 h 3602341"/>
              <a:gd name="connsiteX55" fmla="*/ 411547 w 18500095"/>
              <a:gd name="connsiteY55" fmla="*/ 3323635 h 3602341"/>
              <a:gd name="connsiteX56" fmla="*/ 270241 w 18500095"/>
              <a:gd name="connsiteY56" fmla="*/ 3323635 h 3602341"/>
              <a:gd name="connsiteX57" fmla="*/ 270241 w 18500095"/>
              <a:gd name="connsiteY57" fmla="*/ 3133490 h 3602341"/>
              <a:gd name="connsiteX58" fmla="*/ 411547 w 18500095"/>
              <a:gd name="connsiteY58" fmla="*/ 3133490 h 3602341"/>
              <a:gd name="connsiteX59" fmla="*/ 262427 w 18500095"/>
              <a:gd name="connsiteY59" fmla="*/ 2511611 h 3602341"/>
              <a:gd name="connsiteX60" fmla="*/ 112655 w 18500095"/>
              <a:gd name="connsiteY60" fmla="*/ 3133490 h 3602341"/>
              <a:gd name="connsiteX61" fmla="*/ 253961 w 18500095"/>
              <a:gd name="connsiteY61" fmla="*/ 3133490 h 3602341"/>
              <a:gd name="connsiteX62" fmla="*/ 253961 w 18500095"/>
              <a:gd name="connsiteY62" fmla="*/ 3323635 h 3602341"/>
              <a:gd name="connsiteX63" fmla="*/ 143911 w 18500095"/>
              <a:gd name="connsiteY63" fmla="*/ 3323635 h 3602341"/>
              <a:gd name="connsiteX64" fmla="*/ 148470 w 18500095"/>
              <a:gd name="connsiteY64" fmla="*/ 3346427 h 3602341"/>
              <a:gd name="connsiteX65" fmla="*/ 169959 w 18500095"/>
              <a:gd name="connsiteY65" fmla="*/ 3451267 h 3602341"/>
              <a:gd name="connsiteX66" fmla="*/ 0 w 18500095"/>
              <a:gd name="connsiteY66" fmla="*/ 3451267 h 3602341"/>
              <a:gd name="connsiteX67" fmla="*/ 0 w 18500095"/>
              <a:gd name="connsiteY67" fmla="*/ 3548293 h 3602341"/>
              <a:gd name="connsiteX68" fmla="*/ 14960266 w 18500095"/>
              <a:gd name="connsiteY68" fmla="*/ 3548293 h 3602341"/>
              <a:gd name="connsiteX69" fmla="*/ 14960266 w 18500095"/>
              <a:gd name="connsiteY69" fmla="*/ 3479919 h 3602341"/>
              <a:gd name="connsiteX70" fmla="*/ 14648350 w 18500095"/>
              <a:gd name="connsiteY70" fmla="*/ 3479919 h 3602341"/>
              <a:gd name="connsiteX71" fmla="*/ 14648350 w 18500095"/>
              <a:gd name="connsiteY71" fmla="*/ 3142607 h 3602341"/>
              <a:gd name="connsiteX72" fmla="*/ 10154540 w 18500095"/>
              <a:gd name="connsiteY72" fmla="*/ 2940089 h 3602341"/>
              <a:gd name="connsiteX73" fmla="*/ 10149330 w 18500095"/>
              <a:gd name="connsiteY73" fmla="*/ 2940089 h 3602341"/>
              <a:gd name="connsiteX74" fmla="*/ 10149330 w 18500095"/>
              <a:gd name="connsiteY74" fmla="*/ 2927716 h 3602341"/>
              <a:gd name="connsiteX75" fmla="*/ 10161052 w 18500095"/>
              <a:gd name="connsiteY75" fmla="*/ 2940089 h 3602341"/>
              <a:gd name="connsiteX76" fmla="*/ 10154540 w 18500095"/>
              <a:gd name="connsiteY76" fmla="*/ 2940089 h 3602341"/>
              <a:gd name="connsiteX77" fmla="*/ 18500096 w 18500095"/>
              <a:gd name="connsiteY77" fmla="*/ 3568480 h 3602341"/>
              <a:gd name="connsiteX78" fmla="*/ 18500096 w 18500095"/>
              <a:gd name="connsiteY78" fmla="*/ 3602341 h 3602341"/>
              <a:gd name="connsiteX79" fmla="*/ 15194692 w 18500095"/>
              <a:gd name="connsiteY79" fmla="*/ 3602341 h 3602341"/>
              <a:gd name="connsiteX80" fmla="*/ 15194692 w 18500095"/>
              <a:gd name="connsiteY80" fmla="*/ 3568480 h 3602341"/>
              <a:gd name="connsiteX81" fmla="*/ 15306697 w 18500095"/>
              <a:gd name="connsiteY81" fmla="*/ 3568480 h 3602341"/>
              <a:gd name="connsiteX82" fmla="*/ 15302789 w 18500095"/>
              <a:gd name="connsiteY82" fmla="*/ 3090512 h 3602341"/>
              <a:gd name="connsiteX83" fmla="*/ 15080085 w 18500095"/>
              <a:gd name="connsiteY83" fmla="*/ 2176252 h 3602341"/>
              <a:gd name="connsiteX84" fmla="*/ 15319720 w 18500095"/>
              <a:gd name="connsiteY84" fmla="*/ 1259387 h 3602341"/>
              <a:gd name="connsiteX85" fmla="*/ 15559354 w 18500095"/>
              <a:gd name="connsiteY85" fmla="*/ 2176252 h 3602341"/>
              <a:gd name="connsiteX86" fmla="*/ 15366605 w 18500095"/>
              <a:gd name="connsiteY86" fmla="*/ 3074884 h 3602341"/>
              <a:gd name="connsiteX87" fmla="*/ 15370511 w 18500095"/>
              <a:gd name="connsiteY87" fmla="*/ 3568480 h 3602341"/>
              <a:gd name="connsiteX88" fmla="*/ 15543075 w 18500095"/>
              <a:gd name="connsiteY88" fmla="*/ 3568480 h 3602341"/>
              <a:gd name="connsiteX89" fmla="*/ 15543075 w 18500095"/>
              <a:gd name="connsiteY89" fmla="*/ 3296286 h 3602341"/>
              <a:gd name="connsiteX90" fmla="*/ 15630984 w 18500095"/>
              <a:gd name="connsiteY90" fmla="*/ 3296286 h 3602341"/>
              <a:gd name="connsiteX91" fmla="*/ 15630984 w 18500095"/>
              <a:gd name="connsiteY91" fmla="*/ 1077056 h 3602341"/>
              <a:gd name="connsiteX92" fmla="*/ 15522237 w 18500095"/>
              <a:gd name="connsiteY92" fmla="*/ 1194269 h 3602341"/>
              <a:gd name="connsiteX93" fmla="*/ 15475352 w 18500095"/>
              <a:gd name="connsiteY93" fmla="*/ 1150639 h 3602341"/>
              <a:gd name="connsiteX94" fmla="*/ 16121325 w 18500095"/>
              <a:gd name="connsiteY94" fmla="*/ 453874 h 3602341"/>
              <a:gd name="connsiteX95" fmla="*/ 16152582 w 18500095"/>
              <a:gd name="connsiteY95" fmla="*/ 453874 h 3602341"/>
              <a:gd name="connsiteX96" fmla="*/ 16199467 w 18500095"/>
              <a:gd name="connsiteY96" fmla="*/ 423920 h 3602341"/>
              <a:gd name="connsiteX97" fmla="*/ 16207281 w 18500095"/>
              <a:gd name="connsiteY97" fmla="*/ 418710 h 3602341"/>
              <a:gd name="connsiteX98" fmla="*/ 16207281 w 18500095"/>
              <a:gd name="connsiteY98" fmla="*/ 197308 h 3602341"/>
              <a:gd name="connsiteX99" fmla="*/ 16176025 w 18500095"/>
              <a:gd name="connsiteY99" fmla="*/ 197308 h 3602341"/>
              <a:gd name="connsiteX100" fmla="*/ 16176025 w 18500095"/>
              <a:gd name="connsiteY100" fmla="*/ 166703 h 3602341"/>
              <a:gd name="connsiteX101" fmla="*/ 16207281 w 18500095"/>
              <a:gd name="connsiteY101" fmla="*/ 166703 h 3602341"/>
              <a:gd name="connsiteX102" fmla="*/ 16207281 w 18500095"/>
              <a:gd name="connsiteY102" fmla="*/ 34513 h 3602341"/>
              <a:gd name="connsiteX103" fmla="*/ 16176025 w 18500095"/>
              <a:gd name="connsiteY103" fmla="*/ 34513 h 3602341"/>
              <a:gd name="connsiteX104" fmla="*/ 16176025 w 18500095"/>
              <a:gd name="connsiteY104" fmla="*/ 0 h 3602341"/>
              <a:gd name="connsiteX105" fmla="*/ 16428033 w 18500095"/>
              <a:gd name="connsiteY105" fmla="*/ 0 h 3602341"/>
              <a:gd name="connsiteX106" fmla="*/ 16428033 w 18500095"/>
              <a:gd name="connsiteY106" fmla="*/ 34513 h 3602341"/>
              <a:gd name="connsiteX107" fmla="*/ 16398078 w 18500095"/>
              <a:gd name="connsiteY107" fmla="*/ 34513 h 3602341"/>
              <a:gd name="connsiteX108" fmla="*/ 16398078 w 18500095"/>
              <a:gd name="connsiteY108" fmla="*/ 166703 h 3602341"/>
              <a:gd name="connsiteX109" fmla="*/ 16428033 w 18500095"/>
              <a:gd name="connsiteY109" fmla="*/ 166703 h 3602341"/>
              <a:gd name="connsiteX110" fmla="*/ 16428033 w 18500095"/>
              <a:gd name="connsiteY110" fmla="*/ 197308 h 3602341"/>
              <a:gd name="connsiteX111" fmla="*/ 16398078 w 18500095"/>
              <a:gd name="connsiteY111" fmla="*/ 197308 h 3602341"/>
              <a:gd name="connsiteX112" fmla="*/ 16398078 w 18500095"/>
              <a:gd name="connsiteY112" fmla="*/ 295637 h 3602341"/>
              <a:gd name="connsiteX113" fmla="*/ 16497709 w 18500095"/>
              <a:gd name="connsiteY113" fmla="*/ 231821 h 3602341"/>
              <a:gd name="connsiteX114" fmla="*/ 16541990 w 18500095"/>
              <a:gd name="connsiteY114" fmla="*/ 203820 h 3602341"/>
              <a:gd name="connsiteX115" fmla="*/ 16547850 w 18500095"/>
              <a:gd name="connsiteY115" fmla="*/ 199913 h 3602341"/>
              <a:gd name="connsiteX116" fmla="*/ 16592130 w 18500095"/>
              <a:gd name="connsiteY116" fmla="*/ 171912 h 3602341"/>
              <a:gd name="connsiteX117" fmla="*/ 16647481 w 18500095"/>
              <a:gd name="connsiteY117" fmla="*/ 136097 h 3602341"/>
              <a:gd name="connsiteX118" fmla="*/ 16691761 w 18500095"/>
              <a:gd name="connsiteY118" fmla="*/ 108096 h 3602341"/>
              <a:gd name="connsiteX119" fmla="*/ 16697622 w 18500095"/>
              <a:gd name="connsiteY119" fmla="*/ 104189 h 3602341"/>
              <a:gd name="connsiteX120" fmla="*/ 16741902 w 18500095"/>
              <a:gd name="connsiteY120" fmla="*/ 75537 h 3602341"/>
              <a:gd name="connsiteX121" fmla="*/ 16747762 w 18500095"/>
              <a:gd name="connsiteY121" fmla="*/ 71630 h 3602341"/>
              <a:gd name="connsiteX122" fmla="*/ 16779672 w 18500095"/>
              <a:gd name="connsiteY122" fmla="*/ 50792 h 3602341"/>
              <a:gd name="connsiteX123" fmla="*/ 16792042 w 18500095"/>
              <a:gd name="connsiteY123" fmla="*/ 58606 h 3602341"/>
              <a:gd name="connsiteX124" fmla="*/ 16797904 w 18500095"/>
              <a:gd name="connsiteY124" fmla="*/ 61862 h 3602341"/>
              <a:gd name="connsiteX125" fmla="*/ 16842184 w 18500095"/>
              <a:gd name="connsiteY125" fmla="*/ 89863 h 3602341"/>
              <a:gd name="connsiteX126" fmla="*/ 16848046 w 18500095"/>
              <a:gd name="connsiteY126" fmla="*/ 93119 h 3602341"/>
              <a:gd name="connsiteX127" fmla="*/ 16853906 w 18500095"/>
              <a:gd name="connsiteY127" fmla="*/ 96375 h 3602341"/>
              <a:gd name="connsiteX128" fmla="*/ 16853906 w 18500095"/>
              <a:gd name="connsiteY128" fmla="*/ 96375 h 3602341"/>
              <a:gd name="connsiteX129" fmla="*/ 16892326 w 18500095"/>
              <a:gd name="connsiteY129" fmla="*/ 120469 h 3602341"/>
              <a:gd name="connsiteX130" fmla="*/ 16898186 w 18500095"/>
              <a:gd name="connsiteY130" fmla="*/ 124376 h 3602341"/>
              <a:gd name="connsiteX131" fmla="*/ 16942466 w 18500095"/>
              <a:gd name="connsiteY131" fmla="*/ 151726 h 3602341"/>
              <a:gd name="connsiteX132" fmla="*/ 16948326 w 18500095"/>
              <a:gd name="connsiteY132" fmla="*/ 155633 h 3602341"/>
              <a:gd name="connsiteX133" fmla="*/ 16992608 w 18500095"/>
              <a:gd name="connsiteY133" fmla="*/ 182982 h 3602341"/>
              <a:gd name="connsiteX134" fmla="*/ 16998468 w 18500095"/>
              <a:gd name="connsiteY134" fmla="*/ 186889 h 3602341"/>
              <a:gd name="connsiteX135" fmla="*/ 17042748 w 18500095"/>
              <a:gd name="connsiteY135" fmla="*/ 214890 h 3602341"/>
              <a:gd name="connsiteX136" fmla="*/ 17048610 w 18500095"/>
              <a:gd name="connsiteY136" fmla="*/ 218146 h 3602341"/>
              <a:gd name="connsiteX137" fmla="*/ 17092888 w 18500095"/>
              <a:gd name="connsiteY137" fmla="*/ 245496 h 3602341"/>
              <a:gd name="connsiteX138" fmla="*/ 17098750 w 18500095"/>
              <a:gd name="connsiteY138" fmla="*/ 249403 h 3602341"/>
              <a:gd name="connsiteX139" fmla="*/ 17143032 w 18500095"/>
              <a:gd name="connsiteY139" fmla="*/ 276753 h 3602341"/>
              <a:gd name="connsiteX140" fmla="*/ 17148892 w 18500095"/>
              <a:gd name="connsiteY140" fmla="*/ 280660 h 3602341"/>
              <a:gd name="connsiteX141" fmla="*/ 17193172 w 18500095"/>
              <a:gd name="connsiteY141" fmla="*/ 308009 h 3602341"/>
              <a:gd name="connsiteX142" fmla="*/ 17199032 w 18500095"/>
              <a:gd name="connsiteY142" fmla="*/ 311916 h 3602341"/>
              <a:gd name="connsiteX143" fmla="*/ 17243312 w 18500095"/>
              <a:gd name="connsiteY143" fmla="*/ 339266 h 3602341"/>
              <a:gd name="connsiteX144" fmla="*/ 17249172 w 18500095"/>
              <a:gd name="connsiteY144" fmla="*/ 343173 h 3602341"/>
              <a:gd name="connsiteX145" fmla="*/ 17293454 w 18500095"/>
              <a:gd name="connsiteY145" fmla="*/ 370523 h 3602341"/>
              <a:gd name="connsiteX146" fmla="*/ 17299316 w 18500095"/>
              <a:gd name="connsiteY146" fmla="*/ 373779 h 3602341"/>
              <a:gd name="connsiteX147" fmla="*/ 17343594 w 18500095"/>
              <a:gd name="connsiteY147" fmla="*/ 401780 h 3602341"/>
              <a:gd name="connsiteX148" fmla="*/ 17349456 w 18500095"/>
              <a:gd name="connsiteY148" fmla="*/ 405036 h 3602341"/>
              <a:gd name="connsiteX149" fmla="*/ 17393736 w 18500095"/>
              <a:gd name="connsiteY149" fmla="*/ 433036 h 3602341"/>
              <a:gd name="connsiteX150" fmla="*/ 17424992 w 18500095"/>
              <a:gd name="connsiteY150" fmla="*/ 452572 h 3602341"/>
              <a:gd name="connsiteX151" fmla="*/ 17460808 w 18500095"/>
              <a:gd name="connsiteY151" fmla="*/ 452572 h 3602341"/>
              <a:gd name="connsiteX152" fmla="*/ 18028640 w 18500095"/>
              <a:gd name="connsiteY152" fmla="*/ 1112871 h 3602341"/>
              <a:gd name="connsiteX153" fmla="*/ 17979800 w 18500095"/>
              <a:gd name="connsiteY153" fmla="*/ 1154547 h 3602341"/>
              <a:gd name="connsiteX154" fmla="*/ 17932264 w 18500095"/>
              <a:gd name="connsiteY154" fmla="*/ 1099196 h 3602341"/>
              <a:gd name="connsiteX155" fmla="*/ 17932264 w 18500095"/>
              <a:gd name="connsiteY155" fmla="*/ 3295635 h 3602341"/>
              <a:gd name="connsiteX156" fmla="*/ 18004544 w 18500095"/>
              <a:gd name="connsiteY156" fmla="*/ 3295635 h 3602341"/>
              <a:gd name="connsiteX157" fmla="*/ 18004544 w 18500095"/>
              <a:gd name="connsiteY157" fmla="*/ 3568480 h 3602341"/>
              <a:gd name="connsiteX158" fmla="*/ 18243530 w 18500095"/>
              <a:gd name="connsiteY158" fmla="*/ 3568480 h 3602341"/>
              <a:gd name="connsiteX159" fmla="*/ 18240924 w 18500095"/>
              <a:gd name="connsiteY159" fmla="*/ 3196003 h 3602341"/>
              <a:gd name="connsiteX160" fmla="*/ 18077478 w 18500095"/>
              <a:gd name="connsiteY160" fmla="*/ 2526588 h 3602341"/>
              <a:gd name="connsiteX161" fmla="*/ 18252646 w 18500095"/>
              <a:gd name="connsiteY161" fmla="*/ 1855219 h 3602341"/>
              <a:gd name="connsiteX162" fmla="*/ 18427814 w 18500095"/>
              <a:gd name="connsiteY162" fmla="*/ 2526588 h 3602341"/>
              <a:gd name="connsiteX163" fmla="*/ 18286506 w 18500095"/>
              <a:gd name="connsiteY163" fmla="*/ 3184933 h 3602341"/>
              <a:gd name="connsiteX164" fmla="*/ 18289112 w 18500095"/>
              <a:gd name="connsiteY164" fmla="*/ 3568480 h 3602341"/>
              <a:gd name="connsiteX165" fmla="*/ 18500096 w 18500095"/>
              <a:gd name="connsiteY165" fmla="*/ 3568480 h 3602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18500095" h="3602341">
                <a:moveTo>
                  <a:pt x="14647699" y="3142607"/>
                </a:moveTo>
                <a:cubicBezTo>
                  <a:pt x="14808542" y="3119164"/>
                  <a:pt x="14935523" y="2874319"/>
                  <a:pt x="14935523" y="2575427"/>
                </a:cubicBezTo>
                <a:cubicBezTo>
                  <a:pt x="14935523" y="2260906"/>
                  <a:pt x="14804634" y="1733448"/>
                  <a:pt x="14631419" y="1733448"/>
                </a:cubicBezTo>
                <a:cubicBezTo>
                  <a:pt x="14458206" y="1733448"/>
                  <a:pt x="14316899" y="3113955"/>
                  <a:pt x="14316899" y="3428476"/>
                </a:cubicBezTo>
                <a:cubicBezTo>
                  <a:pt x="14316899" y="3113955"/>
                  <a:pt x="14177545" y="1733448"/>
                  <a:pt x="14004332" y="1733448"/>
                </a:cubicBezTo>
                <a:cubicBezTo>
                  <a:pt x="13831116" y="1733448"/>
                  <a:pt x="13681344" y="2260906"/>
                  <a:pt x="13681344" y="2575427"/>
                </a:cubicBezTo>
                <a:cubicBezTo>
                  <a:pt x="13681344" y="2874319"/>
                  <a:pt x="13808325" y="3119815"/>
                  <a:pt x="13969819" y="3142607"/>
                </a:cubicBezTo>
                <a:lnTo>
                  <a:pt x="13969819" y="3478617"/>
                </a:lnTo>
                <a:lnTo>
                  <a:pt x="13495106" y="3478617"/>
                </a:lnTo>
                <a:lnTo>
                  <a:pt x="13495106" y="3055999"/>
                </a:lnTo>
                <a:lnTo>
                  <a:pt x="13433895" y="3055999"/>
                </a:lnTo>
                <a:lnTo>
                  <a:pt x="13433895" y="988495"/>
                </a:lnTo>
                <a:lnTo>
                  <a:pt x="13523107" y="988495"/>
                </a:lnTo>
                <a:lnTo>
                  <a:pt x="12614056" y="48839"/>
                </a:lnTo>
                <a:lnTo>
                  <a:pt x="9372470" y="48839"/>
                </a:lnTo>
                <a:lnTo>
                  <a:pt x="8514211" y="988495"/>
                </a:lnTo>
                <a:lnTo>
                  <a:pt x="8637285" y="988495"/>
                </a:lnTo>
                <a:lnTo>
                  <a:pt x="8637285" y="1457998"/>
                </a:lnTo>
                <a:lnTo>
                  <a:pt x="8172992" y="1056869"/>
                </a:lnTo>
                <a:lnTo>
                  <a:pt x="6932489" y="2101366"/>
                </a:lnTo>
                <a:lnTo>
                  <a:pt x="7082261" y="2101366"/>
                </a:lnTo>
                <a:lnTo>
                  <a:pt x="7137612" y="2055783"/>
                </a:lnTo>
                <a:lnTo>
                  <a:pt x="7137612" y="3056650"/>
                </a:lnTo>
                <a:lnTo>
                  <a:pt x="7045795" y="3056650"/>
                </a:lnTo>
                <a:lnTo>
                  <a:pt x="7045795" y="3451267"/>
                </a:lnTo>
                <a:lnTo>
                  <a:pt x="6722809" y="3451267"/>
                </a:lnTo>
                <a:lnTo>
                  <a:pt x="6760577" y="3233772"/>
                </a:lnTo>
                <a:lnTo>
                  <a:pt x="6518337" y="3233772"/>
                </a:lnTo>
                <a:lnTo>
                  <a:pt x="6518337" y="2908181"/>
                </a:lnTo>
                <a:lnTo>
                  <a:pt x="6760577" y="2908181"/>
                </a:lnTo>
                <a:lnTo>
                  <a:pt x="6504662" y="1844800"/>
                </a:lnTo>
                <a:lnTo>
                  <a:pt x="6248747" y="2908181"/>
                </a:lnTo>
                <a:lnTo>
                  <a:pt x="6490987" y="2908181"/>
                </a:lnTo>
                <a:lnTo>
                  <a:pt x="6490987" y="3233772"/>
                </a:lnTo>
                <a:lnTo>
                  <a:pt x="6302144" y="3233772"/>
                </a:lnTo>
                <a:lnTo>
                  <a:pt x="6309959" y="3272192"/>
                </a:lnTo>
                <a:lnTo>
                  <a:pt x="6346425" y="3450616"/>
                </a:lnTo>
                <a:lnTo>
                  <a:pt x="6005856" y="3450616"/>
                </a:lnTo>
                <a:lnTo>
                  <a:pt x="6005856" y="1560233"/>
                </a:lnTo>
                <a:lnTo>
                  <a:pt x="6125023" y="1654655"/>
                </a:lnTo>
                <a:lnTo>
                  <a:pt x="6194699" y="1566745"/>
                </a:lnTo>
                <a:lnTo>
                  <a:pt x="4935313" y="573041"/>
                </a:lnTo>
                <a:lnTo>
                  <a:pt x="3897327" y="1450183"/>
                </a:lnTo>
                <a:lnTo>
                  <a:pt x="694812" y="1450183"/>
                </a:lnTo>
                <a:lnTo>
                  <a:pt x="479922" y="2467982"/>
                </a:lnTo>
                <a:lnTo>
                  <a:pt x="840677" y="2467982"/>
                </a:lnTo>
                <a:lnTo>
                  <a:pt x="840677" y="3028650"/>
                </a:lnTo>
                <a:lnTo>
                  <a:pt x="716301" y="2510960"/>
                </a:lnTo>
                <a:lnTo>
                  <a:pt x="566529" y="3132839"/>
                </a:lnTo>
                <a:lnTo>
                  <a:pt x="707835" y="3132839"/>
                </a:lnTo>
                <a:lnTo>
                  <a:pt x="707835" y="3322984"/>
                </a:lnTo>
                <a:lnTo>
                  <a:pt x="597786" y="3322984"/>
                </a:lnTo>
                <a:lnTo>
                  <a:pt x="602344" y="3345775"/>
                </a:lnTo>
                <a:lnTo>
                  <a:pt x="623182" y="3450616"/>
                </a:lnTo>
                <a:lnTo>
                  <a:pt x="390058" y="3450616"/>
                </a:lnTo>
                <a:lnTo>
                  <a:pt x="411547" y="3323635"/>
                </a:lnTo>
                <a:lnTo>
                  <a:pt x="270241" y="3323635"/>
                </a:lnTo>
                <a:lnTo>
                  <a:pt x="270241" y="3133490"/>
                </a:lnTo>
                <a:lnTo>
                  <a:pt x="411547" y="3133490"/>
                </a:lnTo>
                <a:lnTo>
                  <a:pt x="262427" y="2511611"/>
                </a:lnTo>
                <a:lnTo>
                  <a:pt x="112655" y="3133490"/>
                </a:lnTo>
                <a:lnTo>
                  <a:pt x="253961" y="3133490"/>
                </a:lnTo>
                <a:lnTo>
                  <a:pt x="253961" y="3323635"/>
                </a:lnTo>
                <a:lnTo>
                  <a:pt x="143911" y="3323635"/>
                </a:lnTo>
                <a:lnTo>
                  <a:pt x="148470" y="3346427"/>
                </a:lnTo>
                <a:lnTo>
                  <a:pt x="169959" y="3451267"/>
                </a:lnTo>
                <a:lnTo>
                  <a:pt x="0" y="3451267"/>
                </a:lnTo>
                <a:lnTo>
                  <a:pt x="0" y="3548293"/>
                </a:lnTo>
                <a:lnTo>
                  <a:pt x="14960266" y="3548293"/>
                </a:lnTo>
                <a:lnTo>
                  <a:pt x="14960266" y="3479919"/>
                </a:lnTo>
                <a:lnTo>
                  <a:pt x="14648350" y="3479919"/>
                </a:lnTo>
                <a:lnTo>
                  <a:pt x="14648350" y="3142607"/>
                </a:lnTo>
                <a:close/>
                <a:moveTo>
                  <a:pt x="10154540" y="2940089"/>
                </a:moveTo>
                <a:lnTo>
                  <a:pt x="10149330" y="2940089"/>
                </a:lnTo>
                <a:lnTo>
                  <a:pt x="10149330" y="2927716"/>
                </a:lnTo>
                <a:cubicBezTo>
                  <a:pt x="10153889" y="2930972"/>
                  <a:pt x="10157796" y="2935531"/>
                  <a:pt x="10161052" y="2940089"/>
                </a:cubicBezTo>
                <a:cubicBezTo>
                  <a:pt x="10158447" y="2940089"/>
                  <a:pt x="10156493" y="2940089"/>
                  <a:pt x="10154540" y="2940089"/>
                </a:cubicBezTo>
                <a:close/>
                <a:moveTo>
                  <a:pt x="18500096" y="3568480"/>
                </a:moveTo>
                <a:lnTo>
                  <a:pt x="18500096" y="3602341"/>
                </a:lnTo>
                <a:lnTo>
                  <a:pt x="15194692" y="3602341"/>
                </a:lnTo>
                <a:lnTo>
                  <a:pt x="15194692" y="3568480"/>
                </a:lnTo>
                <a:lnTo>
                  <a:pt x="15306697" y="3568480"/>
                </a:lnTo>
                <a:lnTo>
                  <a:pt x="15302789" y="3090512"/>
                </a:lnTo>
                <a:cubicBezTo>
                  <a:pt x="15178412" y="3057302"/>
                  <a:pt x="15080085" y="2660732"/>
                  <a:pt x="15080085" y="2176252"/>
                </a:cubicBezTo>
                <a:cubicBezTo>
                  <a:pt x="15080085" y="1670283"/>
                  <a:pt x="15187530" y="1259387"/>
                  <a:pt x="15319720" y="1259387"/>
                </a:cubicBezTo>
                <a:cubicBezTo>
                  <a:pt x="15451909" y="1259387"/>
                  <a:pt x="15559354" y="1669632"/>
                  <a:pt x="15559354" y="2176252"/>
                </a:cubicBezTo>
                <a:cubicBezTo>
                  <a:pt x="15559354" y="2621661"/>
                  <a:pt x="15476654" y="2992183"/>
                  <a:pt x="15366605" y="3074884"/>
                </a:cubicBezTo>
                <a:lnTo>
                  <a:pt x="15370511" y="3568480"/>
                </a:lnTo>
                <a:lnTo>
                  <a:pt x="15543075" y="3568480"/>
                </a:lnTo>
                <a:lnTo>
                  <a:pt x="15543075" y="3296286"/>
                </a:lnTo>
                <a:lnTo>
                  <a:pt x="15630984" y="3296286"/>
                </a:lnTo>
                <a:lnTo>
                  <a:pt x="15630984" y="1077056"/>
                </a:lnTo>
                <a:lnTo>
                  <a:pt x="15522237" y="1194269"/>
                </a:lnTo>
                <a:lnTo>
                  <a:pt x="15475352" y="1150639"/>
                </a:lnTo>
                <a:lnTo>
                  <a:pt x="16121325" y="453874"/>
                </a:lnTo>
                <a:lnTo>
                  <a:pt x="16152582" y="453874"/>
                </a:lnTo>
                <a:lnTo>
                  <a:pt x="16199467" y="423920"/>
                </a:lnTo>
                <a:lnTo>
                  <a:pt x="16207281" y="418710"/>
                </a:lnTo>
                <a:lnTo>
                  <a:pt x="16207281" y="197308"/>
                </a:lnTo>
                <a:lnTo>
                  <a:pt x="16176025" y="197308"/>
                </a:lnTo>
                <a:lnTo>
                  <a:pt x="16176025" y="166703"/>
                </a:lnTo>
                <a:lnTo>
                  <a:pt x="16207281" y="166703"/>
                </a:lnTo>
                <a:lnTo>
                  <a:pt x="16207281" y="34513"/>
                </a:lnTo>
                <a:lnTo>
                  <a:pt x="16176025" y="34513"/>
                </a:lnTo>
                <a:lnTo>
                  <a:pt x="16176025" y="0"/>
                </a:lnTo>
                <a:lnTo>
                  <a:pt x="16428033" y="0"/>
                </a:lnTo>
                <a:lnTo>
                  <a:pt x="16428033" y="34513"/>
                </a:lnTo>
                <a:lnTo>
                  <a:pt x="16398078" y="34513"/>
                </a:lnTo>
                <a:lnTo>
                  <a:pt x="16398078" y="166703"/>
                </a:lnTo>
                <a:lnTo>
                  <a:pt x="16428033" y="166703"/>
                </a:lnTo>
                <a:lnTo>
                  <a:pt x="16428033" y="197308"/>
                </a:lnTo>
                <a:lnTo>
                  <a:pt x="16398078" y="197308"/>
                </a:lnTo>
                <a:lnTo>
                  <a:pt x="16398078" y="295637"/>
                </a:lnTo>
                <a:lnTo>
                  <a:pt x="16497709" y="231821"/>
                </a:lnTo>
                <a:lnTo>
                  <a:pt x="16541990" y="203820"/>
                </a:lnTo>
                <a:lnTo>
                  <a:pt x="16547850" y="199913"/>
                </a:lnTo>
                <a:lnTo>
                  <a:pt x="16592130" y="171912"/>
                </a:lnTo>
                <a:lnTo>
                  <a:pt x="16647481" y="136097"/>
                </a:lnTo>
                <a:lnTo>
                  <a:pt x="16691761" y="108096"/>
                </a:lnTo>
                <a:lnTo>
                  <a:pt x="16697622" y="104189"/>
                </a:lnTo>
                <a:lnTo>
                  <a:pt x="16741902" y="75537"/>
                </a:lnTo>
                <a:lnTo>
                  <a:pt x="16747762" y="71630"/>
                </a:lnTo>
                <a:lnTo>
                  <a:pt x="16779672" y="50792"/>
                </a:lnTo>
                <a:lnTo>
                  <a:pt x="16792042" y="58606"/>
                </a:lnTo>
                <a:lnTo>
                  <a:pt x="16797904" y="61862"/>
                </a:lnTo>
                <a:lnTo>
                  <a:pt x="16842184" y="89863"/>
                </a:lnTo>
                <a:lnTo>
                  <a:pt x="16848046" y="93119"/>
                </a:lnTo>
                <a:lnTo>
                  <a:pt x="16853906" y="96375"/>
                </a:lnTo>
                <a:lnTo>
                  <a:pt x="16853906" y="96375"/>
                </a:lnTo>
                <a:lnTo>
                  <a:pt x="16892326" y="120469"/>
                </a:lnTo>
                <a:lnTo>
                  <a:pt x="16898186" y="124376"/>
                </a:lnTo>
                <a:lnTo>
                  <a:pt x="16942466" y="151726"/>
                </a:lnTo>
                <a:lnTo>
                  <a:pt x="16948326" y="155633"/>
                </a:lnTo>
                <a:lnTo>
                  <a:pt x="16992608" y="182982"/>
                </a:lnTo>
                <a:lnTo>
                  <a:pt x="16998468" y="186889"/>
                </a:lnTo>
                <a:lnTo>
                  <a:pt x="17042748" y="214890"/>
                </a:lnTo>
                <a:lnTo>
                  <a:pt x="17048610" y="218146"/>
                </a:lnTo>
                <a:lnTo>
                  <a:pt x="17092888" y="245496"/>
                </a:lnTo>
                <a:lnTo>
                  <a:pt x="17098750" y="249403"/>
                </a:lnTo>
                <a:lnTo>
                  <a:pt x="17143032" y="276753"/>
                </a:lnTo>
                <a:lnTo>
                  <a:pt x="17148892" y="280660"/>
                </a:lnTo>
                <a:lnTo>
                  <a:pt x="17193172" y="308009"/>
                </a:lnTo>
                <a:lnTo>
                  <a:pt x="17199032" y="311916"/>
                </a:lnTo>
                <a:lnTo>
                  <a:pt x="17243312" y="339266"/>
                </a:lnTo>
                <a:lnTo>
                  <a:pt x="17249172" y="343173"/>
                </a:lnTo>
                <a:lnTo>
                  <a:pt x="17293454" y="370523"/>
                </a:lnTo>
                <a:lnTo>
                  <a:pt x="17299316" y="373779"/>
                </a:lnTo>
                <a:lnTo>
                  <a:pt x="17343594" y="401780"/>
                </a:lnTo>
                <a:lnTo>
                  <a:pt x="17349456" y="405036"/>
                </a:lnTo>
                <a:lnTo>
                  <a:pt x="17393736" y="433036"/>
                </a:lnTo>
                <a:lnTo>
                  <a:pt x="17424992" y="452572"/>
                </a:lnTo>
                <a:lnTo>
                  <a:pt x="17460808" y="452572"/>
                </a:lnTo>
                <a:lnTo>
                  <a:pt x="18028640" y="1112871"/>
                </a:lnTo>
                <a:lnTo>
                  <a:pt x="17979800" y="1154547"/>
                </a:lnTo>
                <a:lnTo>
                  <a:pt x="17932264" y="1099196"/>
                </a:lnTo>
                <a:lnTo>
                  <a:pt x="17932264" y="3295635"/>
                </a:lnTo>
                <a:lnTo>
                  <a:pt x="18004544" y="3295635"/>
                </a:lnTo>
                <a:lnTo>
                  <a:pt x="18004544" y="3568480"/>
                </a:lnTo>
                <a:lnTo>
                  <a:pt x="18243530" y="3568480"/>
                </a:lnTo>
                <a:lnTo>
                  <a:pt x="18240924" y="3196003"/>
                </a:lnTo>
                <a:cubicBezTo>
                  <a:pt x="18149758" y="3171910"/>
                  <a:pt x="18077478" y="2881482"/>
                  <a:pt x="18077478" y="2526588"/>
                </a:cubicBezTo>
                <a:cubicBezTo>
                  <a:pt x="18077478" y="2156065"/>
                  <a:pt x="18156270" y="1855219"/>
                  <a:pt x="18252646" y="1855219"/>
                </a:cubicBezTo>
                <a:cubicBezTo>
                  <a:pt x="18349672" y="1855219"/>
                  <a:pt x="18427814" y="2156065"/>
                  <a:pt x="18427814" y="2526588"/>
                </a:cubicBezTo>
                <a:cubicBezTo>
                  <a:pt x="18427814" y="2852830"/>
                  <a:pt x="18367254" y="3124373"/>
                  <a:pt x="18286506" y="3184933"/>
                </a:cubicBezTo>
                <a:lnTo>
                  <a:pt x="18289112" y="3568480"/>
                </a:lnTo>
                <a:lnTo>
                  <a:pt x="18500096" y="3568480"/>
                </a:lnTo>
                <a:close/>
              </a:path>
            </a:pathLst>
          </a:custGeom>
          <a:solidFill>
            <a:srgbClr val="42372D">
              <a:alpha val="35000"/>
            </a:srgbClr>
          </a:solidFill>
          <a:ln w="6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" name="-">
            <a:extLst>
              <a:ext uri="{FF2B5EF4-FFF2-40B4-BE49-F238E27FC236}">
                <a16:creationId xmlns:a16="http://schemas.microsoft.com/office/drawing/2014/main" id="{28BA6F03-892B-4592-AC57-32D8DDB98ED5}"/>
              </a:ext>
            </a:extLst>
          </p:cNvPr>
          <p:cNvGrpSpPr/>
          <p:nvPr/>
        </p:nvGrpSpPr>
        <p:grpSpPr>
          <a:xfrm>
            <a:off x="-233103" y="5198986"/>
            <a:ext cx="12502704" cy="1580643"/>
            <a:chOff x="-233103" y="5542876"/>
            <a:chExt cx="12502704" cy="1580643"/>
          </a:xfrm>
        </p:grpSpPr>
        <p:sp>
          <p:nvSpPr>
            <p:cNvPr id="9" name="-">
              <a:extLst>
                <a:ext uri="{FF2B5EF4-FFF2-40B4-BE49-F238E27FC236}">
                  <a16:creationId xmlns:a16="http://schemas.microsoft.com/office/drawing/2014/main" id="{3B99AA2A-BF53-4575-8993-FFBDCB2BADCB}"/>
                </a:ext>
              </a:extLst>
            </p:cNvPr>
            <p:cNvSpPr/>
            <p:nvPr/>
          </p:nvSpPr>
          <p:spPr>
            <a:xfrm>
              <a:off x="-233103" y="5542876"/>
              <a:ext cx="12502704" cy="1580643"/>
            </a:xfrm>
            <a:custGeom>
              <a:avLst/>
              <a:gdLst>
                <a:gd name="connsiteX0" fmla="*/ 0 w 12502704"/>
                <a:gd name="connsiteY0" fmla="*/ 0 h 1693074"/>
                <a:gd name="connsiteX1" fmla="*/ 12502704 w 12502704"/>
                <a:gd name="connsiteY1" fmla="*/ 0 h 1693074"/>
                <a:gd name="connsiteX2" fmla="*/ 12502704 w 12502704"/>
                <a:gd name="connsiteY2" fmla="*/ 1693074 h 1693074"/>
                <a:gd name="connsiteX3" fmla="*/ 0 w 12502704"/>
                <a:gd name="connsiteY3" fmla="*/ 1693074 h 1693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02704" h="1693074">
                  <a:moveTo>
                    <a:pt x="0" y="0"/>
                  </a:moveTo>
                  <a:lnTo>
                    <a:pt x="12502704" y="0"/>
                  </a:lnTo>
                  <a:lnTo>
                    <a:pt x="12502704" y="1693074"/>
                  </a:lnTo>
                  <a:lnTo>
                    <a:pt x="0" y="1693074"/>
                  </a:lnTo>
                  <a:close/>
                </a:path>
              </a:pathLst>
            </a:custGeom>
            <a:solidFill>
              <a:srgbClr val="76B77E"/>
            </a:solidFill>
            <a:ln w="6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0" name="-">
              <a:extLst>
                <a:ext uri="{FF2B5EF4-FFF2-40B4-BE49-F238E27FC236}">
                  <a16:creationId xmlns:a16="http://schemas.microsoft.com/office/drawing/2014/main" id="{4728BD6C-80D3-493E-AF9D-7A1F4BA235CE}"/>
                </a:ext>
              </a:extLst>
            </p:cNvPr>
            <p:cNvSpPr/>
            <p:nvPr/>
          </p:nvSpPr>
          <p:spPr>
            <a:xfrm>
              <a:off x="3039191" y="5992461"/>
              <a:ext cx="394616" cy="188191"/>
            </a:xfrm>
            <a:custGeom>
              <a:avLst/>
              <a:gdLst>
                <a:gd name="connsiteX0" fmla="*/ 391361 w 394616"/>
                <a:gd name="connsiteY0" fmla="*/ 188191 h 188191"/>
                <a:gd name="connsiteX1" fmla="*/ 394616 w 394616"/>
                <a:gd name="connsiteY1" fmla="*/ 167354 h 188191"/>
                <a:gd name="connsiteX2" fmla="*/ 311917 w 394616"/>
                <a:gd name="connsiteY2" fmla="*/ 85305 h 188191"/>
                <a:gd name="connsiteX3" fmla="*/ 199913 w 394616"/>
                <a:gd name="connsiteY3" fmla="*/ 0 h 188191"/>
                <a:gd name="connsiteX4" fmla="*/ 87910 w 394616"/>
                <a:gd name="connsiteY4" fmla="*/ 84654 h 188191"/>
                <a:gd name="connsiteX5" fmla="*/ 84003 w 394616"/>
                <a:gd name="connsiteY5" fmla="*/ 84654 h 188191"/>
                <a:gd name="connsiteX6" fmla="*/ 0 w 394616"/>
                <a:gd name="connsiteY6" fmla="*/ 162796 h 188191"/>
                <a:gd name="connsiteX7" fmla="*/ 4558 w 394616"/>
                <a:gd name="connsiteY7" fmla="*/ 188191 h 188191"/>
                <a:gd name="connsiteX8" fmla="*/ 391361 w 394616"/>
                <a:gd name="connsiteY8" fmla="*/ 188191 h 188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4616" h="188191">
                  <a:moveTo>
                    <a:pt x="391361" y="188191"/>
                  </a:moveTo>
                  <a:cubicBezTo>
                    <a:pt x="393314" y="181680"/>
                    <a:pt x="394616" y="174517"/>
                    <a:pt x="394616" y="167354"/>
                  </a:cubicBezTo>
                  <a:cubicBezTo>
                    <a:pt x="394616" y="125678"/>
                    <a:pt x="358801" y="91166"/>
                    <a:pt x="311917" y="85305"/>
                  </a:cubicBezTo>
                  <a:cubicBezTo>
                    <a:pt x="301498" y="36466"/>
                    <a:pt x="255263" y="0"/>
                    <a:pt x="199913" y="0"/>
                  </a:cubicBezTo>
                  <a:cubicBezTo>
                    <a:pt x="144562" y="0"/>
                    <a:pt x="98979" y="36466"/>
                    <a:pt x="87910" y="84654"/>
                  </a:cubicBezTo>
                  <a:cubicBezTo>
                    <a:pt x="86608" y="84654"/>
                    <a:pt x="85305" y="84654"/>
                    <a:pt x="84003" y="84654"/>
                  </a:cubicBezTo>
                  <a:cubicBezTo>
                    <a:pt x="37769" y="84654"/>
                    <a:pt x="0" y="119817"/>
                    <a:pt x="0" y="162796"/>
                  </a:cubicBezTo>
                  <a:cubicBezTo>
                    <a:pt x="0" y="171912"/>
                    <a:pt x="1954" y="180377"/>
                    <a:pt x="4558" y="188191"/>
                  </a:cubicBezTo>
                  <a:lnTo>
                    <a:pt x="391361" y="188191"/>
                  </a:lnTo>
                  <a:close/>
                </a:path>
              </a:pathLst>
            </a:custGeom>
            <a:solidFill>
              <a:srgbClr val="628C64"/>
            </a:solidFill>
            <a:ln w="6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-">
              <a:extLst>
                <a:ext uri="{FF2B5EF4-FFF2-40B4-BE49-F238E27FC236}">
                  <a16:creationId xmlns:a16="http://schemas.microsoft.com/office/drawing/2014/main" id="{329165DC-8A16-4157-A2F3-9208B979B3DD}"/>
                </a:ext>
              </a:extLst>
            </p:cNvPr>
            <p:cNvSpPr/>
            <p:nvPr/>
          </p:nvSpPr>
          <p:spPr>
            <a:xfrm>
              <a:off x="764210" y="6280263"/>
              <a:ext cx="394616" cy="188191"/>
            </a:xfrm>
            <a:custGeom>
              <a:avLst/>
              <a:gdLst>
                <a:gd name="connsiteX0" fmla="*/ 391361 w 394616"/>
                <a:gd name="connsiteY0" fmla="*/ 188191 h 188191"/>
                <a:gd name="connsiteX1" fmla="*/ 394616 w 394616"/>
                <a:gd name="connsiteY1" fmla="*/ 167354 h 188191"/>
                <a:gd name="connsiteX2" fmla="*/ 311917 w 394616"/>
                <a:gd name="connsiteY2" fmla="*/ 85305 h 188191"/>
                <a:gd name="connsiteX3" fmla="*/ 199913 w 394616"/>
                <a:gd name="connsiteY3" fmla="*/ 0 h 188191"/>
                <a:gd name="connsiteX4" fmla="*/ 87910 w 394616"/>
                <a:gd name="connsiteY4" fmla="*/ 84654 h 188191"/>
                <a:gd name="connsiteX5" fmla="*/ 84003 w 394616"/>
                <a:gd name="connsiteY5" fmla="*/ 84654 h 188191"/>
                <a:gd name="connsiteX6" fmla="*/ 0 w 394616"/>
                <a:gd name="connsiteY6" fmla="*/ 162796 h 188191"/>
                <a:gd name="connsiteX7" fmla="*/ 4558 w 394616"/>
                <a:gd name="connsiteY7" fmla="*/ 188191 h 188191"/>
                <a:gd name="connsiteX8" fmla="*/ 391361 w 394616"/>
                <a:gd name="connsiteY8" fmla="*/ 188191 h 188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4616" h="188191">
                  <a:moveTo>
                    <a:pt x="391361" y="188191"/>
                  </a:moveTo>
                  <a:cubicBezTo>
                    <a:pt x="393314" y="181680"/>
                    <a:pt x="394616" y="174517"/>
                    <a:pt x="394616" y="167354"/>
                  </a:cubicBezTo>
                  <a:cubicBezTo>
                    <a:pt x="394616" y="125678"/>
                    <a:pt x="358801" y="91166"/>
                    <a:pt x="311917" y="85305"/>
                  </a:cubicBezTo>
                  <a:cubicBezTo>
                    <a:pt x="301497" y="36466"/>
                    <a:pt x="255264" y="0"/>
                    <a:pt x="199913" y="0"/>
                  </a:cubicBezTo>
                  <a:cubicBezTo>
                    <a:pt x="144563" y="0"/>
                    <a:pt x="98980" y="36466"/>
                    <a:pt x="87910" y="84654"/>
                  </a:cubicBezTo>
                  <a:cubicBezTo>
                    <a:pt x="86607" y="84654"/>
                    <a:pt x="85305" y="84654"/>
                    <a:pt x="84003" y="84654"/>
                  </a:cubicBezTo>
                  <a:cubicBezTo>
                    <a:pt x="37769" y="84654"/>
                    <a:pt x="0" y="119817"/>
                    <a:pt x="0" y="162796"/>
                  </a:cubicBezTo>
                  <a:cubicBezTo>
                    <a:pt x="0" y="171912"/>
                    <a:pt x="1953" y="180377"/>
                    <a:pt x="4558" y="188191"/>
                  </a:cubicBezTo>
                  <a:lnTo>
                    <a:pt x="391361" y="188191"/>
                  </a:lnTo>
                  <a:close/>
                </a:path>
              </a:pathLst>
            </a:custGeom>
            <a:solidFill>
              <a:srgbClr val="628C64"/>
            </a:solidFill>
            <a:ln w="6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-">
              <a:extLst>
                <a:ext uri="{FF2B5EF4-FFF2-40B4-BE49-F238E27FC236}">
                  <a16:creationId xmlns:a16="http://schemas.microsoft.com/office/drawing/2014/main" id="{05BB5AD6-DACD-4583-BF43-A3D274FEFB7C}"/>
                </a:ext>
              </a:extLst>
            </p:cNvPr>
            <p:cNvSpPr/>
            <p:nvPr/>
          </p:nvSpPr>
          <p:spPr>
            <a:xfrm>
              <a:off x="11297384" y="6056393"/>
              <a:ext cx="394617" cy="188191"/>
            </a:xfrm>
            <a:custGeom>
              <a:avLst/>
              <a:gdLst>
                <a:gd name="connsiteX0" fmla="*/ 391361 w 394617"/>
                <a:gd name="connsiteY0" fmla="*/ 188191 h 188191"/>
                <a:gd name="connsiteX1" fmla="*/ 394617 w 394617"/>
                <a:gd name="connsiteY1" fmla="*/ 167354 h 188191"/>
                <a:gd name="connsiteX2" fmla="*/ 311917 w 394617"/>
                <a:gd name="connsiteY2" fmla="*/ 85305 h 188191"/>
                <a:gd name="connsiteX3" fmla="*/ 199913 w 394617"/>
                <a:gd name="connsiteY3" fmla="*/ 0 h 188191"/>
                <a:gd name="connsiteX4" fmla="*/ 87910 w 394617"/>
                <a:gd name="connsiteY4" fmla="*/ 84654 h 188191"/>
                <a:gd name="connsiteX5" fmla="*/ 84004 w 394617"/>
                <a:gd name="connsiteY5" fmla="*/ 84654 h 188191"/>
                <a:gd name="connsiteX6" fmla="*/ 0 w 394617"/>
                <a:gd name="connsiteY6" fmla="*/ 162796 h 188191"/>
                <a:gd name="connsiteX7" fmla="*/ 4558 w 394617"/>
                <a:gd name="connsiteY7" fmla="*/ 188191 h 188191"/>
                <a:gd name="connsiteX8" fmla="*/ 391361 w 394617"/>
                <a:gd name="connsiteY8" fmla="*/ 188191 h 188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4617" h="188191">
                  <a:moveTo>
                    <a:pt x="391361" y="188191"/>
                  </a:moveTo>
                  <a:cubicBezTo>
                    <a:pt x="393315" y="181680"/>
                    <a:pt x="394617" y="174517"/>
                    <a:pt x="394617" y="167354"/>
                  </a:cubicBezTo>
                  <a:cubicBezTo>
                    <a:pt x="394617" y="125678"/>
                    <a:pt x="358802" y="91166"/>
                    <a:pt x="311917" y="85305"/>
                  </a:cubicBezTo>
                  <a:cubicBezTo>
                    <a:pt x="301498" y="36466"/>
                    <a:pt x="255263" y="0"/>
                    <a:pt x="199913" y="0"/>
                  </a:cubicBezTo>
                  <a:cubicBezTo>
                    <a:pt x="144562" y="0"/>
                    <a:pt x="98979" y="36466"/>
                    <a:pt x="87910" y="84654"/>
                  </a:cubicBezTo>
                  <a:cubicBezTo>
                    <a:pt x="86608" y="84654"/>
                    <a:pt x="85306" y="84654"/>
                    <a:pt x="84004" y="84654"/>
                  </a:cubicBezTo>
                  <a:cubicBezTo>
                    <a:pt x="37769" y="84654"/>
                    <a:pt x="0" y="119817"/>
                    <a:pt x="0" y="162796"/>
                  </a:cubicBezTo>
                  <a:cubicBezTo>
                    <a:pt x="0" y="171912"/>
                    <a:pt x="1954" y="180377"/>
                    <a:pt x="4558" y="188191"/>
                  </a:cubicBezTo>
                  <a:lnTo>
                    <a:pt x="391361" y="188191"/>
                  </a:lnTo>
                  <a:close/>
                </a:path>
              </a:pathLst>
            </a:custGeom>
            <a:solidFill>
              <a:srgbClr val="628C64"/>
            </a:solidFill>
            <a:ln w="6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" name="Graphic 5">
              <a:extLst>
                <a:ext uri="{FF2B5EF4-FFF2-40B4-BE49-F238E27FC236}">
                  <a16:creationId xmlns:a16="http://schemas.microsoft.com/office/drawing/2014/main" id="{3C983B3B-6865-4160-9345-16432701BA49}"/>
                </a:ext>
              </a:extLst>
            </p:cNvPr>
            <p:cNvGrpSpPr/>
            <p:nvPr/>
          </p:nvGrpSpPr>
          <p:grpSpPr>
            <a:xfrm>
              <a:off x="1009017" y="6207539"/>
              <a:ext cx="206273" cy="207518"/>
              <a:chOff x="1009017" y="6207539"/>
              <a:chExt cx="206273" cy="207518"/>
            </a:xfrm>
          </p:grpSpPr>
          <p:sp>
            <p:nvSpPr>
              <p:cNvPr id="14" name="-">
                <a:extLst>
                  <a:ext uri="{FF2B5EF4-FFF2-40B4-BE49-F238E27FC236}">
                    <a16:creationId xmlns:a16="http://schemas.microsoft.com/office/drawing/2014/main" id="{FEB3F190-B321-4DAD-9875-182198F09A28}"/>
                  </a:ext>
                </a:extLst>
              </p:cNvPr>
              <p:cNvSpPr/>
              <p:nvPr/>
            </p:nvSpPr>
            <p:spPr>
              <a:xfrm>
                <a:off x="1030514" y="6271146"/>
                <a:ext cx="70154" cy="143911"/>
              </a:xfrm>
              <a:custGeom>
                <a:avLst/>
                <a:gdLst>
                  <a:gd name="connsiteX0" fmla="*/ 13054 w 70154"/>
                  <a:gd name="connsiteY0" fmla="*/ 143911 h 143911"/>
                  <a:gd name="connsiteX1" fmla="*/ 30 w 70154"/>
                  <a:gd name="connsiteY1" fmla="*/ 80747 h 143911"/>
                  <a:gd name="connsiteX2" fmla="*/ 44961 w 70154"/>
                  <a:gd name="connsiteY2" fmla="*/ 2605 h 143911"/>
                  <a:gd name="connsiteX3" fmla="*/ 55381 w 70154"/>
                  <a:gd name="connsiteY3" fmla="*/ 0 h 143911"/>
                  <a:gd name="connsiteX4" fmla="*/ 65148 w 70154"/>
                  <a:gd name="connsiteY4" fmla="*/ 4558 h 143911"/>
                  <a:gd name="connsiteX5" fmla="*/ 61241 w 70154"/>
                  <a:gd name="connsiteY5" fmla="*/ 35164 h 143911"/>
                  <a:gd name="connsiteX6" fmla="*/ 33240 w 70154"/>
                  <a:gd name="connsiteY6" fmla="*/ 61211 h 143911"/>
                  <a:gd name="connsiteX7" fmla="*/ 23472 w 70154"/>
                  <a:gd name="connsiteY7" fmla="*/ 132841 h 143911"/>
                  <a:gd name="connsiteX8" fmla="*/ 14356 w 70154"/>
                  <a:gd name="connsiteY8" fmla="*/ 140655 h 143911"/>
                  <a:gd name="connsiteX9" fmla="*/ 9798 w 70154"/>
                  <a:gd name="connsiteY9" fmla="*/ 134795 h 143911"/>
                  <a:gd name="connsiteX10" fmla="*/ 6542 w 70154"/>
                  <a:gd name="connsiteY10" fmla="*/ 115910 h 14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54" h="143911">
                    <a:moveTo>
                      <a:pt x="13054" y="143911"/>
                    </a:moveTo>
                    <a:cubicBezTo>
                      <a:pt x="4588" y="123074"/>
                      <a:pt x="30" y="102236"/>
                      <a:pt x="30" y="80747"/>
                    </a:cubicBezTo>
                    <a:cubicBezTo>
                      <a:pt x="-621" y="51444"/>
                      <a:pt x="9146" y="19535"/>
                      <a:pt x="44961" y="2605"/>
                    </a:cubicBezTo>
                    <a:cubicBezTo>
                      <a:pt x="48217" y="1302"/>
                      <a:pt x="51473" y="0"/>
                      <a:pt x="55381" y="0"/>
                    </a:cubicBezTo>
                    <a:cubicBezTo>
                      <a:pt x="59288" y="0"/>
                      <a:pt x="62543" y="1953"/>
                      <a:pt x="65148" y="4558"/>
                    </a:cubicBezTo>
                    <a:cubicBezTo>
                      <a:pt x="74265" y="13675"/>
                      <a:pt x="69706" y="26047"/>
                      <a:pt x="61241" y="35164"/>
                    </a:cubicBezTo>
                    <a:cubicBezTo>
                      <a:pt x="52776" y="44280"/>
                      <a:pt x="41055" y="52095"/>
                      <a:pt x="33240" y="61211"/>
                    </a:cubicBezTo>
                    <a:cubicBezTo>
                      <a:pt x="16310" y="82700"/>
                      <a:pt x="24775" y="108748"/>
                      <a:pt x="23472" y="132841"/>
                    </a:cubicBezTo>
                    <a:cubicBezTo>
                      <a:pt x="23472" y="136748"/>
                      <a:pt x="19566" y="141958"/>
                      <a:pt x="14356" y="140655"/>
                    </a:cubicBezTo>
                    <a:cubicBezTo>
                      <a:pt x="11100" y="140004"/>
                      <a:pt x="10449" y="137399"/>
                      <a:pt x="9798" y="134795"/>
                    </a:cubicBezTo>
                    <a:cubicBezTo>
                      <a:pt x="8495" y="128283"/>
                      <a:pt x="7844" y="122422"/>
                      <a:pt x="6542" y="115910"/>
                    </a:cubicBezTo>
                  </a:path>
                </a:pathLst>
              </a:custGeom>
              <a:solidFill>
                <a:srgbClr val="628C64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-">
                <a:extLst>
                  <a:ext uri="{FF2B5EF4-FFF2-40B4-BE49-F238E27FC236}">
                    <a16:creationId xmlns:a16="http://schemas.microsoft.com/office/drawing/2014/main" id="{B14E6459-F4AC-4513-951D-508B5AEFD2E1}"/>
                  </a:ext>
                </a:extLst>
              </p:cNvPr>
              <p:cNvSpPr/>
              <p:nvPr/>
            </p:nvSpPr>
            <p:spPr>
              <a:xfrm>
                <a:off x="1009017" y="6207539"/>
                <a:ext cx="206273" cy="109926"/>
              </a:xfrm>
              <a:custGeom>
                <a:avLst/>
                <a:gdLst>
                  <a:gd name="connsiteX0" fmla="*/ 59296 w 206273"/>
                  <a:gd name="connsiteY0" fmla="*/ 77933 h 109926"/>
                  <a:gd name="connsiteX1" fmla="*/ 21527 w 206273"/>
                  <a:gd name="connsiteY1" fmla="*/ 83142 h 109926"/>
                  <a:gd name="connsiteX2" fmla="*/ 38 w 206273"/>
                  <a:gd name="connsiteY2" fmla="*/ 64258 h 109926"/>
                  <a:gd name="connsiteX3" fmla="*/ 18271 w 206273"/>
                  <a:gd name="connsiteY3" fmla="*/ 43420 h 109926"/>
                  <a:gd name="connsiteX4" fmla="*/ 54737 w 206273"/>
                  <a:gd name="connsiteY4" fmla="*/ 42769 h 109926"/>
                  <a:gd name="connsiteX5" fmla="*/ 48877 w 206273"/>
                  <a:gd name="connsiteY5" fmla="*/ 25838 h 109926"/>
                  <a:gd name="connsiteX6" fmla="*/ 54737 w 206273"/>
                  <a:gd name="connsiteY6" fmla="*/ 18024 h 109926"/>
                  <a:gd name="connsiteX7" fmla="*/ 83390 w 206273"/>
                  <a:gd name="connsiteY7" fmla="*/ 1744 h 109926"/>
                  <a:gd name="connsiteX8" fmla="*/ 119205 w 206273"/>
                  <a:gd name="connsiteY8" fmla="*/ 5651 h 109926"/>
                  <a:gd name="connsiteX9" fmla="*/ 128321 w 206273"/>
                  <a:gd name="connsiteY9" fmla="*/ 35606 h 109926"/>
                  <a:gd name="connsiteX10" fmla="*/ 118553 w 206273"/>
                  <a:gd name="connsiteY10" fmla="*/ 46025 h 109926"/>
                  <a:gd name="connsiteX11" fmla="*/ 158927 w 206273"/>
                  <a:gd name="connsiteY11" fmla="*/ 42769 h 109926"/>
                  <a:gd name="connsiteX12" fmla="*/ 195393 w 206273"/>
                  <a:gd name="connsiteY12" fmla="*/ 53839 h 109926"/>
                  <a:gd name="connsiteX13" fmla="*/ 205811 w 206273"/>
                  <a:gd name="connsiteY13" fmla="*/ 70769 h 109926"/>
                  <a:gd name="connsiteX14" fmla="*/ 199951 w 206273"/>
                  <a:gd name="connsiteY14" fmla="*/ 89654 h 109926"/>
                  <a:gd name="connsiteX15" fmla="*/ 175206 w 206273"/>
                  <a:gd name="connsiteY15" fmla="*/ 98119 h 109926"/>
                  <a:gd name="connsiteX16" fmla="*/ 147205 w 206273"/>
                  <a:gd name="connsiteY16" fmla="*/ 94863 h 109926"/>
                  <a:gd name="connsiteX17" fmla="*/ 114646 w 206273"/>
                  <a:gd name="connsiteY17" fmla="*/ 74677 h 109926"/>
                  <a:gd name="connsiteX18" fmla="*/ 113344 w 206273"/>
                  <a:gd name="connsiteY18" fmla="*/ 100073 h 109926"/>
                  <a:gd name="connsiteX19" fmla="*/ 109437 w 206273"/>
                  <a:gd name="connsiteY19" fmla="*/ 105933 h 109926"/>
                  <a:gd name="connsiteX20" fmla="*/ 80134 w 206273"/>
                  <a:gd name="connsiteY20" fmla="*/ 106584 h 109926"/>
                  <a:gd name="connsiteX21" fmla="*/ 60598 w 206273"/>
                  <a:gd name="connsiteY21" fmla="*/ 79235 h 109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06273" h="109926">
                    <a:moveTo>
                      <a:pt x="59296" y="77933"/>
                    </a:moveTo>
                    <a:cubicBezTo>
                      <a:pt x="47574" y="81840"/>
                      <a:pt x="34551" y="85747"/>
                      <a:pt x="21527" y="83142"/>
                    </a:cubicBezTo>
                    <a:cubicBezTo>
                      <a:pt x="9155" y="80537"/>
                      <a:pt x="689" y="72723"/>
                      <a:pt x="38" y="64258"/>
                    </a:cubicBezTo>
                    <a:cubicBezTo>
                      <a:pt x="-613" y="55792"/>
                      <a:pt x="7201" y="47327"/>
                      <a:pt x="18271" y="43420"/>
                    </a:cubicBezTo>
                    <a:cubicBezTo>
                      <a:pt x="29341" y="39513"/>
                      <a:pt x="43667" y="39513"/>
                      <a:pt x="54737" y="42769"/>
                    </a:cubicBezTo>
                    <a:cubicBezTo>
                      <a:pt x="50830" y="37559"/>
                      <a:pt x="46923" y="31698"/>
                      <a:pt x="48877" y="25838"/>
                    </a:cubicBezTo>
                    <a:cubicBezTo>
                      <a:pt x="50179" y="23233"/>
                      <a:pt x="52132" y="20629"/>
                      <a:pt x="54737" y="18024"/>
                    </a:cubicBezTo>
                    <a:cubicBezTo>
                      <a:pt x="61900" y="11512"/>
                      <a:pt x="71668" y="5000"/>
                      <a:pt x="83390" y="1744"/>
                    </a:cubicBezTo>
                    <a:cubicBezTo>
                      <a:pt x="95111" y="-1512"/>
                      <a:pt x="109437" y="-209"/>
                      <a:pt x="119205" y="5651"/>
                    </a:cubicBezTo>
                    <a:cubicBezTo>
                      <a:pt x="130926" y="12814"/>
                      <a:pt x="130926" y="25187"/>
                      <a:pt x="128321" y="35606"/>
                    </a:cubicBezTo>
                    <a:cubicBezTo>
                      <a:pt x="127018" y="40164"/>
                      <a:pt x="125065" y="44722"/>
                      <a:pt x="118553" y="46025"/>
                    </a:cubicBezTo>
                    <a:cubicBezTo>
                      <a:pt x="131577" y="44071"/>
                      <a:pt x="145252" y="42118"/>
                      <a:pt x="158927" y="42769"/>
                    </a:cubicBezTo>
                    <a:cubicBezTo>
                      <a:pt x="172601" y="43420"/>
                      <a:pt x="186276" y="46676"/>
                      <a:pt x="195393" y="53839"/>
                    </a:cubicBezTo>
                    <a:cubicBezTo>
                      <a:pt x="201253" y="58397"/>
                      <a:pt x="204509" y="64258"/>
                      <a:pt x="205811" y="70769"/>
                    </a:cubicBezTo>
                    <a:cubicBezTo>
                      <a:pt x="207114" y="77281"/>
                      <a:pt x="205811" y="84444"/>
                      <a:pt x="199951" y="89654"/>
                    </a:cubicBezTo>
                    <a:cubicBezTo>
                      <a:pt x="194091" y="94863"/>
                      <a:pt x="184974" y="97468"/>
                      <a:pt x="175206" y="98119"/>
                    </a:cubicBezTo>
                    <a:cubicBezTo>
                      <a:pt x="165438" y="98771"/>
                      <a:pt x="156322" y="97468"/>
                      <a:pt x="147205" y="94863"/>
                    </a:cubicBezTo>
                    <a:cubicBezTo>
                      <a:pt x="132228" y="91607"/>
                      <a:pt x="117251" y="85096"/>
                      <a:pt x="114646" y="74677"/>
                    </a:cubicBezTo>
                    <a:cubicBezTo>
                      <a:pt x="117251" y="83142"/>
                      <a:pt x="116600" y="91607"/>
                      <a:pt x="113344" y="100073"/>
                    </a:cubicBezTo>
                    <a:cubicBezTo>
                      <a:pt x="112693" y="102026"/>
                      <a:pt x="111390" y="104631"/>
                      <a:pt x="109437" y="105933"/>
                    </a:cubicBezTo>
                    <a:cubicBezTo>
                      <a:pt x="102925" y="111794"/>
                      <a:pt x="88599" y="110492"/>
                      <a:pt x="80134" y="106584"/>
                    </a:cubicBezTo>
                    <a:cubicBezTo>
                      <a:pt x="67110" y="100724"/>
                      <a:pt x="59296" y="89654"/>
                      <a:pt x="60598" y="79235"/>
                    </a:cubicBezTo>
                  </a:path>
                </a:pathLst>
              </a:custGeom>
              <a:solidFill>
                <a:srgbClr val="DDDDDD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-">
                <a:extLst>
                  <a:ext uri="{FF2B5EF4-FFF2-40B4-BE49-F238E27FC236}">
                    <a16:creationId xmlns:a16="http://schemas.microsoft.com/office/drawing/2014/main" id="{43BEA11C-15A1-43F0-8B9B-1559D486718E}"/>
                  </a:ext>
                </a:extLst>
              </p:cNvPr>
              <p:cNvSpPr/>
              <p:nvPr/>
            </p:nvSpPr>
            <p:spPr>
              <a:xfrm>
                <a:off x="1091522" y="6249040"/>
                <a:ext cx="27349" cy="18233"/>
              </a:xfrm>
              <a:custGeom>
                <a:avLst/>
                <a:gdLst>
                  <a:gd name="connsiteX0" fmla="*/ 27350 w 27349"/>
                  <a:gd name="connsiteY0" fmla="*/ 9116 h 18233"/>
                  <a:gd name="connsiteX1" fmla="*/ 13675 w 27349"/>
                  <a:gd name="connsiteY1" fmla="*/ 18233 h 18233"/>
                  <a:gd name="connsiteX2" fmla="*/ 0 w 27349"/>
                  <a:gd name="connsiteY2" fmla="*/ 9116 h 18233"/>
                  <a:gd name="connsiteX3" fmla="*/ 13675 w 27349"/>
                  <a:gd name="connsiteY3" fmla="*/ 0 h 18233"/>
                  <a:gd name="connsiteX4" fmla="*/ 27350 w 27349"/>
                  <a:gd name="connsiteY4" fmla="*/ 9116 h 18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9" h="18233">
                    <a:moveTo>
                      <a:pt x="27350" y="9116"/>
                    </a:moveTo>
                    <a:cubicBezTo>
                      <a:pt x="27350" y="14151"/>
                      <a:pt x="21227" y="18233"/>
                      <a:pt x="13675" y="18233"/>
                    </a:cubicBezTo>
                    <a:cubicBezTo>
                      <a:pt x="6122" y="18233"/>
                      <a:pt x="0" y="14151"/>
                      <a:pt x="0" y="9116"/>
                    </a:cubicBezTo>
                    <a:cubicBezTo>
                      <a:pt x="0" y="4081"/>
                      <a:pt x="6122" y="0"/>
                      <a:pt x="13675" y="0"/>
                    </a:cubicBezTo>
                    <a:cubicBezTo>
                      <a:pt x="21227" y="0"/>
                      <a:pt x="27350" y="4081"/>
                      <a:pt x="27350" y="9116"/>
                    </a:cubicBezTo>
                    <a:close/>
                  </a:path>
                </a:pathLst>
              </a:custGeom>
              <a:solidFill>
                <a:srgbClr val="EEFC6B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" name="Graphic 5">
              <a:extLst>
                <a:ext uri="{FF2B5EF4-FFF2-40B4-BE49-F238E27FC236}">
                  <a16:creationId xmlns:a16="http://schemas.microsoft.com/office/drawing/2014/main" id="{3C983B3B-6865-4160-9345-16432701BA49}"/>
                </a:ext>
              </a:extLst>
            </p:cNvPr>
            <p:cNvGrpSpPr/>
            <p:nvPr/>
          </p:nvGrpSpPr>
          <p:grpSpPr>
            <a:xfrm>
              <a:off x="11254579" y="5991484"/>
              <a:ext cx="167877" cy="207517"/>
              <a:chOff x="11254579" y="5991484"/>
              <a:chExt cx="167877" cy="207517"/>
            </a:xfrm>
          </p:grpSpPr>
          <p:sp>
            <p:nvSpPr>
              <p:cNvPr id="18" name="-">
                <a:extLst>
                  <a:ext uri="{FF2B5EF4-FFF2-40B4-BE49-F238E27FC236}">
                    <a16:creationId xmlns:a16="http://schemas.microsoft.com/office/drawing/2014/main" id="{54864A18-F221-4FA5-A9E7-04B3556333B8}"/>
                  </a:ext>
                </a:extLst>
              </p:cNvPr>
              <p:cNvSpPr/>
              <p:nvPr/>
            </p:nvSpPr>
            <p:spPr>
              <a:xfrm>
                <a:off x="11330798" y="6055091"/>
                <a:ext cx="70155" cy="143911"/>
              </a:xfrm>
              <a:custGeom>
                <a:avLst/>
                <a:gdLst>
                  <a:gd name="connsiteX0" fmla="*/ 57102 w 70155"/>
                  <a:gd name="connsiteY0" fmla="*/ 143911 h 143911"/>
                  <a:gd name="connsiteX1" fmla="*/ 70125 w 70155"/>
                  <a:gd name="connsiteY1" fmla="*/ 80746 h 143911"/>
                  <a:gd name="connsiteX2" fmla="*/ 25193 w 70155"/>
                  <a:gd name="connsiteY2" fmla="*/ 2604 h 143911"/>
                  <a:gd name="connsiteX3" fmla="*/ 14775 w 70155"/>
                  <a:gd name="connsiteY3" fmla="*/ 0 h 143911"/>
                  <a:gd name="connsiteX4" fmla="*/ 5007 w 70155"/>
                  <a:gd name="connsiteY4" fmla="*/ 4558 h 143911"/>
                  <a:gd name="connsiteX5" fmla="*/ 8913 w 70155"/>
                  <a:gd name="connsiteY5" fmla="*/ 35164 h 143911"/>
                  <a:gd name="connsiteX6" fmla="*/ 36914 w 70155"/>
                  <a:gd name="connsiteY6" fmla="*/ 61211 h 143911"/>
                  <a:gd name="connsiteX7" fmla="*/ 46682 w 70155"/>
                  <a:gd name="connsiteY7" fmla="*/ 132841 h 143911"/>
                  <a:gd name="connsiteX8" fmla="*/ 55798 w 70155"/>
                  <a:gd name="connsiteY8" fmla="*/ 140655 h 143911"/>
                  <a:gd name="connsiteX9" fmla="*/ 60358 w 70155"/>
                  <a:gd name="connsiteY9" fmla="*/ 134795 h 143911"/>
                  <a:gd name="connsiteX10" fmla="*/ 63614 w 70155"/>
                  <a:gd name="connsiteY10" fmla="*/ 115910 h 143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0155" h="143911">
                    <a:moveTo>
                      <a:pt x="57102" y="143911"/>
                    </a:moveTo>
                    <a:cubicBezTo>
                      <a:pt x="65566" y="123073"/>
                      <a:pt x="70125" y="102236"/>
                      <a:pt x="70125" y="80746"/>
                    </a:cubicBezTo>
                    <a:cubicBezTo>
                      <a:pt x="70776" y="51443"/>
                      <a:pt x="61008" y="19535"/>
                      <a:pt x="25193" y="2604"/>
                    </a:cubicBezTo>
                    <a:cubicBezTo>
                      <a:pt x="21937" y="1302"/>
                      <a:pt x="18681" y="0"/>
                      <a:pt x="14775" y="0"/>
                    </a:cubicBezTo>
                    <a:cubicBezTo>
                      <a:pt x="10867" y="0"/>
                      <a:pt x="7611" y="1953"/>
                      <a:pt x="5007" y="4558"/>
                    </a:cubicBezTo>
                    <a:cubicBezTo>
                      <a:pt x="-4110" y="13675"/>
                      <a:pt x="448" y="26047"/>
                      <a:pt x="8913" y="35164"/>
                    </a:cubicBezTo>
                    <a:cubicBezTo>
                      <a:pt x="17379" y="44280"/>
                      <a:pt x="29101" y="52095"/>
                      <a:pt x="36914" y="61211"/>
                    </a:cubicBezTo>
                    <a:cubicBezTo>
                      <a:pt x="53846" y="82700"/>
                      <a:pt x="45380" y="108748"/>
                      <a:pt x="46682" y="132841"/>
                    </a:cubicBezTo>
                    <a:cubicBezTo>
                      <a:pt x="46682" y="136748"/>
                      <a:pt x="50590" y="141958"/>
                      <a:pt x="55798" y="140655"/>
                    </a:cubicBezTo>
                    <a:cubicBezTo>
                      <a:pt x="59054" y="140004"/>
                      <a:pt x="59706" y="137399"/>
                      <a:pt x="60358" y="134795"/>
                    </a:cubicBezTo>
                    <a:cubicBezTo>
                      <a:pt x="61660" y="128283"/>
                      <a:pt x="62310" y="122422"/>
                      <a:pt x="63614" y="115910"/>
                    </a:cubicBezTo>
                  </a:path>
                </a:pathLst>
              </a:custGeom>
              <a:solidFill>
                <a:srgbClr val="628C64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-">
                <a:extLst>
                  <a:ext uri="{FF2B5EF4-FFF2-40B4-BE49-F238E27FC236}">
                    <a16:creationId xmlns:a16="http://schemas.microsoft.com/office/drawing/2014/main" id="{F9B4114B-177E-47C5-9904-0AA2792C1735}"/>
                  </a:ext>
                </a:extLst>
              </p:cNvPr>
              <p:cNvSpPr/>
              <p:nvPr/>
            </p:nvSpPr>
            <p:spPr>
              <a:xfrm>
                <a:off x="11254579" y="5991484"/>
                <a:ext cx="167877" cy="109925"/>
              </a:xfrm>
              <a:custGeom>
                <a:avLst/>
                <a:gdLst>
                  <a:gd name="connsiteX0" fmla="*/ 119645 w 167877"/>
                  <a:gd name="connsiteY0" fmla="*/ 77933 h 109925"/>
                  <a:gd name="connsiteX1" fmla="*/ 150251 w 167877"/>
                  <a:gd name="connsiteY1" fmla="*/ 83142 h 109925"/>
                  <a:gd name="connsiteX2" fmla="*/ 167832 w 167877"/>
                  <a:gd name="connsiteY2" fmla="*/ 64258 h 109925"/>
                  <a:gd name="connsiteX3" fmla="*/ 152856 w 167877"/>
                  <a:gd name="connsiteY3" fmla="*/ 43420 h 109925"/>
                  <a:gd name="connsiteX4" fmla="*/ 122901 w 167877"/>
                  <a:gd name="connsiteY4" fmla="*/ 42769 h 109925"/>
                  <a:gd name="connsiteX5" fmla="*/ 127459 w 167877"/>
                  <a:gd name="connsiteY5" fmla="*/ 25838 h 109925"/>
                  <a:gd name="connsiteX6" fmla="*/ 122249 w 167877"/>
                  <a:gd name="connsiteY6" fmla="*/ 18024 h 109925"/>
                  <a:gd name="connsiteX7" fmla="*/ 98808 w 167877"/>
                  <a:gd name="connsiteY7" fmla="*/ 1744 h 109925"/>
                  <a:gd name="connsiteX8" fmla="*/ 70155 w 167877"/>
                  <a:gd name="connsiteY8" fmla="*/ 5651 h 109925"/>
                  <a:gd name="connsiteX9" fmla="*/ 62993 w 167877"/>
                  <a:gd name="connsiteY9" fmla="*/ 35606 h 109925"/>
                  <a:gd name="connsiteX10" fmla="*/ 70807 w 167877"/>
                  <a:gd name="connsiteY10" fmla="*/ 46025 h 109925"/>
                  <a:gd name="connsiteX11" fmla="*/ 38247 w 167877"/>
                  <a:gd name="connsiteY11" fmla="*/ 42769 h 109925"/>
                  <a:gd name="connsiteX12" fmla="*/ 8944 w 167877"/>
                  <a:gd name="connsiteY12" fmla="*/ 53839 h 109925"/>
                  <a:gd name="connsiteX13" fmla="*/ 479 w 167877"/>
                  <a:gd name="connsiteY13" fmla="*/ 70769 h 109925"/>
                  <a:gd name="connsiteX14" fmla="*/ 5036 w 167877"/>
                  <a:gd name="connsiteY14" fmla="*/ 89654 h 109925"/>
                  <a:gd name="connsiteX15" fmla="*/ 25224 w 167877"/>
                  <a:gd name="connsiteY15" fmla="*/ 98119 h 109925"/>
                  <a:gd name="connsiteX16" fmla="*/ 48015 w 167877"/>
                  <a:gd name="connsiteY16" fmla="*/ 94863 h 109925"/>
                  <a:gd name="connsiteX17" fmla="*/ 74714 w 167877"/>
                  <a:gd name="connsiteY17" fmla="*/ 74677 h 109925"/>
                  <a:gd name="connsiteX18" fmla="*/ 76016 w 167877"/>
                  <a:gd name="connsiteY18" fmla="*/ 100073 h 109925"/>
                  <a:gd name="connsiteX19" fmla="*/ 79272 w 167877"/>
                  <a:gd name="connsiteY19" fmla="*/ 105933 h 109925"/>
                  <a:gd name="connsiteX20" fmla="*/ 103366 w 167877"/>
                  <a:gd name="connsiteY20" fmla="*/ 106584 h 109925"/>
                  <a:gd name="connsiteX21" fmla="*/ 118993 w 167877"/>
                  <a:gd name="connsiteY21" fmla="*/ 79235 h 109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7877" h="109925">
                    <a:moveTo>
                      <a:pt x="119645" y="77933"/>
                    </a:moveTo>
                    <a:cubicBezTo>
                      <a:pt x="129413" y="81840"/>
                      <a:pt x="139833" y="85747"/>
                      <a:pt x="150251" y="83142"/>
                    </a:cubicBezTo>
                    <a:cubicBezTo>
                      <a:pt x="160018" y="80537"/>
                      <a:pt x="167182" y="72723"/>
                      <a:pt x="167832" y="64258"/>
                    </a:cubicBezTo>
                    <a:cubicBezTo>
                      <a:pt x="168484" y="55792"/>
                      <a:pt x="161972" y="47327"/>
                      <a:pt x="152856" y="43420"/>
                    </a:cubicBezTo>
                    <a:cubicBezTo>
                      <a:pt x="143739" y="39513"/>
                      <a:pt x="132669" y="39513"/>
                      <a:pt x="122901" y="42769"/>
                    </a:cubicBezTo>
                    <a:cubicBezTo>
                      <a:pt x="126157" y="37559"/>
                      <a:pt x="129413" y="31698"/>
                      <a:pt x="127459" y="25838"/>
                    </a:cubicBezTo>
                    <a:cubicBezTo>
                      <a:pt x="126809" y="23233"/>
                      <a:pt x="124855" y="20628"/>
                      <a:pt x="122249" y="18024"/>
                    </a:cubicBezTo>
                    <a:cubicBezTo>
                      <a:pt x="116389" y="11512"/>
                      <a:pt x="108575" y="5000"/>
                      <a:pt x="98808" y="1744"/>
                    </a:cubicBezTo>
                    <a:cubicBezTo>
                      <a:pt x="89040" y="-1512"/>
                      <a:pt x="77318" y="-209"/>
                      <a:pt x="70155" y="5651"/>
                    </a:cubicBezTo>
                    <a:cubicBezTo>
                      <a:pt x="61039" y="12814"/>
                      <a:pt x="61039" y="25187"/>
                      <a:pt x="62993" y="35606"/>
                    </a:cubicBezTo>
                    <a:cubicBezTo>
                      <a:pt x="63643" y="40164"/>
                      <a:pt x="65597" y="44722"/>
                      <a:pt x="70807" y="46025"/>
                    </a:cubicBezTo>
                    <a:cubicBezTo>
                      <a:pt x="59737" y="44071"/>
                      <a:pt x="49317" y="42118"/>
                      <a:pt x="38247" y="42769"/>
                    </a:cubicBezTo>
                    <a:cubicBezTo>
                      <a:pt x="27178" y="43420"/>
                      <a:pt x="16108" y="46676"/>
                      <a:pt x="8944" y="53839"/>
                    </a:cubicBezTo>
                    <a:cubicBezTo>
                      <a:pt x="4386" y="58397"/>
                      <a:pt x="1781" y="64258"/>
                      <a:pt x="479" y="70769"/>
                    </a:cubicBezTo>
                    <a:cubicBezTo>
                      <a:pt x="-824" y="77281"/>
                      <a:pt x="479" y="84444"/>
                      <a:pt x="5036" y="89654"/>
                    </a:cubicBezTo>
                    <a:cubicBezTo>
                      <a:pt x="9596" y="94863"/>
                      <a:pt x="17410" y="97468"/>
                      <a:pt x="25224" y="98119"/>
                    </a:cubicBezTo>
                    <a:cubicBezTo>
                      <a:pt x="33038" y="98770"/>
                      <a:pt x="40852" y="97468"/>
                      <a:pt x="48015" y="94863"/>
                    </a:cubicBezTo>
                    <a:cubicBezTo>
                      <a:pt x="59737" y="91607"/>
                      <a:pt x="72109" y="85096"/>
                      <a:pt x="74714" y="74677"/>
                    </a:cubicBezTo>
                    <a:cubicBezTo>
                      <a:pt x="72760" y="83142"/>
                      <a:pt x="73411" y="91607"/>
                      <a:pt x="76016" y="100073"/>
                    </a:cubicBezTo>
                    <a:cubicBezTo>
                      <a:pt x="76667" y="102026"/>
                      <a:pt x="77970" y="104631"/>
                      <a:pt x="79272" y="105933"/>
                    </a:cubicBezTo>
                    <a:cubicBezTo>
                      <a:pt x="84482" y="111794"/>
                      <a:pt x="96202" y="110492"/>
                      <a:pt x="103366" y="106584"/>
                    </a:cubicBezTo>
                    <a:cubicBezTo>
                      <a:pt x="113785" y="100724"/>
                      <a:pt x="120297" y="89654"/>
                      <a:pt x="118993" y="79235"/>
                    </a:cubicBezTo>
                  </a:path>
                </a:pathLst>
              </a:custGeom>
              <a:solidFill>
                <a:srgbClr val="DDDDDD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-">
                <a:extLst>
                  <a:ext uri="{FF2B5EF4-FFF2-40B4-BE49-F238E27FC236}">
                    <a16:creationId xmlns:a16="http://schemas.microsoft.com/office/drawing/2014/main" id="{49E10315-79D8-4C57-B165-CD28826D0861}"/>
                  </a:ext>
                </a:extLst>
              </p:cNvPr>
              <p:cNvSpPr/>
              <p:nvPr/>
            </p:nvSpPr>
            <p:spPr>
              <a:xfrm>
                <a:off x="11329293" y="6045974"/>
                <a:ext cx="27349" cy="18233"/>
              </a:xfrm>
              <a:custGeom>
                <a:avLst/>
                <a:gdLst>
                  <a:gd name="connsiteX0" fmla="*/ 27350 w 27349"/>
                  <a:gd name="connsiteY0" fmla="*/ 9117 h 18233"/>
                  <a:gd name="connsiteX1" fmla="*/ 13675 w 27349"/>
                  <a:gd name="connsiteY1" fmla="*/ 18233 h 18233"/>
                  <a:gd name="connsiteX2" fmla="*/ -1 w 27349"/>
                  <a:gd name="connsiteY2" fmla="*/ 9117 h 18233"/>
                  <a:gd name="connsiteX3" fmla="*/ 13675 w 27349"/>
                  <a:gd name="connsiteY3" fmla="*/ 0 h 18233"/>
                  <a:gd name="connsiteX4" fmla="*/ 27350 w 27349"/>
                  <a:gd name="connsiteY4" fmla="*/ 9117 h 18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9" h="18233">
                    <a:moveTo>
                      <a:pt x="27350" y="9117"/>
                    </a:moveTo>
                    <a:cubicBezTo>
                      <a:pt x="27350" y="14152"/>
                      <a:pt x="21228" y="18233"/>
                      <a:pt x="13675" y="18233"/>
                    </a:cubicBezTo>
                    <a:cubicBezTo>
                      <a:pt x="6121" y="18233"/>
                      <a:pt x="-1" y="14152"/>
                      <a:pt x="-1" y="9117"/>
                    </a:cubicBezTo>
                    <a:cubicBezTo>
                      <a:pt x="-1" y="4082"/>
                      <a:pt x="6121" y="0"/>
                      <a:pt x="13675" y="0"/>
                    </a:cubicBezTo>
                    <a:cubicBezTo>
                      <a:pt x="21228" y="0"/>
                      <a:pt x="27350" y="4082"/>
                      <a:pt x="27350" y="9117"/>
                    </a:cubicBezTo>
                    <a:close/>
                  </a:path>
                </a:pathLst>
              </a:custGeom>
              <a:solidFill>
                <a:srgbClr val="EEFC6B"/>
              </a:solidFill>
              <a:ln w="6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" name="-">
            <a:extLst>
              <a:ext uri="{FF2B5EF4-FFF2-40B4-BE49-F238E27FC236}">
                <a16:creationId xmlns:a16="http://schemas.microsoft.com/office/drawing/2014/main" id="{43441FAA-3832-4D34-9FE9-00CDB8C95955}"/>
              </a:ext>
            </a:extLst>
          </p:cNvPr>
          <p:cNvGrpSpPr/>
          <p:nvPr/>
        </p:nvGrpSpPr>
        <p:grpSpPr>
          <a:xfrm>
            <a:off x="-215062" y="4243053"/>
            <a:ext cx="12612429" cy="1335132"/>
            <a:chOff x="106" y="3977310"/>
            <a:chExt cx="12298998" cy="1301952"/>
          </a:xfrm>
        </p:grpSpPr>
        <p:grpSp>
          <p:nvGrpSpPr>
            <p:cNvPr id="24" name="Graphic 21">
              <a:extLst>
                <a:ext uri="{FF2B5EF4-FFF2-40B4-BE49-F238E27FC236}">
                  <a16:creationId xmlns:a16="http://schemas.microsoft.com/office/drawing/2014/main" id="{43441FAA-3832-4D34-9FE9-00CDB8C95955}"/>
                </a:ext>
              </a:extLst>
            </p:cNvPr>
            <p:cNvGrpSpPr/>
            <p:nvPr/>
          </p:nvGrpSpPr>
          <p:grpSpPr>
            <a:xfrm>
              <a:off x="8559741" y="3982097"/>
              <a:ext cx="3739363" cy="1290073"/>
              <a:chOff x="8559741" y="3982097"/>
              <a:chExt cx="3739363" cy="1290073"/>
            </a:xfrm>
          </p:grpSpPr>
          <p:sp>
            <p:nvSpPr>
              <p:cNvPr id="25" name="-">
                <a:extLst>
                  <a:ext uri="{FF2B5EF4-FFF2-40B4-BE49-F238E27FC236}">
                    <a16:creationId xmlns:a16="http://schemas.microsoft.com/office/drawing/2014/main" id="{8270ADE6-C6B9-4797-9A38-A433D75F705D}"/>
                  </a:ext>
                </a:extLst>
              </p:cNvPr>
              <p:cNvSpPr/>
              <p:nvPr/>
            </p:nvSpPr>
            <p:spPr>
              <a:xfrm>
                <a:off x="8559741" y="3982097"/>
                <a:ext cx="3737509" cy="1289482"/>
              </a:xfrm>
              <a:custGeom>
                <a:avLst/>
                <a:gdLst>
                  <a:gd name="connsiteX0" fmla="*/ 87521 w 3737509"/>
                  <a:gd name="connsiteY0" fmla="*/ 1240431 h 1289482"/>
                  <a:gd name="connsiteX1" fmla="*/ 56 w 3737509"/>
                  <a:gd name="connsiteY1" fmla="*/ 621079 h 1289482"/>
                  <a:gd name="connsiteX2" fmla="*/ 104069 w 3737509"/>
                  <a:gd name="connsiteY2" fmla="*/ 422509 h 1289482"/>
                  <a:gd name="connsiteX3" fmla="*/ 221675 w 3737509"/>
                  <a:gd name="connsiteY3" fmla="*/ 295447 h 1289482"/>
                  <a:gd name="connsiteX4" fmla="*/ 439748 w 3737509"/>
                  <a:gd name="connsiteY4" fmla="*/ 323223 h 1289482"/>
                  <a:gd name="connsiteX5" fmla="*/ 542579 w 3737509"/>
                  <a:gd name="connsiteY5" fmla="*/ 456195 h 1289482"/>
                  <a:gd name="connsiteX6" fmla="*/ 619407 w 3737509"/>
                  <a:gd name="connsiteY6" fmla="*/ 416008 h 1289482"/>
                  <a:gd name="connsiteX7" fmla="*/ 711010 w 3737509"/>
                  <a:gd name="connsiteY7" fmla="*/ 449694 h 1289482"/>
                  <a:gd name="connsiteX8" fmla="*/ 794338 w 3737509"/>
                  <a:gd name="connsiteY8" fmla="*/ 492245 h 1289482"/>
                  <a:gd name="connsiteX9" fmla="*/ 832752 w 3737509"/>
                  <a:gd name="connsiteY9" fmla="*/ 388822 h 1289482"/>
                  <a:gd name="connsiteX10" fmla="*/ 981089 w 3737509"/>
                  <a:gd name="connsiteY10" fmla="*/ 413053 h 1289482"/>
                  <a:gd name="connsiteX11" fmla="*/ 1157203 w 3737509"/>
                  <a:gd name="connsiteY11" fmla="*/ 336225 h 1289482"/>
                  <a:gd name="connsiteX12" fmla="*/ 1222802 w 3737509"/>
                  <a:gd name="connsiteY12" fmla="*/ 468605 h 1289482"/>
                  <a:gd name="connsiteX13" fmla="*/ 1390641 w 3737509"/>
                  <a:gd name="connsiteY13" fmla="*/ 463877 h 1289482"/>
                  <a:gd name="connsiteX14" fmla="*/ 1486380 w 3737509"/>
                  <a:gd name="connsiteY14" fmla="*/ 562572 h 1289482"/>
                  <a:gd name="connsiteX15" fmla="*/ 1523613 w 3737509"/>
                  <a:gd name="connsiteY15" fmla="*/ 673677 h 1289482"/>
                  <a:gd name="connsiteX16" fmla="*/ 1598076 w 3737509"/>
                  <a:gd name="connsiteY16" fmla="*/ 622852 h 1289482"/>
                  <a:gd name="connsiteX17" fmla="*/ 1703863 w 3737509"/>
                  <a:gd name="connsiteY17" fmla="*/ 651810 h 1289482"/>
                  <a:gd name="connsiteX18" fmla="*/ 1771826 w 3737509"/>
                  <a:gd name="connsiteY18" fmla="*/ 680769 h 1289482"/>
                  <a:gd name="connsiteX19" fmla="*/ 1735776 w 3737509"/>
                  <a:gd name="connsiteY19" fmla="*/ 531250 h 1289482"/>
                  <a:gd name="connsiteX20" fmla="*/ 1829151 w 3737509"/>
                  <a:gd name="connsiteY20" fmla="*/ 397096 h 1289482"/>
                  <a:gd name="connsiteX21" fmla="*/ 2019448 w 3737509"/>
                  <a:gd name="connsiteY21" fmla="*/ 387641 h 1289482"/>
                  <a:gd name="connsiteX22" fmla="*/ 1962122 w 3737509"/>
                  <a:gd name="connsiteY22" fmla="*/ 257033 h 1289482"/>
                  <a:gd name="connsiteX23" fmla="*/ 1979261 w 3737509"/>
                  <a:gd name="connsiteY23" fmla="*/ 214482 h 1289482"/>
                  <a:gd name="connsiteX24" fmla="*/ 2082683 w 3737509"/>
                  <a:gd name="connsiteY24" fmla="*/ 223938 h 1289482"/>
                  <a:gd name="connsiteX25" fmla="*/ 2163649 w 3737509"/>
                  <a:gd name="connsiteY25" fmla="*/ 284218 h 1289482"/>
                  <a:gd name="connsiteX26" fmla="*/ 2249341 w 3737509"/>
                  <a:gd name="connsiteY26" fmla="*/ 40142 h 1289482"/>
                  <a:gd name="connsiteX27" fmla="*/ 2293665 w 3737509"/>
                  <a:gd name="connsiteY27" fmla="*/ 2319 h 1289482"/>
                  <a:gd name="connsiteX28" fmla="*/ 2378175 w 3737509"/>
                  <a:gd name="connsiteY28" fmla="*/ 24776 h 1289482"/>
                  <a:gd name="connsiteX29" fmla="*/ 2523557 w 3737509"/>
                  <a:gd name="connsiteY29" fmla="*/ 323223 h 1289482"/>
                  <a:gd name="connsiteX30" fmla="*/ 2596839 w 3737509"/>
                  <a:gd name="connsiteY30" fmla="*/ 259397 h 1289482"/>
                  <a:gd name="connsiteX31" fmla="*/ 2706762 w 3737509"/>
                  <a:gd name="connsiteY31" fmla="*/ 246986 h 1289482"/>
                  <a:gd name="connsiteX32" fmla="*/ 2762906 w 3737509"/>
                  <a:gd name="connsiteY32" fmla="*/ 301948 h 1289482"/>
                  <a:gd name="connsiteX33" fmla="*/ 2721537 w 3737509"/>
                  <a:gd name="connsiteY33" fmla="*/ 566709 h 1289482"/>
                  <a:gd name="connsiteX34" fmla="*/ 2820823 w 3737509"/>
                  <a:gd name="connsiteY34" fmla="*/ 532432 h 1289482"/>
                  <a:gd name="connsiteX35" fmla="*/ 2881694 w 3737509"/>
                  <a:gd name="connsiteY35" fmla="*/ 588575 h 1289482"/>
                  <a:gd name="connsiteX36" fmla="*/ 2902379 w 3737509"/>
                  <a:gd name="connsiteY36" fmla="*/ 509383 h 1289482"/>
                  <a:gd name="connsiteX37" fmla="*/ 2975660 w 3737509"/>
                  <a:gd name="connsiteY37" fmla="*/ 452649 h 1289482"/>
                  <a:gd name="connsiteX38" fmla="*/ 3060171 w 3737509"/>
                  <a:gd name="connsiteY38" fmla="*/ 501700 h 1289482"/>
                  <a:gd name="connsiteX39" fmla="*/ 3098585 w 3737509"/>
                  <a:gd name="connsiteY39" fmla="*/ 575573 h 1289482"/>
                  <a:gd name="connsiteX40" fmla="*/ 3254605 w 3737509"/>
                  <a:gd name="connsiteY40" fmla="*/ 205026 h 1289482"/>
                  <a:gd name="connsiteX41" fmla="*/ 3419490 w 3737509"/>
                  <a:gd name="connsiteY41" fmla="*/ 152429 h 1289482"/>
                  <a:gd name="connsiteX42" fmla="*/ 3588511 w 3737509"/>
                  <a:gd name="connsiteY42" fmla="*/ 241076 h 1289482"/>
                  <a:gd name="connsiteX43" fmla="*/ 3730346 w 3737509"/>
                  <a:gd name="connsiteY43" fmla="*/ 673677 h 1289482"/>
                  <a:gd name="connsiteX44" fmla="*/ 3672431 w 3737509"/>
                  <a:gd name="connsiteY44" fmla="*/ 1289482 h 1289482"/>
                  <a:gd name="connsiteX45" fmla="*/ 87521 w 3737509"/>
                  <a:gd name="connsiteY45" fmla="*/ 1240431 h 128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737509" h="1289482">
                    <a:moveTo>
                      <a:pt x="87521" y="1240431"/>
                    </a:moveTo>
                    <a:cubicBezTo>
                      <a:pt x="31969" y="1036541"/>
                      <a:pt x="2420" y="829106"/>
                      <a:pt x="56" y="621079"/>
                    </a:cubicBezTo>
                    <a:cubicBezTo>
                      <a:pt x="-1126" y="547797"/>
                      <a:pt x="16013" y="464468"/>
                      <a:pt x="104069" y="422509"/>
                    </a:cubicBezTo>
                    <a:cubicBezTo>
                      <a:pt x="94022" y="369320"/>
                      <a:pt x="148393" y="314949"/>
                      <a:pt x="221675" y="295447"/>
                    </a:cubicBezTo>
                    <a:cubicBezTo>
                      <a:pt x="294957" y="275945"/>
                      <a:pt x="380649" y="289537"/>
                      <a:pt x="439748" y="323223"/>
                    </a:cubicBezTo>
                    <a:cubicBezTo>
                      <a:pt x="498846" y="356909"/>
                      <a:pt x="533124" y="403006"/>
                      <a:pt x="542579" y="456195"/>
                    </a:cubicBezTo>
                    <a:cubicBezTo>
                      <a:pt x="543761" y="431373"/>
                      <a:pt x="584539" y="414235"/>
                      <a:pt x="619407" y="416008"/>
                    </a:cubicBezTo>
                    <a:cubicBezTo>
                      <a:pt x="654866" y="417781"/>
                      <a:pt x="685006" y="433737"/>
                      <a:pt x="711010" y="449694"/>
                    </a:cubicBezTo>
                    <a:cubicBezTo>
                      <a:pt x="737013" y="466241"/>
                      <a:pt x="761243" y="483971"/>
                      <a:pt x="794338" y="492245"/>
                    </a:cubicBezTo>
                    <a:cubicBezTo>
                      <a:pt x="765380" y="459150"/>
                      <a:pt x="783701" y="409507"/>
                      <a:pt x="832752" y="388822"/>
                    </a:cubicBezTo>
                    <a:cubicBezTo>
                      <a:pt x="881804" y="368138"/>
                      <a:pt x="952131" y="379958"/>
                      <a:pt x="981089" y="413053"/>
                    </a:cubicBezTo>
                    <a:cubicBezTo>
                      <a:pt x="990545" y="358682"/>
                      <a:pt x="1083330" y="318495"/>
                      <a:pt x="1157203" y="336225"/>
                    </a:cubicBezTo>
                    <a:cubicBezTo>
                      <a:pt x="1231076" y="354545"/>
                      <a:pt x="1267716" y="423100"/>
                      <a:pt x="1222802" y="468605"/>
                    </a:cubicBezTo>
                    <a:cubicBezTo>
                      <a:pt x="1270080" y="442602"/>
                      <a:pt x="1340408" y="442602"/>
                      <a:pt x="1390641" y="463877"/>
                    </a:cubicBezTo>
                    <a:cubicBezTo>
                      <a:pt x="1441466" y="484562"/>
                      <a:pt x="1473379" y="522976"/>
                      <a:pt x="1486380" y="562572"/>
                    </a:cubicBezTo>
                    <a:cubicBezTo>
                      <a:pt x="1499382" y="602759"/>
                      <a:pt x="1531887" y="632899"/>
                      <a:pt x="1523613" y="673677"/>
                    </a:cubicBezTo>
                    <a:cubicBezTo>
                      <a:pt x="1518884" y="647083"/>
                      <a:pt x="1559072" y="624034"/>
                      <a:pt x="1598076" y="622852"/>
                    </a:cubicBezTo>
                    <a:cubicBezTo>
                      <a:pt x="1637081" y="621670"/>
                      <a:pt x="1672540" y="636445"/>
                      <a:pt x="1703863" y="651810"/>
                    </a:cubicBezTo>
                    <a:cubicBezTo>
                      <a:pt x="1735185" y="667176"/>
                      <a:pt x="1734594" y="673677"/>
                      <a:pt x="1771826" y="680769"/>
                    </a:cubicBezTo>
                    <a:cubicBezTo>
                      <a:pt x="1752323" y="631717"/>
                      <a:pt x="1732821" y="582074"/>
                      <a:pt x="1735776" y="531250"/>
                    </a:cubicBezTo>
                    <a:cubicBezTo>
                      <a:pt x="1738731" y="480425"/>
                      <a:pt x="1768280" y="427236"/>
                      <a:pt x="1829151" y="397096"/>
                    </a:cubicBezTo>
                    <a:cubicBezTo>
                      <a:pt x="1890023" y="366956"/>
                      <a:pt x="1975715" y="347454"/>
                      <a:pt x="2019448" y="387641"/>
                    </a:cubicBezTo>
                    <a:cubicBezTo>
                      <a:pt x="1983398" y="349227"/>
                      <a:pt x="1963305" y="303721"/>
                      <a:pt x="1962122" y="257033"/>
                    </a:cubicBezTo>
                    <a:cubicBezTo>
                      <a:pt x="1961532" y="242258"/>
                      <a:pt x="1964487" y="225711"/>
                      <a:pt x="1979261" y="214482"/>
                    </a:cubicBezTo>
                    <a:cubicBezTo>
                      <a:pt x="2006446" y="194980"/>
                      <a:pt x="2055498" y="205026"/>
                      <a:pt x="2082683" y="223938"/>
                    </a:cubicBezTo>
                    <a:cubicBezTo>
                      <a:pt x="2109869" y="242849"/>
                      <a:pt x="2132326" y="268853"/>
                      <a:pt x="2163649" y="284218"/>
                    </a:cubicBezTo>
                    <a:cubicBezTo>
                      <a:pt x="2171922" y="200890"/>
                      <a:pt x="2200880" y="117561"/>
                      <a:pt x="2249341" y="40142"/>
                    </a:cubicBezTo>
                    <a:cubicBezTo>
                      <a:pt x="2258797" y="24776"/>
                      <a:pt x="2271207" y="8820"/>
                      <a:pt x="2293665" y="2319"/>
                    </a:cubicBezTo>
                    <a:cubicBezTo>
                      <a:pt x="2323805" y="-5955"/>
                      <a:pt x="2355718" y="9411"/>
                      <a:pt x="2378175" y="24776"/>
                    </a:cubicBezTo>
                    <a:cubicBezTo>
                      <a:pt x="2489281" y="101604"/>
                      <a:pt x="2548379" y="213300"/>
                      <a:pt x="2523557" y="323223"/>
                    </a:cubicBezTo>
                    <a:cubicBezTo>
                      <a:pt x="2544242" y="299584"/>
                      <a:pt x="2565518" y="275945"/>
                      <a:pt x="2596839" y="259397"/>
                    </a:cubicBezTo>
                    <a:cubicBezTo>
                      <a:pt x="2628162" y="242849"/>
                      <a:pt x="2672486" y="234576"/>
                      <a:pt x="2706762" y="246986"/>
                    </a:cubicBezTo>
                    <a:cubicBezTo>
                      <a:pt x="2736312" y="257624"/>
                      <a:pt x="2752269" y="280081"/>
                      <a:pt x="2762906" y="301948"/>
                    </a:cubicBezTo>
                    <a:cubicBezTo>
                      <a:pt x="2804275" y="388232"/>
                      <a:pt x="2793047" y="488108"/>
                      <a:pt x="2721537" y="566709"/>
                    </a:cubicBezTo>
                    <a:cubicBezTo>
                      <a:pt x="2735721" y="540114"/>
                      <a:pt x="2782409" y="524158"/>
                      <a:pt x="2820823" y="532432"/>
                    </a:cubicBezTo>
                    <a:cubicBezTo>
                      <a:pt x="2859237" y="540705"/>
                      <a:pt x="2892331" y="561981"/>
                      <a:pt x="2881694" y="588575"/>
                    </a:cubicBezTo>
                    <a:cubicBezTo>
                      <a:pt x="2895877" y="563163"/>
                      <a:pt x="2893514" y="535387"/>
                      <a:pt x="2902379" y="509383"/>
                    </a:cubicBezTo>
                    <a:cubicBezTo>
                      <a:pt x="2910652" y="482789"/>
                      <a:pt x="2936655" y="455013"/>
                      <a:pt x="2975660" y="452649"/>
                    </a:cubicBezTo>
                    <a:cubicBezTo>
                      <a:pt x="3015847" y="450285"/>
                      <a:pt x="3045396" y="476288"/>
                      <a:pt x="3060171" y="501700"/>
                    </a:cubicBezTo>
                    <a:cubicBezTo>
                      <a:pt x="3074946" y="527113"/>
                      <a:pt x="3069036" y="557253"/>
                      <a:pt x="3098585" y="575573"/>
                    </a:cubicBezTo>
                    <a:cubicBezTo>
                      <a:pt x="3105677" y="444375"/>
                      <a:pt x="3121043" y="300175"/>
                      <a:pt x="3254605" y="205026"/>
                    </a:cubicBezTo>
                    <a:cubicBezTo>
                      <a:pt x="3298338" y="173704"/>
                      <a:pt x="3358027" y="148883"/>
                      <a:pt x="3419490" y="152429"/>
                    </a:cubicBezTo>
                    <a:cubicBezTo>
                      <a:pt x="3493363" y="156566"/>
                      <a:pt x="3548324" y="198526"/>
                      <a:pt x="3588511" y="241076"/>
                    </a:cubicBezTo>
                    <a:cubicBezTo>
                      <a:pt x="3706707" y="366956"/>
                      <a:pt x="3757532" y="522976"/>
                      <a:pt x="3730346" y="673677"/>
                    </a:cubicBezTo>
                    <a:cubicBezTo>
                      <a:pt x="3693116" y="877566"/>
                      <a:pt x="3749259" y="1090321"/>
                      <a:pt x="3672431" y="1289482"/>
                    </a:cubicBezTo>
                    <a:cubicBezTo>
                      <a:pt x="2463868" y="1262297"/>
                      <a:pt x="1296084" y="1230384"/>
                      <a:pt x="87521" y="1240431"/>
                    </a:cubicBezTo>
                    <a:close/>
                  </a:path>
                </a:pathLst>
              </a:custGeom>
              <a:solidFill>
                <a:srgbClr val="6D996E"/>
              </a:solidFill>
              <a:ln w="59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6" name="Graphic 21">
                <a:extLst>
                  <a:ext uri="{FF2B5EF4-FFF2-40B4-BE49-F238E27FC236}">
                    <a16:creationId xmlns:a16="http://schemas.microsoft.com/office/drawing/2014/main" id="{43441FAA-3832-4D34-9FE9-00CDB8C95955}"/>
                  </a:ext>
                </a:extLst>
              </p:cNvPr>
              <p:cNvGrpSpPr/>
              <p:nvPr/>
            </p:nvGrpSpPr>
            <p:grpSpPr>
              <a:xfrm>
                <a:off x="8607228" y="4447748"/>
                <a:ext cx="3691876" cy="824422"/>
                <a:chOff x="8607228" y="4447748"/>
                <a:chExt cx="3691876" cy="824422"/>
              </a:xfrm>
            </p:grpSpPr>
            <p:sp>
              <p:nvSpPr>
                <p:cNvPr id="27" name="-">
                  <a:extLst>
                    <a:ext uri="{FF2B5EF4-FFF2-40B4-BE49-F238E27FC236}">
                      <a16:creationId xmlns:a16="http://schemas.microsoft.com/office/drawing/2014/main" id="{5F830D14-263C-4760-9CCA-C6BC64D7AFFE}"/>
                    </a:ext>
                  </a:extLst>
                </p:cNvPr>
                <p:cNvSpPr/>
                <p:nvPr/>
              </p:nvSpPr>
              <p:spPr>
                <a:xfrm>
                  <a:off x="11648885" y="4799383"/>
                  <a:ext cx="23048" cy="42550"/>
                </a:xfrm>
                <a:custGeom>
                  <a:avLst/>
                  <a:gdLst>
                    <a:gd name="connsiteX0" fmla="*/ 23049 w 23048"/>
                    <a:gd name="connsiteY0" fmla="*/ 42551 h 42550"/>
                    <a:gd name="connsiteX1" fmla="*/ 0 w 23048"/>
                    <a:gd name="connsiteY1" fmla="*/ 0 h 42550"/>
                    <a:gd name="connsiteX2" fmla="*/ 23049 w 23048"/>
                    <a:gd name="connsiteY2" fmla="*/ 42551 h 42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048" h="42550">
                      <a:moveTo>
                        <a:pt x="23049" y="42551"/>
                      </a:moveTo>
                      <a:cubicBezTo>
                        <a:pt x="10638" y="30140"/>
                        <a:pt x="2364" y="15957"/>
                        <a:pt x="0" y="0"/>
                      </a:cubicBezTo>
                      <a:cubicBezTo>
                        <a:pt x="14184" y="12411"/>
                        <a:pt x="21275" y="27185"/>
                        <a:pt x="23049" y="42551"/>
                      </a:cubicBezTo>
                      <a:close/>
                    </a:path>
                  </a:pathLst>
                </a:custGeom>
                <a:solidFill>
                  <a:srgbClr val="ABA22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-">
                  <a:extLst>
                    <a:ext uri="{FF2B5EF4-FFF2-40B4-BE49-F238E27FC236}">
                      <a16:creationId xmlns:a16="http://schemas.microsoft.com/office/drawing/2014/main" id="{009503A1-C419-4538-BEA1-AB946AF3F372}"/>
                    </a:ext>
                  </a:extLst>
                </p:cNvPr>
                <p:cNvSpPr/>
                <p:nvPr/>
              </p:nvSpPr>
              <p:spPr>
                <a:xfrm>
                  <a:off x="12168952" y="4447748"/>
                  <a:ext cx="20684" cy="184978"/>
                </a:xfrm>
                <a:custGeom>
                  <a:avLst/>
                  <a:gdLst>
                    <a:gd name="connsiteX0" fmla="*/ 20684 w 20684"/>
                    <a:gd name="connsiteY0" fmla="*/ 93376 h 184978"/>
                    <a:gd name="connsiteX1" fmla="*/ 15956 w 20684"/>
                    <a:gd name="connsiteY1" fmla="*/ 125880 h 184978"/>
                    <a:gd name="connsiteX2" fmla="*/ 0 w 20684"/>
                    <a:gd name="connsiteY2" fmla="*/ 184978 h 184978"/>
                    <a:gd name="connsiteX3" fmla="*/ 4137 w 20684"/>
                    <a:gd name="connsiteY3" fmla="*/ 0 h 184978"/>
                    <a:gd name="connsiteX4" fmla="*/ 20684 w 20684"/>
                    <a:gd name="connsiteY4" fmla="*/ 93376 h 184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684" h="184978">
                      <a:moveTo>
                        <a:pt x="20684" y="93376"/>
                      </a:moveTo>
                      <a:cubicBezTo>
                        <a:pt x="19501" y="104013"/>
                        <a:pt x="17730" y="115242"/>
                        <a:pt x="15956" y="125880"/>
                      </a:cubicBezTo>
                      <a:cubicBezTo>
                        <a:pt x="12410" y="145382"/>
                        <a:pt x="7092" y="165476"/>
                        <a:pt x="0" y="184978"/>
                      </a:cubicBezTo>
                      <a:lnTo>
                        <a:pt x="4137" y="0"/>
                      </a:lnTo>
                      <a:cubicBezTo>
                        <a:pt x="12410" y="30731"/>
                        <a:pt x="18320" y="62053"/>
                        <a:pt x="20684" y="93376"/>
                      </a:cubicBezTo>
                      <a:close/>
                    </a:path>
                  </a:pathLst>
                </a:custGeom>
                <a:solidFill>
                  <a:srgbClr val="ABA22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-">
                  <a:extLst>
                    <a:ext uri="{FF2B5EF4-FFF2-40B4-BE49-F238E27FC236}">
                      <a16:creationId xmlns:a16="http://schemas.microsoft.com/office/drawing/2014/main" id="{2133E3C6-95D9-47DE-8A76-A45CD3414536}"/>
                    </a:ext>
                  </a:extLst>
                </p:cNvPr>
                <p:cNvSpPr/>
                <p:nvPr/>
              </p:nvSpPr>
              <p:spPr>
                <a:xfrm>
                  <a:off x="10949160" y="4835433"/>
                  <a:ext cx="10047" cy="21275"/>
                </a:xfrm>
                <a:custGeom>
                  <a:avLst/>
                  <a:gdLst>
                    <a:gd name="connsiteX0" fmla="*/ 10047 w 10047"/>
                    <a:gd name="connsiteY0" fmla="*/ 21275 h 21275"/>
                    <a:gd name="connsiteX1" fmla="*/ 0 w 10047"/>
                    <a:gd name="connsiteY1" fmla="*/ 0 h 21275"/>
                    <a:gd name="connsiteX2" fmla="*/ 10047 w 10047"/>
                    <a:gd name="connsiteY2" fmla="*/ 21275 h 21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47" h="21275">
                      <a:moveTo>
                        <a:pt x="10047" y="21275"/>
                      </a:moveTo>
                      <a:cubicBezTo>
                        <a:pt x="6501" y="14184"/>
                        <a:pt x="2955" y="7092"/>
                        <a:pt x="0" y="0"/>
                      </a:cubicBezTo>
                      <a:cubicBezTo>
                        <a:pt x="6501" y="5319"/>
                        <a:pt x="9456" y="13002"/>
                        <a:pt x="10047" y="21275"/>
                      </a:cubicBezTo>
                      <a:close/>
                    </a:path>
                  </a:pathLst>
                </a:custGeom>
                <a:solidFill>
                  <a:srgbClr val="ABA22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-">
                  <a:extLst>
                    <a:ext uri="{FF2B5EF4-FFF2-40B4-BE49-F238E27FC236}">
                      <a16:creationId xmlns:a16="http://schemas.microsoft.com/office/drawing/2014/main" id="{D78460EF-CF76-4519-BE51-6C48C8BB2FB9}"/>
                    </a:ext>
                  </a:extLst>
                </p:cNvPr>
                <p:cNvSpPr/>
                <p:nvPr/>
              </p:nvSpPr>
              <p:spPr>
                <a:xfrm>
                  <a:off x="8607228" y="4630953"/>
                  <a:ext cx="3691876" cy="641217"/>
                </a:xfrm>
                <a:custGeom>
                  <a:avLst/>
                  <a:gdLst>
                    <a:gd name="connsiteX0" fmla="*/ 3691877 w 3691876"/>
                    <a:gd name="connsiteY0" fmla="*/ 36641 h 641217"/>
                    <a:gd name="connsiteX1" fmla="*/ 3635733 w 3691876"/>
                    <a:gd name="connsiteY1" fmla="*/ 641218 h 641217"/>
                    <a:gd name="connsiteX2" fmla="*/ 52598 w 3691876"/>
                    <a:gd name="connsiteY2" fmla="*/ 591575 h 641217"/>
                    <a:gd name="connsiteX3" fmla="*/ 0 w 3691876"/>
                    <a:gd name="connsiteY3" fmla="*/ 352817 h 641217"/>
                    <a:gd name="connsiteX4" fmla="*/ 251759 w 3691876"/>
                    <a:gd name="connsiteY4" fmla="*/ 343953 h 641217"/>
                    <a:gd name="connsiteX5" fmla="*/ 348090 w 3691876"/>
                    <a:gd name="connsiteY5" fmla="*/ 326223 h 641217"/>
                    <a:gd name="connsiteX6" fmla="*/ 439692 w 3691876"/>
                    <a:gd name="connsiteY6" fmla="*/ 284263 h 641217"/>
                    <a:gd name="connsiteX7" fmla="*/ 556116 w 3691876"/>
                    <a:gd name="connsiteY7" fmla="*/ 333906 h 641217"/>
                    <a:gd name="connsiteX8" fmla="*/ 658947 w 3691876"/>
                    <a:gd name="connsiteY8" fmla="*/ 258851 h 641217"/>
                    <a:gd name="connsiteX9" fmla="*/ 916025 w 3691876"/>
                    <a:gd name="connsiteY9" fmla="*/ 339816 h 641217"/>
                    <a:gd name="connsiteX10" fmla="*/ 1117551 w 3691876"/>
                    <a:gd name="connsiteY10" fmla="*/ 218664 h 641217"/>
                    <a:gd name="connsiteX11" fmla="*/ 1244021 w 3691876"/>
                    <a:gd name="connsiteY11" fmla="*/ 345135 h 641217"/>
                    <a:gd name="connsiteX12" fmla="*/ 1464459 w 3691876"/>
                    <a:gd name="connsiteY12" fmla="*/ 372911 h 641217"/>
                    <a:gd name="connsiteX13" fmla="*/ 1541877 w 3691876"/>
                    <a:gd name="connsiteY13" fmla="*/ 347499 h 641217"/>
                    <a:gd name="connsiteX14" fmla="*/ 1577927 w 3691876"/>
                    <a:gd name="connsiteY14" fmla="*/ 310267 h 641217"/>
                    <a:gd name="connsiteX15" fmla="*/ 1684895 w 3691876"/>
                    <a:gd name="connsiteY15" fmla="*/ 339225 h 641217"/>
                    <a:gd name="connsiteX16" fmla="*/ 1748722 w 3691876"/>
                    <a:gd name="connsiteY16" fmla="*/ 274808 h 641217"/>
                    <a:gd name="connsiteX17" fmla="*/ 1943156 w 3691876"/>
                    <a:gd name="connsiteY17" fmla="*/ 320313 h 641217"/>
                    <a:gd name="connsiteX18" fmla="*/ 2013482 w 3691876"/>
                    <a:gd name="connsiteY18" fmla="*/ 180841 h 641217"/>
                    <a:gd name="connsiteX19" fmla="*/ 2280017 w 3691876"/>
                    <a:gd name="connsiteY19" fmla="*/ 320904 h 641217"/>
                    <a:gd name="connsiteX20" fmla="*/ 2416534 w 3691876"/>
                    <a:gd name="connsiteY20" fmla="*/ 303766 h 641217"/>
                    <a:gd name="connsiteX21" fmla="*/ 2469132 w 3691876"/>
                    <a:gd name="connsiteY21" fmla="*/ 224574 h 641217"/>
                    <a:gd name="connsiteX22" fmla="*/ 2660610 w 3691876"/>
                    <a:gd name="connsiteY22" fmla="*/ 395959 h 641217"/>
                    <a:gd name="connsiteX23" fmla="*/ 2794173 w 3691876"/>
                    <a:gd name="connsiteY23" fmla="*/ 418417 h 641217"/>
                    <a:gd name="connsiteX24" fmla="*/ 2865682 w 3691876"/>
                    <a:gd name="connsiteY24" fmla="*/ 362864 h 641217"/>
                    <a:gd name="connsiteX25" fmla="*/ 2872182 w 3691876"/>
                    <a:gd name="connsiteY25" fmla="*/ 276581 h 641217"/>
                    <a:gd name="connsiteX26" fmla="*/ 3092620 w 3691876"/>
                    <a:gd name="connsiteY26" fmla="*/ 321495 h 641217"/>
                    <a:gd name="connsiteX27" fmla="*/ 3181858 w 3691876"/>
                    <a:gd name="connsiteY27" fmla="*/ 209208 h 641217"/>
                    <a:gd name="connsiteX28" fmla="*/ 3341424 w 3691876"/>
                    <a:gd name="connsiteY28" fmla="*/ 261215 h 641217"/>
                    <a:gd name="connsiteX29" fmla="*/ 3557133 w 3691876"/>
                    <a:gd name="connsiteY29" fmla="*/ 174340 h 641217"/>
                    <a:gd name="connsiteX30" fmla="*/ 3678284 w 3691876"/>
                    <a:gd name="connsiteY30" fmla="*/ 0 h 641217"/>
                    <a:gd name="connsiteX31" fmla="*/ 3678284 w 3691876"/>
                    <a:gd name="connsiteY31" fmla="*/ 4137 h 641217"/>
                    <a:gd name="connsiteX32" fmla="*/ 3691877 w 3691876"/>
                    <a:gd name="connsiteY32" fmla="*/ 36641 h 641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691876" h="641217">
                      <a:moveTo>
                        <a:pt x="3691877" y="36641"/>
                      </a:moveTo>
                      <a:cubicBezTo>
                        <a:pt x="3658783" y="236985"/>
                        <a:pt x="3711380" y="445602"/>
                        <a:pt x="3635733" y="641218"/>
                      </a:cubicBezTo>
                      <a:cubicBezTo>
                        <a:pt x="2428944" y="613442"/>
                        <a:pt x="1261160" y="582119"/>
                        <a:pt x="52598" y="591575"/>
                      </a:cubicBezTo>
                      <a:cubicBezTo>
                        <a:pt x="30731" y="512383"/>
                        <a:pt x="13593" y="432600"/>
                        <a:pt x="0" y="352817"/>
                      </a:cubicBezTo>
                      <a:cubicBezTo>
                        <a:pt x="82738" y="358727"/>
                        <a:pt x="168430" y="352227"/>
                        <a:pt x="251759" y="343953"/>
                      </a:cubicBezTo>
                      <a:cubicBezTo>
                        <a:pt x="284854" y="340407"/>
                        <a:pt x="317950" y="336861"/>
                        <a:pt x="348090" y="326223"/>
                      </a:cubicBezTo>
                      <a:cubicBezTo>
                        <a:pt x="378230" y="315585"/>
                        <a:pt x="432600" y="306721"/>
                        <a:pt x="439692" y="284263"/>
                      </a:cubicBezTo>
                      <a:cubicBezTo>
                        <a:pt x="456239" y="316177"/>
                        <a:pt x="506473" y="337452"/>
                        <a:pt x="556116" y="333906"/>
                      </a:cubicBezTo>
                      <a:cubicBezTo>
                        <a:pt x="605759" y="330360"/>
                        <a:pt x="650082" y="293128"/>
                        <a:pt x="658947" y="258851"/>
                      </a:cubicBezTo>
                      <a:cubicBezTo>
                        <a:pt x="713317" y="315585"/>
                        <a:pt x="816740" y="348090"/>
                        <a:pt x="916025" y="339816"/>
                      </a:cubicBezTo>
                      <a:cubicBezTo>
                        <a:pt x="1015311" y="331542"/>
                        <a:pt x="1079728" y="283081"/>
                        <a:pt x="1117551" y="218664"/>
                      </a:cubicBezTo>
                      <a:cubicBezTo>
                        <a:pt x="1134099" y="270080"/>
                        <a:pt x="1180195" y="316768"/>
                        <a:pt x="1244021" y="345135"/>
                      </a:cubicBezTo>
                      <a:cubicBezTo>
                        <a:pt x="1307848" y="373502"/>
                        <a:pt x="1388812" y="383549"/>
                        <a:pt x="1464459" y="372911"/>
                      </a:cubicBezTo>
                      <a:cubicBezTo>
                        <a:pt x="1492826" y="368774"/>
                        <a:pt x="1521193" y="361682"/>
                        <a:pt x="1541877" y="347499"/>
                      </a:cubicBezTo>
                      <a:cubicBezTo>
                        <a:pt x="1562562" y="333315"/>
                        <a:pt x="1588565" y="327996"/>
                        <a:pt x="1577927" y="310267"/>
                      </a:cubicBezTo>
                      <a:cubicBezTo>
                        <a:pt x="1599793" y="333906"/>
                        <a:pt x="1644709" y="346317"/>
                        <a:pt x="1684895" y="339225"/>
                      </a:cubicBezTo>
                      <a:cubicBezTo>
                        <a:pt x="1725083" y="332133"/>
                        <a:pt x="1743994" y="303175"/>
                        <a:pt x="1748722" y="274808"/>
                      </a:cubicBezTo>
                      <a:cubicBezTo>
                        <a:pt x="1784181" y="320313"/>
                        <a:pt x="1873419" y="340998"/>
                        <a:pt x="1943156" y="320313"/>
                      </a:cubicBezTo>
                      <a:cubicBezTo>
                        <a:pt x="2013482" y="299629"/>
                        <a:pt x="2033576" y="231075"/>
                        <a:pt x="2013482" y="180841"/>
                      </a:cubicBezTo>
                      <a:cubicBezTo>
                        <a:pt x="2060761" y="254714"/>
                        <a:pt x="2164183" y="308494"/>
                        <a:pt x="2280017" y="320904"/>
                      </a:cubicBezTo>
                      <a:cubicBezTo>
                        <a:pt x="2326704" y="325632"/>
                        <a:pt x="2378120" y="323268"/>
                        <a:pt x="2416534" y="303766"/>
                      </a:cubicBezTo>
                      <a:cubicBezTo>
                        <a:pt x="2446674" y="288991"/>
                        <a:pt x="2472087" y="252350"/>
                        <a:pt x="2469132" y="224574"/>
                      </a:cubicBezTo>
                      <a:cubicBezTo>
                        <a:pt x="2505181" y="293719"/>
                        <a:pt x="2572554" y="354590"/>
                        <a:pt x="2660610" y="395959"/>
                      </a:cubicBezTo>
                      <a:cubicBezTo>
                        <a:pt x="2699615" y="414280"/>
                        <a:pt x="2748667" y="429645"/>
                        <a:pt x="2794173" y="418417"/>
                      </a:cubicBezTo>
                      <a:cubicBezTo>
                        <a:pt x="2829040" y="409552"/>
                        <a:pt x="2853862" y="387095"/>
                        <a:pt x="2865682" y="362864"/>
                      </a:cubicBezTo>
                      <a:cubicBezTo>
                        <a:pt x="2877501" y="338634"/>
                        <a:pt x="2871001" y="301993"/>
                        <a:pt x="2872182" y="276581"/>
                      </a:cubicBezTo>
                      <a:cubicBezTo>
                        <a:pt x="2907051" y="330951"/>
                        <a:pt x="3017564" y="353999"/>
                        <a:pt x="3092620" y="321495"/>
                      </a:cubicBezTo>
                      <a:cubicBezTo>
                        <a:pt x="3147581" y="297856"/>
                        <a:pt x="3185995" y="251168"/>
                        <a:pt x="3181858" y="209208"/>
                      </a:cubicBezTo>
                      <a:cubicBezTo>
                        <a:pt x="3215544" y="243485"/>
                        <a:pt x="3279371" y="264170"/>
                        <a:pt x="3341424" y="261215"/>
                      </a:cubicBezTo>
                      <a:cubicBezTo>
                        <a:pt x="3425934" y="257669"/>
                        <a:pt x="3502762" y="219846"/>
                        <a:pt x="3557133" y="174340"/>
                      </a:cubicBezTo>
                      <a:cubicBezTo>
                        <a:pt x="3617414" y="124107"/>
                        <a:pt x="3656418" y="63235"/>
                        <a:pt x="3678284" y="0"/>
                      </a:cubicBezTo>
                      <a:lnTo>
                        <a:pt x="3678284" y="4137"/>
                      </a:lnTo>
                      <a:cubicBezTo>
                        <a:pt x="3683604" y="15957"/>
                        <a:pt x="3687740" y="26003"/>
                        <a:pt x="3691877" y="36641"/>
                      </a:cubicBezTo>
                      <a:close/>
                    </a:path>
                  </a:pathLst>
                </a:custGeom>
                <a:solidFill>
                  <a:srgbClr val="628C64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" name="Graphic 21">
              <a:extLst>
                <a:ext uri="{FF2B5EF4-FFF2-40B4-BE49-F238E27FC236}">
                  <a16:creationId xmlns:a16="http://schemas.microsoft.com/office/drawing/2014/main" id="{43441FAA-3832-4D34-9FE9-00CDB8C95955}"/>
                </a:ext>
              </a:extLst>
            </p:cNvPr>
            <p:cNvGrpSpPr/>
            <p:nvPr/>
          </p:nvGrpSpPr>
          <p:grpSpPr>
            <a:xfrm>
              <a:off x="106" y="3977310"/>
              <a:ext cx="4488429" cy="1301952"/>
              <a:chOff x="106" y="3977310"/>
              <a:chExt cx="4488429" cy="1301952"/>
            </a:xfrm>
          </p:grpSpPr>
          <p:sp>
            <p:nvSpPr>
              <p:cNvPr id="32" name="-">
                <a:extLst>
                  <a:ext uri="{FF2B5EF4-FFF2-40B4-BE49-F238E27FC236}">
                    <a16:creationId xmlns:a16="http://schemas.microsoft.com/office/drawing/2014/main" id="{7E2D25DC-252D-4C55-8E3B-714424854346}"/>
                  </a:ext>
                </a:extLst>
              </p:cNvPr>
              <p:cNvSpPr/>
              <p:nvPr/>
            </p:nvSpPr>
            <p:spPr>
              <a:xfrm>
                <a:off x="106" y="3977310"/>
                <a:ext cx="4488429" cy="1301952"/>
              </a:xfrm>
              <a:custGeom>
                <a:avLst/>
                <a:gdLst>
                  <a:gd name="connsiteX0" fmla="*/ 4386768 w 4488429"/>
                  <a:gd name="connsiteY0" fmla="*/ 1279495 h 1301952"/>
                  <a:gd name="connsiteX1" fmla="*/ 4488417 w 4488429"/>
                  <a:gd name="connsiteY1" fmla="*/ 650097 h 1301952"/>
                  <a:gd name="connsiteX2" fmla="*/ 4362538 w 4488429"/>
                  <a:gd name="connsiteY2" fmla="*/ 447389 h 1301952"/>
                  <a:gd name="connsiteX3" fmla="*/ 4220702 w 4488429"/>
                  <a:gd name="connsiteY3" fmla="*/ 317373 h 1301952"/>
                  <a:gd name="connsiteX4" fmla="*/ 3959487 w 4488429"/>
                  <a:gd name="connsiteY4" fmla="*/ 343376 h 1301952"/>
                  <a:gd name="connsiteX5" fmla="*/ 3836562 w 4488429"/>
                  <a:gd name="connsiteY5" fmla="*/ 477529 h 1301952"/>
                  <a:gd name="connsiteX6" fmla="*/ 3743777 w 4488429"/>
                  <a:gd name="connsiteY6" fmla="*/ 436161 h 1301952"/>
                  <a:gd name="connsiteX7" fmla="*/ 3633855 w 4488429"/>
                  <a:gd name="connsiteY7" fmla="*/ 469847 h 1301952"/>
                  <a:gd name="connsiteX8" fmla="*/ 3533978 w 4488429"/>
                  <a:gd name="connsiteY8" fmla="*/ 512397 h 1301952"/>
                  <a:gd name="connsiteX9" fmla="*/ 3487290 w 4488429"/>
                  <a:gd name="connsiteY9" fmla="*/ 407202 h 1301952"/>
                  <a:gd name="connsiteX10" fmla="*/ 3308813 w 4488429"/>
                  <a:gd name="connsiteY10" fmla="*/ 430842 h 1301952"/>
                  <a:gd name="connsiteX11" fmla="*/ 3097241 w 4488429"/>
                  <a:gd name="connsiteY11" fmla="*/ 351650 h 1301952"/>
                  <a:gd name="connsiteX12" fmla="*/ 3019231 w 4488429"/>
                  <a:gd name="connsiteY12" fmla="*/ 485803 h 1301952"/>
                  <a:gd name="connsiteX13" fmla="*/ 2817705 w 4488429"/>
                  <a:gd name="connsiteY13" fmla="*/ 479302 h 1301952"/>
                  <a:gd name="connsiteX14" fmla="*/ 2703646 w 4488429"/>
                  <a:gd name="connsiteY14" fmla="*/ 579179 h 1301952"/>
                  <a:gd name="connsiteX15" fmla="*/ 2659913 w 4488429"/>
                  <a:gd name="connsiteY15" fmla="*/ 692057 h 1301952"/>
                  <a:gd name="connsiteX16" fmla="*/ 2570083 w 4488429"/>
                  <a:gd name="connsiteY16" fmla="*/ 639459 h 1301952"/>
                  <a:gd name="connsiteX17" fmla="*/ 2443613 w 4488429"/>
                  <a:gd name="connsiteY17" fmla="*/ 667826 h 1301952"/>
                  <a:gd name="connsiteX18" fmla="*/ 2362057 w 4488429"/>
                  <a:gd name="connsiteY18" fmla="*/ 696785 h 1301952"/>
                  <a:gd name="connsiteX19" fmla="*/ 2404017 w 4488429"/>
                  <a:gd name="connsiteY19" fmla="*/ 544902 h 1301952"/>
                  <a:gd name="connsiteX20" fmla="*/ 2291139 w 4488429"/>
                  <a:gd name="connsiteY20" fmla="*/ 407793 h 1301952"/>
                  <a:gd name="connsiteX21" fmla="*/ 2063019 w 4488429"/>
                  <a:gd name="connsiteY21" fmla="*/ 396565 h 1301952"/>
                  <a:gd name="connsiteX22" fmla="*/ 2130982 w 4488429"/>
                  <a:gd name="connsiteY22" fmla="*/ 264184 h 1301952"/>
                  <a:gd name="connsiteX23" fmla="*/ 2109707 w 4488429"/>
                  <a:gd name="connsiteY23" fmla="*/ 220451 h 1301952"/>
                  <a:gd name="connsiteX24" fmla="*/ 1985600 w 4488429"/>
                  <a:gd name="connsiteY24" fmla="*/ 228725 h 1301952"/>
                  <a:gd name="connsiteX25" fmla="*/ 1888679 w 4488429"/>
                  <a:gd name="connsiteY25" fmla="*/ 289597 h 1301952"/>
                  <a:gd name="connsiteX26" fmla="*/ 1784074 w 4488429"/>
                  <a:gd name="connsiteY26" fmla="*/ 40792 h 1301952"/>
                  <a:gd name="connsiteX27" fmla="*/ 1730886 w 4488429"/>
                  <a:gd name="connsiteY27" fmla="*/ 2378 h 1301952"/>
                  <a:gd name="connsiteX28" fmla="*/ 1629828 w 4488429"/>
                  <a:gd name="connsiteY28" fmla="*/ 24245 h 1301952"/>
                  <a:gd name="connsiteX29" fmla="*/ 1456669 w 4488429"/>
                  <a:gd name="connsiteY29" fmla="*/ 326237 h 1301952"/>
                  <a:gd name="connsiteX30" fmla="*/ 1368613 w 4488429"/>
                  <a:gd name="connsiteY30" fmla="*/ 260638 h 1301952"/>
                  <a:gd name="connsiteX31" fmla="*/ 1236232 w 4488429"/>
                  <a:gd name="connsiteY31" fmla="*/ 247046 h 1301952"/>
                  <a:gd name="connsiteX32" fmla="*/ 1169451 w 4488429"/>
                  <a:gd name="connsiteY32" fmla="*/ 302598 h 1301952"/>
                  <a:gd name="connsiteX33" fmla="*/ 1220867 w 4488429"/>
                  <a:gd name="connsiteY33" fmla="*/ 572087 h 1301952"/>
                  <a:gd name="connsiteX34" fmla="*/ 1101488 w 4488429"/>
                  <a:gd name="connsiteY34" fmla="*/ 536037 h 1301952"/>
                  <a:gd name="connsiteX35" fmla="*/ 1028797 w 4488429"/>
                  <a:gd name="connsiteY35" fmla="*/ 592771 h 1301952"/>
                  <a:gd name="connsiteX36" fmla="*/ 1003975 w 4488429"/>
                  <a:gd name="connsiteY36" fmla="*/ 511807 h 1301952"/>
                  <a:gd name="connsiteX37" fmla="*/ 915919 w 4488429"/>
                  <a:gd name="connsiteY37" fmla="*/ 453890 h 1301952"/>
                  <a:gd name="connsiteX38" fmla="*/ 814270 w 4488429"/>
                  <a:gd name="connsiteY38" fmla="*/ 503533 h 1301952"/>
                  <a:gd name="connsiteX39" fmla="*/ 768173 w 4488429"/>
                  <a:gd name="connsiteY39" fmla="*/ 578588 h 1301952"/>
                  <a:gd name="connsiteX40" fmla="*/ 578467 w 4488429"/>
                  <a:gd name="connsiteY40" fmla="*/ 200949 h 1301952"/>
                  <a:gd name="connsiteX41" fmla="*/ 379896 w 4488429"/>
                  <a:gd name="connsiteY41" fmla="*/ 146578 h 1301952"/>
                  <a:gd name="connsiteX42" fmla="*/ 177189 w 4488429"/>
                  <a:gd name="connsiteY42" fmla="*/ 235817 h 1301952"/>
                  <a:gd name="connsiteX43" fmla="*/ 9349 w 4488429"/>
                  <a:gd name="connsiteY43" fmla="*/ 674918 h 1301952"/>
                  <a:gd name="connsiteX44" fmla="*/ 82040 w 4488429"/>
                  <a:gd name="connsiteY44" fmla="*/ 1301952 h 1301952"/>
                  <a:gd name="connsiteX45" fmla="*/ 4386768 w 4488429"/>
                  <a:gd name="connsiteY45" fmla="*/ 1279495 h 130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488429" h="1301952">
                    <a:moveTo>
                      <a:pt x="4386768" y="1279495"/>
                    </a:moveTo>
                    <a:cubicBezTo>
                      <a:pt x="4452368" y="1072650"/>
                      <a:pt x="4486645" y="862260"/>
                      <a:pt x="4488417" y="650097"/>
                    </a:cubicBezTo>
                    <a:cubicBezTo>
                      <a:pt x="4489008" y="575633"/>
                      <a:pt x="4468324" y="491122"/>
                      <a:pt x="4362538" y="447389"/>
                    </a:cubicBezTo>
                    <a:cubicBezTo>
                      <a:pt x="4374358" y="393610"/>
                      <a:pt x="4308758" y="337466"/>
                      <a:pt x="4220702" y="317373"/>
                    </a:cubicBezTo>
                    <a:cubicBezTo>
                      <a:pt x="4132645" y="296688"/>
                      <a:pt x="4030405" y="309690"/>
                      <a:pt x="3959487" y="343376"/>
                    </a:cubicBezTo>
                    <a:cubicBezTo>
                      <a:pt x="3888569" y="377062"/>
                      <a:pt x="3847790" y="423750"/>
                      <a:pt x="3836562" y="477529"/>
                    </a:cubicBezTo>
                    <a:cubicBezTo>
                      <a:pt x="3834789" y="452708"/>
                      <a:pt x="3786328" y="434388"/>
                      <a:pt x="3743777" y="436161"/>
                    </a:cubicBezTo>
                    <a:cubicBezTo>
                      <a:pt x="3701227" y="437934"/>
                      <a:pt x="3665177" y="453890"/>
                      <a:pt x="3633855" y="469847"/>
                    </a:cubicBezTo>
                    <a:cubicBezTo>
                      <a:pt x="3602532" y="486394"/>
                      <a:pt x="3573574" y="504124"/>
                      <a:pt x="3533978" y="512397"/>
                    </a:cubicBezTo>
                    <a:cubicBezTo>
                      <a:pt x="3568255" y="478711"/>
                      <a:pt x="3546389" y="428478"/>
                      <a:pt x="3487290" y="407202"/>
                    </a:cubicBezTo>
                    <a:cubicBezTo>
                      <a:pt x="3428192" y="385336"/>
                      <a:pt x="3343681" y="397156"/>
                      <a:pt x="3308813" y="430842"/>
                    </a:cubicBezTo>
                    <a:cubicBezTo>
                      <a:pt x="3296994" y="375289"/>
                      <a:pt x="3185298" y="333920"/>
                      <a:pt x="3097241" y="351650"/>
                    </a:cubicBezTo>
                    <a:cubicBezTo>
                      <a:pt x="3008593" y="369379"/>
                      <a:pt x="2964861" y="439115"/>
                      <a:pt x="3019231" y="485803"/>
                    </a:cubicBezTo>
                    <a:cubicBezTo>
                      <a:pt x="2962497" y="458618"/>
                      <a:pt x="2877986" y="458618"/>
                      <a:pt x="2817705" y="479302"/>
                    </a:cubicBezTo>
                    <a:cubicBezTo>
                      <a:pt x="2756834" y="499987"/>
                      <a:pt x="2719011" y="538401"/>
                      <a:pt x="2703646" y="579179"/>
                    </a:cubicBezTo>
                    <a:cubicBezTo>
                      <a:pt x="2688280" y="619957"/>
                      <a:pt x="2649275" y="650097"/>
                      <a:pt x="2659913" y="692057"/>
                    </a:cubicBezTo>
                    <a:cubicBezTo>
                      <a:pt x="2665823" y="664871"/>
                      <a:pt x="2617362" y="641232"/>
                      <a:pt x="2570083" y="639459"/>
                    </a:cubicBezTo>
                    <a:cubicBezTo>
                      <a:pt x="2523395" y="638277"/>
                      <a:pt x="2480845" y="652461"/>
                      <a:pt x="2443613" y="667826"/>
                    </a:cubicBezTo>
                    <a:cubicBezTo>
                      <a:pt x="2406381" y="683192"/>
                      <a:pt x="2406972" y="689693"/>
                      <a:pt x="2362057" y="696785"/>
                    </a:cubicBezTo>
                    <a:cubicBezTo>
                      <a:pt x="2385105" y="647142"/>
                      <a:pt x="2408154" y="596908"/>
                      <a:pt x="2404017" y="544902"/>
                    </a:cubicBezTo>
                    <a:cubicBezTo>
                      <a:pt x="2399880" y="492895"/>
                      <a:pt x="2364421" y="438524"/>
                      <a:pt x="2291139" y="407793"/>
                    </a:cubicBezTo>
                    <a:cubicBezTo>
                      <a:pt x="2217857" y="377062"/>
                      <a:pt x="2114434" y="355787"/>
                      <a:pt x="2063019" y="396565"/>
                    </a:cubicBezTo>
                    <a:cubicBezTo>
                      <a:pt x="2106161" y="357560"/>
                      <a:pt x="2130391" y="311463"/>
                      <a:pt x="2130982" y="264184"/>
                    </a:cubicBezTo>
                    <a:cubicBezTo>
                      <a:pt x="2130982" y="248819"/>
                      <a:pt x="2128027" y="232271"/>
                      <a:pt x="2109707" y="220451"/>
                    </a:cubicBezTo>
                    <a:cubicBezTo>
                      <a:pt x="2077202" y="200358"/>
                      <a:pt x="2018104" y="209814"/>
                      <a:pt x="1985600" y="228725"/>
                    </a:cubicBezTo>
                    <a:cubicBezTo>
                      <a:pt x="1953096" y="247637"/>
                      <a:pt x="1926502" y="274231"/>
                      <a:pt x="1888679" y="289597"/>
                    </a:cubicBezTo>
                    <a:cubicBezTo>
                      <a:pt x="1878632" y="204495"/>
                      <a:pt x="1843173" y="119984"/>
                      <a:pt x="1784074" y="40792"/>
                    </a:cubicBezTo>
                    <a:cubicBezTo>
                      <a:pt x="1772846" y="25427"/>
                      <a:pt x="1757480" y="8288"/>
                      <a:pt x="1730886" y="2378"/>
                    </a:cubicBezTo>
                    <a:cubicBezTo>
                      <a:pt x="1694245" y="-5896"/>
                      <a:pt x="1656422" y="8879"/>
                      <a:pt x="1629828" y="24245"/>
                    </a:cubicBezTo>
                    <a:cubicBezTo>
                      <a:pt x="1496856" y="101664"/>
                      <a:pt x="1425938" y="215132"/>
                      <a:pt x="1456669" y="326237"/>
                    </a:cubicBezTo>
                    <a:cubicBezTo>
                      <a:pt x="1431848" y="302007"/>
                      <a:pt x="1405845" y="277777"/>
                      <a:pt x="1368613" y="260638"/>
                    </a:cubicBezTo>
                    <a:cubicBezTo>
                      <a:pt x="1330790" y="243500"/>
                      <a:pt x="1277601" y="234635"/>
                      <a:pt x="1236232" y="247046"/>
                    </a:cubicBezTo>
                    <a:cubicBezTo>
                      <a:pt x="1200773" y="257683"/>
                      <a:pt x="1181862" y="280141"/>
                      <a:pt x="1169451" y="302598"/>
                    </a:cubicBezTo>
                    <a:cubicBezTo>
                      <a:pt x="1120399" y="390064"/>
                      <a:pt x="1133992" y="491713"/>
                      <a:pt x="1220867" y="572087"/>
                    </a:cubicBezTo>
                    <a:cubicBezTo>
                      <a:pt x="1203137" y="544902"/>
                      <a:pt x="1147585" y="528354"/>
                      <a:pt x="1101488" y="536037"/>
                    </a:cubicBezTo>
                    <a:cubicBezTo>
                      <a:pt x="1055391" y="543720"/>
                      <a:pt x="1015795" y="564995"/>
                      <a:pt x="1028797" y="592771"/>
                    </a:cubicBezTo>
                    <a:cubicBezTo>
                      <a:pt x="1011067" y="566768"/>
                      <a:pt x="1014022" y="538401"/>
                      <a:pt x="1003975" y="511807"/>
                    </a:cubicBezTo>
                    <a:cubicBezTo>
                      <a:pt x="993929" y="484621"/>
                      <a:pt x="962607" y="456254"/>
                      <a:pt x="915919" y="453890"/>
                    </a:cubicBezTo>
                    <a:cubicBezTo>
                      <a:pt x="868049" y="451526"/>
                      <a:pt x="831999" y="477529"/>
                      <a:pt x="814270" y="503533"/>
                    </a:cubicBezTo>
                    <a:cubicBezTo>
                      <a:pt x="796540" y="529536"/>
                      <a:pt x="803632" y="560267"/>
                      <a:pt x="768173" y="578588"/>
                    </a:cubicBezTo>
                    <a:cubicBezTo>
                      <a:pt x="758717" y="445616"/>
                      <a:pt x="739806" y="298461"/>
                      <a:pt x="578467" y="200949"/>
                    </a:cubicBezTo>
                    <a:cubicBezTo>
                      <a:pt x="525869" y="169036"/>
                      <a:pt x="453769" y="143032"/>
                      <a:pt x="379896" y="146578"/>
                    </a:cubicBezTo>
                    <a:cubicBezTo>
                      <a:pt x="290658" y="150124"/>
                      <a:pt x="224468" y="192675"/>
                      <a:pt x="177189" y="235817"/>
                    </a:cubicBezTo>
                    <a:cubicBezTo>
                      <a:pt x="35944" y="362879"/>
                      <a:pt x="-24928" y="520671"/>
                      <a:pt x="9349" y="674918"/>
                    </a:cubicBezTo>
                    <a:cubicBezTo>
                      <a:pt x="54855" y="882945"/>
                      <a:pt x="-11335" y="1098654"/>
                      <a:pt x="82040" y="1301952"/>
                    </a:cubicBezTo>
                    <a:cubicBezTo>
                      <a:pt x="1531724" y="1283041"/>
                      <a:pt x="2934129" y="1259992"/>
                      <a:pt x="4386768" y="1279495"/>
                    </a:cubicBezTo>
                    <a:close/>
                  </a:path>
                </a:pathLst>
              </a:custGeom>
              <a:solidFill>
                <a:srgbClr val="6D996E"/>
              </a:solidFill>
              <a:ln w="591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3" name="Graphic 21">
                <a:extLst>
                  <a:ext uri="{FF2B5EF4-FFF2-40B4-BE49-F238E27FC236}">
                    <a16:creationId xmlns:a16="http://schemas.microsoft.com/office/drawing/2014/main" id="{43441FAA-3832-4D34-9FE9-00CDB8C95955}"/>
                  </a:ext>
                </a:extLst>
              </p:cNvPr>
              <p:cNvGrpSpPr/>
              <p:nvPr/>
            </p:nvGrpSpPr>
            <p:grpSpPr>
              <a:xfrm>
                <a:off x="1181" y="4440656"/>
                <a:ext cx="4447745" cy="838015"/>
                <a:chOff x="1181" y="4440656"/>
                <a:chExt cx="4447745" cy="838015"/>
              </a:xfrm>
            </p:grpSpPr>
            <p:sp>
              <p:nvSpPr>
                <p:cNvPr id="34" name="-">
                  <a:extLst>
                    <a:ext uri="{FF2B5EF4-FFF2-40B4-BE49-F238E27FC236}">
                      <a16:creationId xmlns:a16="http://schemas.microsoft.com/office/drawing/2014/main" id="{D0C42308-895A-42FA-B24D-0D2DAD1976E1}"/>
                    </a:ext>
                  </a:extLst>
                </p:cNvPr>
                <p:cNvSpPr/>
                <p:nvPr/>
              </p:nvSpPr>
              <p:spPr>
                <a:xfrm>
                  <a:off x="625261" y="4802338"/>
                  <a:ext cx="27185" cy="43141"/>
                </a:xfrm>
                <a:custGeom>
                  <a:avLst/>
                  <a:gdLst>
                    <a:gd name="connsiteX0" fmla="*/ 0 w 27185"/>
                    <a:gd name="connsiteY0" fmla="*/ 43142 h 43141"/>
                    <a:gd name="connsiteX1" fmla="*/ 27185 w 27185"/>
                    <a:gd name="connsiteY1" fmla="*/ 0 h 43141"/>
                    <a:gd name="connsiteX2" fmla="*/ 0 w 27185"/>
                    <a:gd name="connsiteY2" fmla="*/ 43142 h 43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185" h="43141">
                      <a:moveTo>
                        <a:pt x="0" y="43142"/>
                      </a:moveTo>
                      <a:cubicBezTo>
                        <a:pt x="14775" y="30731"/>
                        <a:pt x="24821" y="15957"/>
                        <a:pt x="27185" y="0"/>
                      </a:cubicBezTo>
                      <a:cubicBezTo>
                        <a:pt x="10047" y="12411"/>
                        <a:pt x="1182" y="27185"/>
                        <a:pt x="0" y="43142"/>
                      </a:cubicBezTo>
                      <a:close/>
                    </a:path>
                  </a:pathLst>
                </a:custGeom>
                <a:solidFill>
                  <a:srgbClr val="567C5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-">
                  <a:extLst>
                    <a:ext uri="{FF2B5EF4-FFF2-40B4-BE49-F238E27FC236}">
                      <a16:creationId xmlns:a16="http://schemas.microsoft.com/office/drawing/2014/main" id="{B523E70C-1965-429E-8EE0-6A2562F3B716}"/>
                    </a:ext>
                  </a:extLst>
                </p:cNvPr>
                <p:cNvSpPr/>
                <p:nvPr/>
              </p:nvSpPr>
              <p:spPr>
                <a:xfrm>
                  <a:off x="1181" y="4440656"/>
                  <a:ext cx="25412" cy="187932"/>
                </a:xfrm>
                <a:custGeom>
                  <a:avLst/>
                  <a:gdLst>
                    <a:gd name="connsiteX0" fmla="*/ 0 w 25412"/>
                    <a:gd name="connsiteY0" fmla="*/ 94557 h 187932"/>
                    <a:gd name="connsiteX1" fmla="*/ 5910 w 25412"/>
                    <a:gd name="connsiteY1" fmla="*/ 127653 h 187932"/>
                    <a:gd name="connsiteX2" fmla="*/ 25412 w 25412"/>
                    <a:gd name="connsiteY2" fmla="*/ 187933 h 187932"/>
                    <a:gd name="connsiteX3" fmla="*/ 19502 w 25412"/>
                    <a:gd name="connsiteY3" fmla="*/ 0 h 187932"/>
                    <a:gd name="connsiteX4" fmla="*/ 0 w 25412"/>
                    <a:gd name="connsiteY4" fmla="*/ 94557 h 187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412" h="187932">
                      <a:moveTo>
                        <a:pt x="0" y="94557"/>
                      </a:moveTo>
                      <a:cubicBezTo>
                        <a:pt x="1773" y="105786"/>
                        <a:pt x="3546" y="116424"/>
                        <a:pt x="5910" y="127653"/>
                      </a:cubicBezTo>
                      <a:cubicBezTo>
                        <a:pt x="10638" y="147746"/>
                        <a:pt x="17139" y="167839"/>
                        <a:pt x="25412" y="187933"/>
                      </a:cubicBezTo>
                      <a:lnTo>
                        <a:pt x="19502" y="0"/>
                      </a:lnTo>
                      <a:cubicBezTo>
                        <a:pt x="9456" y="31322"/>
                        <a:pt x="2955" y="62644"/>
                        <a:pt x="0" y="94557"/>
                      </a:cubicBezTo>
                      <a:close/>
                    </a:path>
                  </a:pathLst>
                </a:custGeom>
                <a:solidFill>
                  <a:srgbClr val="567C5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-">
                  <a:extLst>
                    <a:ext uri="{FF2B5EF4-FFF2-40B4-BE49-F238E27FC236}">
                      <a16:creationId xmlns:a16="http://schemas.microsoft.com/office/drawing/2014/main" id="{F6F4374B-C257-48BC-BA6F-314317014102}"/>
                    </a:ext>
                  </a:extLst>
                </p:cNvPr>
                <p:cNvSpPr/>
                <p:nvPr/>
              </p:nvSpPr>
              <p:spPr>
                <a:xfrm>
                  <a:off x="1481005" y="4843707"/>
                  <a:ext cx="12410" cy="21866"/>
                </a:xfrm>
                <a:custGeom>
                  <a:avLst/>
                  <a:gdLst>
                    <a:gd name="connsiteX0" fmla="*/ 0 w 12410"/>
                    <a:gd name="connsiteY0" fmla="*/ 21866 h 21866"/>
                    <a:gd name="connsiteX1" fmla="*/ 12411 w 12410"/>
                    <a:gd name="connsiteY1" fmla="*/ 0 h 21866"/>
                    <a:gd name="connsiteX2" fmla="*/ 0 w 12410"/>
                    <a:gd name="connsiteY2" fmla="*/ 21866 h 21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10" h="21866">
                      <a:moveTo>
                        <a:pt x="0" y="21866"/>
                      </a:moveTo>
                      <a:cubicBezTo>
                        <a:pt x="4137" y="14775"/>
                        <a:pt x="8274" y="7683"/>
                        <a:pt x="12411" y="0"/>
                      </a:cubicBezTo>
                      <a:cubicBezTo>
                        <a:pt x="4728" y="5910"/>
                        <a:pt x="1182" y="13593"/>
                        <a:pt x="0" y="21866"/>
                      </a:cubicBezTo>
                      <a:close/>
                    </a:path>
                  </a:pathLst>
                </a:custGeom>
                <a:solidFill>
                  <a:srgbClr val="567C59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-">
                  <a:extLst>
                    <a:ext uri="{FF2B5EF4-FFF2-40B4-BE49-F238E27FC236}">
                      <a16:creationId xmlns:a16="http://schemas.microsoft.com/office/drawing/2014/main" id="{9E43B8B4-5BB2-4C53-825D-9996BC78F9CA}"/>
                    </a:ext>
                  </a:extLst>
                </p:cNvPr>
                <p:cNvSpPr/>
                <p:nvPr/>
              </p:nvSpPr>
              <p:spPr>
                <a:xfrm>
                  <a:off x="11228" y="4628589"/>
                  <a:ext cx="4437698" cy="650082"/>
                </a:xfrm>
                <a:custGeom>
                  <a:avLst/>
                  <a:gdLst>
                    <a:gd name="connsiteX0" fmla="*/ 0 w 4437698"/>
                    <a:gd name="connsiteY0" fmla="*/ 34868 h 650082"/>
                    <a:gd name="connsiteX1" fmla="*/ 70327 w 4437698"/>
                    <a:gd name="connsiteY1" fmla="*/ 650083 h 650082"/>
                    <a:gd name="connsiteX2" fmla="*/ 4375646 w 4437698"/>
                    <a:gd name="connsiteY2" fmla="*/ 627625 h 650082"/>
                    <a:gd name="connsiteX3" fmla="*/ 4437699 w 4437698"/>
                    <a:gd name="connsiteY3" fmla="*/ 384731 h 650082"/>
                    <a:gd name="connsiteX4" fmla="*/ 4135115 w 4437698"/>
                    <a:gd name="connsiteY4" fmla="*/ 373502 h 650082"/>
                    <a:gd name="connsiteX5" fmla="*/ 4019282 w 4437698"/>
                    <a:gd name="connsiteY5" fmla="*/ 354591 h 650082"/>
                    <a:gd name="connsiteX6" fmla="*/ 3909359 w 4437698"/>
                    <a:gd name="connsiteY6" fmla="*/ 311449 h 650082"/>
                    <a:gd name="connsiteX7" fmla="*/ 3769887 w 4437698"/>
                    <a:gd name="connsiteY7" fmla="*/ 361091 h 650082"/>
                    <a:gd name="connsiteX8" fmla="*/ 3645780 w 4437698"/>
                    <a:gd name="connsiteY8" fmla="*/ 284263 h 650082"/>
                    <a:gd name="connsiteX9" fmla="*/ 3337287 w 4437698"/>
                    <a:gd name="connsiteY9" fmla="*/ 364637 h 650082"/>
                    <a:gd name="connsiteX10" fmla="*/ 3094983 w 4437698"/>
                    <a:gd name="connsiteY10" fmla="*/ 239940 h 650082"/>
                    <a:gd name="connsiteX11" fmla="*/ 2943691 w 4437698"/>
                    <a:gd name="connsiteY11" fmla="*/ 367592 h 650082"/>
                    <a:gd name="connsiteX12" fmla="*/ 2678931 w 4437698"/>
                    <a:gd name="connsiteY12" fmla="*/ 394186 h 650082"/>
                    <a:gd name="connsiteX13" fmla="*/ 2586146 w 4437698"/>
                    <a:gd name="connsiteY13" fmla="*/ 368183 h 650082"/>
                    <a:gd name="connsiteX14" fmla="*/ 2542413 w 4437698"/>
                    <a:gd name="connsiteY14" fmla="*/ 329769 h 650082"/>
                    <a:gd name="connsiteX15" fmla="*/ 2414170 w 4437698"/>
                    <a:gd name="connsiteY15" fmla="*/ 358727 h 650082"/>
                    <a:gd name="connsiteX16" fmla="*/ 2336751 w 4437698"/>
                    <a:gd name="connsiteY16" fmla="*/ 293128 h 650082"/>
                    <a:gd name="connsiteX17" fmla="*/ 2103312 w 4437698"/>
                    <a:gd name="connsiteY17" fmla="*/ 338043 h 650082"/>
                    <a:gd name="connsiteX18" fmla="*/ 2018210 w 4437698"/>
                    <a:gd name="connsiteY18" fmla="*/ 195616 h 650082"/>
                    <a:gd name="connsiteX19" fmla="*/ 1699079 w 4437698"/>
                    <a:gd name="connsiteY19" fmla="*/ 336270 h 650082"/>
                    <a:gd name="connsiteX20" fmla="*/ 1534786 w 4437698"/>
                    <a:gd name="connsiteY20" fmla="*/ 317949 h 650082"/>
                    <a:gd name="connsiteX21" fmla="*/ 1470959 w 4437698"/>
                    <a:gd name="connsiteY21" fmla="*/ 236985 h 650082"/>
                    <a:gd name="connsiteX22" fmla="*/ 1242248 w 4437698"/>
                    <a:gd name="connsiteY22" fmla="*/ 410143 h 650082"/>
                    <a:gd name="connsiteX23" fmla="*/ 1082092 w 4437698"/>
                    <a:gd name="connsiteY23" fmla="*/ 431418 h 650082"/>
                    <a:gd name="connsiteX24" fmla="*/ 995808 w 4437698"/>
                    <a:gd name="connsiteY24" fmla="*/ 374684 h 650082"/>
                    <a:gd name="connsiteX25" fmla="*/ 987534 w 4437698"/>
                    <a:gd name="connsiteY25" fmla="*/ 287218 h 650082"/>
                    <a:gd name="connsiteX26" fmla="*/ 723364 w 4437698"/>
                    <a:gd name="connsiteY26" fmla="*/ 331542 h 650082"/>
                    <a:gd name="connsiteX27" fmla="*/ 615214 w 4437698"/>
                    <a:gd name="connsiteY27" fmla="*/ 216891 h 650082"/>
                    <a:gd name="connsiteX28" fmla="*/ 423736 w 4437698"/>
                    <a:gd name="connsiteY28" fmla="*/ 268898 h 650082"/>
                    <a:gd name="connsiteX29" fmla="*/ 164294 w 4437698"/>
                    <a:gd name="connsiteY29" fmla="*/ 178477 h 650082"/>
                    <a:gd name="connsiteX30" fmla="*/ 15957 w 4437698"/>
                    <a:gd name="connsiteY30" fmla="*/ 0 h 650082"/>
                    <a:gd name="connsiteX31" fmla="*/ 15957 w 4437698"/>
                    <a:gd name="connsiteY31" fmla="*/ 4137 h 650082"/>
                    <a:gd name="connsiteX32" fmla="*/ 0 w 4437698"/>
                    <a:gd name="connsiteY32" fmla="*/ 34868 h 6500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437698" h="650082">
                      <a:moveTo>
                        <a:pt x="0" y="34868"/>
                      </a:moveTo>
                      <a:cubicBezTo>
                        <a:pt x="40778" y="239349"/>
                        <a:pt x="-20684" y="450921"/>
                        <a:pt x="70327" y="650083"/>
                      </a:cubicBezTo>
                      <a:cubicBezTo>
                        <a:pt x="1520011" y="631171"/>
                        <a:pt x="2923007" y="608123"/>
                        <a:pt x="4375646" y="627625"/>
                      </a:cubicBezTo>
                      <a:cubicBezTo>
                        <a:pt x="4401058" y="547251"/>
                        <a:pt x="4421742" y="466286"/>
                        <a:pt x="4437699" y="384731"/>
                      </a:cubicBezTo>
                      <a:cubicBezTo>
                        <a:pt x="4338414" y="390050"/>
                        <a:pt x="4234992" y="382958"/>
                        <a:pt x="4135115" y="373502"/>
                      </a:cubicBezTo>
                      <a:cubicBezTo>
                        <a:pt x="4095519" y="369956"/>
                        <a:pt x="4055332" y="365819"/>
                        <a:pt x="4019282" y="354591"/>
                      </a:cubicBezTo>
                      <a:cubicBezTo>
                        <a:pt x="3983232" y="343953"/>
                        <a:pt x="3917633" y="333906"/>
                        <a:pt x="3909359" y="311449"/>
                      </a:cubicBezTo>
                      <a:cubicBezTo>
                        <a:pt x="3889266" y="343953"/>
                        <a:pt x="3828985" y="365228"/>
                        <a:pt x="3769887" y="361091"/>
                      </a:cubicBezTo>
                      <a:cubicBezTo>
                        <a:pt x="3710198" y="356954"/>
                        <a:pt x="3657009" y="318540"/>
                        <a:pt x="3645780" y="284263"/>
                      </a:cubicBezTo>
                      <a:cubicBezTo>
                        <a:pt x="3580181" y="341589"/>
                        <a:pt x="3456665" y="374093"/>
                        <a:pt x="3337287" y="364637"/>
                      </a:cubicBezTo>
                      <a:cubicBezTo>
                        <a:pt x="3217908" y="355181"/>
                        <a:pt x="3140489" y="306130"/>
                        <a:pt x="3094983" y="239940"/>
                      </a:cubicBezTo>
                      <a:cubicBezTo>
                        <a:pt x="3075481" y="292537"/>
                        <a:pt x="3019929" y="339225"/>
                        <a:pt x="2943691" y="367592"/>
                      </a:cubicBezTo>
                      <a:cubicBezTo>
                        <a:pt x="2866864" y="395959"/>
                        <a:pt x="2769942" y="406006"/>
                        <a:pt x="2678931" y="394186"/>
                      </a:cubicBezTo>
                      <a:cubicBezTo>
                        <a:pt x="2645245" y="390050"/>
                        <a:pt x="2610968" y="382367"/>
                        <a:pt x="2586146" y="368183"/>
                      </a:cubicBezTo>
                      <a:cubicBezTo>
                        <a:pt x="2561325" y="353999"/>
                        <a:pt x="2530003" y="348090"/>
                        <a:pt x="2542413" y="329769"/>
                      </a:cubicBezTo>
                      <a:cubicBezTo>
                        <a:pt x="2516410" y="353999"/>
                        <a:pt x="2462631" y="365819"/>
                        <a:pt x="2414170" y="358727"/>
                      </a:cubicBezTo>
                      <a:cubicBezTo>
                        <a:pt x="2365709" y="351636"/>
                        <a:pt x="2343252" y="321495"/>
                        <a:pt x="2336751" y="293128"/>
                      </a:cubicBezTo>
                      <a:cubicBezTo>
                        <a:pt x="2294200" y="339225"/>
                        <a:pt x="2187823" y="359318"/>
                        <a:pt x="2103312" y="338043"/>
                      </a:cubicBezTo>
                      <a:cubicBezTo>
                        <a:pt x="2018801" y="316767"/>
                        <a:pt x="1993980" y="246440"/>
                        <a:pt x="2018210" y="195616"/>
                      </a:cubicBezTo>
                      <a:cubicBezTo>
                        <a:pt x="1961476" y="270080"/>
                        <a:pt x="1837960" y="324450"/>
                        <a:pt x="1699079" y="336270"/>
                      </a:cubicBezTo>
                      <a:cubicBezTo>
                        <a:pt x="1642936" y="340998"/>
                        <a:pt x="1581473" y="338043"/>
                        <a:pt x="1534786" y="317949"/>
                      </a:cubicBezTo>
                      <a:cubicBezTo>
                        <a:pt x="1498735" y="302584"/>
                        <a:pt x="1468004" y="265352"/>
                        <a:pt x="1470959" y="236985"/>
                      </a:cubicBezTo>
                      <a:cubicBezTo>
                        <a:pt x="1427817" y="307312"/>
                        <a:pt x="1347444" y="368774"/>
                        <a:pt x="1242248" y="410143"/>
                      </a:cubicBezTo>
                      <a:cubicBezTo>
                        <a:pt x="1195561" y="428464"/>
                        <a:pt x="1136462" y="443238"/>
                        <a:pt x="1082092" y="431418"/>
                      </a:cubicBezTo>
                      <a:cubicBezTo>
                        <a:pt x="1040132" y="422554"/>
                        <a:pt x="1010583" y="398914"/>
                        <a:pt x="995808" y="374684"/>
                      </a:cubicBezTo>
                      <a:cubicBezTo>
                        <a:pt x="981624" y="349863"/>
                        <a:pt x="988716" y="312631"/>
                        <a:pt x="987534" y="287218"/>
                      </a:cubicBezTo>
                      <a:cubicBezTo>
                        <a:pt x="946165" y="342771"/>
                        <a:pt x="813194" y="364637"/>
                        <a:pt x="723364" y="331542"/>
                      </a:cubicBezTo>
                      <a:cubicBezTo>
                        <a:pt x="657174" y="307312"/>
                        <a:pt x="610486" y="259442"/>
                        <a:pt x="615214" y="216891"/>
                      </a:cubicBezTo>
                      <a:cubicBezTo>
                        <a:pt x="575027" y="251168"/>
                        <a:pt x="498200" y="271853"/>
                        <a:pt x="423736" y="268898"/>
                      </a:cubicBezTo>
                      <a:cubicBezTo>
                        <a:pt x="322086" y="264761"/>
                        <a:pt x="229893" y="225756"/>
                        <a:pt x="164294" y="178477"/>
                      </a:cubicBezTo>
                      <a:cubicBezTo>
                        <a:pt x="89830" y="126471"/>
                        <a:pt x="42551" y="64417"/>
                        <a:pt x="15957" y="0"/>
                      </a:cubicBezTo>
                      <a:lnTo>
                        <a:pt x="15957" y="4137"/>
                      </a:lnTo>
                      <a:cubicBezTo>
                        <a:pt x="10638" y="14184"/>
                        <a:pt x="5319" y="24821"/>
                        <a:pt x="0" y="34868"/>
                      </a:cubicBezTo>
                      <a:close/>
                    </a:path>
                  </a:pathLst>
                </a:custGeom>
                <a:solidFill>
                  <a:srgbClr val="628C64"/>
                </a:solidFill>
                <a:ln w="591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62" name="-">
            <a:extLst>
              <a:ext uri="{FF2B5EF4-FFF2-40B4-BE49-F238E27FC236}">
                <a16:creationId xmlns:a16="http://schemas.microsoft.com/office/drawing/2014/main" id="{E69F63C9-920B-48E8-B98E-51960A8118B2}"/>
              </a:ext>
            </a:extLst>
          </p:cNvPr>
          <p:cNvGrpSpPr/>
          <p:nvPr/>
        </p:nvGrpSpPr>
        <p:grpSpPr>
          <a:xfrm>
            <a:off x="-1009921" y="1372499"/>
            <a:ext cx="2602137" cy="4563874"/>
            <a:chOff x="-1009921" y="1372499"/>
            <a:chExt cx="2602137" cy="4563874"/>
          </a:xfrm>
        </p:grpSpPr>
        <p:sp>
          <p:nvSpPr>
            <p:cNvPr id="161" name="-">
              <a:extLst>
                <a:ext uri="{FF2B5EF4-FFF2-40B4-BE49-F238E27FC236}">
                  <a16:creationId xmlns:a16="http://schemas.microsoft.com/office/drawing/2014/main" id="{621302AE-F441-4D37-96CC-4093A47AD1BC}"/>
                </a:ext>
              </a:extLst>
            </p:cNvPr>
            <p:cNvSpPr/>
            <p:nvPr/>
          </p:nvSpPr>
          <p:spPr>
            <a:xfrm rot="174032">
              <a:off x="-683577" y="3874152"/>
              <a:ext cx="2155132" cy="2056366"/>
            </a:xfrm>
            <a:custGeom>
              <a:avLst/>
              <a:gdLst>
                <a:gd name="connsiteX0" fmla="*/ 1325773 w 2602137"/>
                <a:gd name="connsiteY0" fmla="*/ 47 h 4563874"/>
                <a:gd name="connsiteX1" fmla="*/ 1520346 w 2602137"/>
                <a:gd name="connsiteY1" fmla="*/ 12511 h 4563874"/>
                <a:gd name="connsiteX2" fmla="*/ 1757409 w 2602137"/>
                <a:gd name="connsiteY2" fmla="*/ 92786 h 4563874"/>
                <a:gd name="connsiteX3" fmla="*/ 1837684 w 2602137"/>
                <a:gd name="connsiteY3" fmla="*/ 250828 h 4563874"/>
                <a:gd name="connsiteX4" fmla="*/ 1919841 w 2602137"/>
                <a:gd name="connsiteY4" fmla="*/ 630253 h 4563874"/>
                <a:gd name="connsiteX5" fmla="*/ 2215228 w 2602137"/>
                <a:gd name="connsiteY5" fmla="*/ 833450 h 4563874"/>
                <a:gd name="connsiteX6" fmla="*/ 2375151 w 2602137"/>
                <a:gd name="connsiteY6" fmla="*/ 783905 h 4563874"/>
                <a:gd name="connsiteX7" fmla="*/ 2568940 w 2602137"/>
                <a:gd name="connsiteY7" fmla="*/ 923759 h 4563874"/>
                <a:gd name="connsiteX8" fmla="*/ 2583365 w 2602137"/>
                <a:gd name="connsiteY8" fmla="*/ 1176501 h 4563874"/>
                <a:gd name="connsiteX9" fmla="*/ 2390830 w 2602137"/>
                <a:gd name="connsiteY9" fmla="*/ 2030678 h 4563874"/>
                <a:gd name="connsiteX10" fmla="*/ 2367625 w 2602137"/>
                <a:gd name="connsiteY10" fmla="*/ 2316031 h 4563874"/>
                <a:gd name="connsiteX11" fmla="*/ 2499327 w 2602137"/>
                <a:gd name="connsiteY11" fmla="*/ 2563128 h 4563874"/>
                <a:gd name="connsiteX12" fmla="*/ 2588382 w 2602137"/>
                <a:gd name="connsiteY12" fmla="*/ 2638386 h 4563874"/>
                <a:gd name="connsiteX13" fmla="*/ 2596535 w 2602137"/>
                <a:gd name="connsiteY13" fmla="*/ 2755663 h 4563874"/>
                <a:gd name="connsiteX14" fmla="*/ 2436612 w 2602137"/>
                <a:gd name="connsiteY14" fmla="*/ 3207838 h 4563874"/>
                <a:gd name="connsiteX15" fmla="*/ 1601249 w 2602137"/>
                <a:gd name="connsiteY15" fmla="*/ 3712066 h 4563874"/>
                <a:gd name="connsiteX16" fmla="*/ 1707864 w 2602137"/>
                <a:gd name="connsiteY16" fmla="*/ 3696387 h 4563874"/>
                <a:gd name="connsiteX17" fmla="*/ 1505075 w 2602137"/>
                <a:gd name="connsiteY17" fmla="*/ 3742428 h 4563874"/>
                <a:gd name="connsiteX18" fmla="*/ 1574281 w 2602137"/>
                <a:gd name="connsiteY18" fmla="*/ 4512936 h 4563874"/>
                <a:gd name="connsiteX19" fmla="*/ 1356660 w 2602137"/>
                <a:gd name="connsiteY19" fmla="*/ 4549938 h 4563874"/>
                <a:gd name="connsiteX20" fmla="*/ 1091376 w 2602137"/>
                <a:gd name="connsiteY20" fmla="*/ 4549938 h 4563874"/>
                <a:gd name="connsiteX21" fmla="*/ 1166068 w 2602137"/>
                <a:gd name="connsiteY21" fmla="*/ 3785903 h 4563874"/>
                <a:gd name="connsiteX22" fmla="*/ 926387 w 2602137"/>
                <a:gd name="connsiteY22" fmla="*/ 3788990 h 4563874"/>
                <a:gd name="connsiteX23" fmla="*/ 664287 w 2602137"/>
                <a:gd name="connsiteY23" fmla="*/ 3764746 h 4563874"/>
                <a:gd name="connsiteX24" fmla="*/ 301168 w 2602137"/>
                <a:gd name="connsiteY24" fmla="*/ 3637435 h 4563874"/>
                <a:gd name="connsiteX25" fmla="*/ 133719 w 2602137"/>
                <a:gd name="connsiteY25" fmla="*/ 3444273 h 4563874"/>
                <a:gd name="connsiteX26" fmla="*/ 21459 w 2602137"/>
                <a:gd name="connsiteY26" fmla="*/ 3156411 h 4563874"/>
                <a:gd name="connsiteX27" fmla="*/ 129329 w 2602137"/>
                <a:gd name="connsiteY27" fmla="*/ 2877957 h 4563874"/>
                <a:gd name="connsiteX28" fmla="*/ 310575 w 2602137"/>
                <a:gd name="connsiteY28" fmla="*/ 2754409 h 4563874"/>
                <a:gd name="connsiteX29" fmla="*/ 346950 w 2602137"/>
                <a:gd name="connsiteY29" fmla="*/ 2665353 h 4563874"/>
                <a:gd name="connsiteX30" fmla="*/ 158178 w 2602137"/>
                <a:gd name="connsiteY30" fmla="*/ 1972980 h 4563874"/>
                <a:gd name="connsiteX31" fmla="*/ 37765 w 2602137"/>
                <a:gd name="connsiteY31" fmla="*/ 1274963 h 4563874"/>
                <a:gd name="connsiteX32" fmla="*/ 161941 w 2602137"/>
                <a:gd name="connsiteY32" fmla="*/ 1083683 h 4563874"/>
                <a:gd name="connsiteX33" fmla="*/ 279218 w 2602137"/>
                <a:gd name="connsiteY33" fmla="*/ 972677 h 4563874"/>
                <a:gd name="connsiteX34" fmla="*/ 610980 w 2602137"/>
                <a:gd name="connsiteY34" fmla="*/ 914979 h 4563874"/>
                <a:gd name="connsiteX35" fmla="*/ 704425 w 2602137"/>
                <a:gd name="connsiteY35" fmla="*/ 743767 h 4563874"/>
                <a:gd name="connsiteX36" fmla="*/ 703171 w 2602137"/>
                <a:gd name="connsiteY36" fmla="*/ 542452 h 4563874"/>
                <a:gd name="connsiteX37" fmla="*/ 801633 w 2602137"/>
                <a:gd name="connsiteY37" fmla="*/ 205673 h 4563874"/>
                <a:gd name="connsiteX38" fmla="*/ 1132141 w 2602137"/>
                <a:gd name="connsiteY38" fmla="*/ 16274 h 4563874"/>
                <a:gd name="connsiteX39" fmla="*/ 1325773 w 2602137"/>
                <a:gd name="connsiteY39" fmla="*/ 47 h 4563874"/>
                <a:gd name="connsiteX0" fmla="*/ 1325773 w 2602137"/>
                <a:gd name="connsiteY0" fmla="*/ 47 h 4563874"/>
                <a:gd name="connsiteX1" fmla="*/ 1520346 w 2602137"/>
                <a:gd name="connsiteY1" fmla="*/ 12511 h 4563874"/>
                <a:gd name="connsiteX2" fmla="*/ 1757409 w 2602137"/>
                <a:gd name="connsiteY2" fmla="*/ 92786 h 4563874"/>
                <a:gd name="connsiteX3" fmla="*/ 1837684 w 2602137"/>
                <a:gd name="connsiteY3" fmla="*/ 250828 h 4563874"/>
                <a:gd name="connsiteX4" fmla="*/ 1919841 w 2602137"/>
                <a:gd name="connsiteY4" fmla="*/ 630253 h 4563874"/>
                <a:gd name="connsiteX5" fmla="*/ 2215228 w 2602137"/>
                <a:gd name="connsiteY5" fmla="*/ 833450 h 4563874"/>
                <a:gd name="connsiteX6" fmla="*/ 2375151 w 2602137"/>
                <a:gd name="connsiteY6" fmla="*/ 783905 h 4563874"/>
                <a:gd name="connsiteX7" fmla="*/ 2568940 w 2602137"/>
                <a:gd name="connsiteY7" fmla="*/ 923759 h 4563874"/>
                <a:gd name="connsiteX8" fmla="*/ 2583365 w 2602137"/>
                <a:gd name="connsiteY8" fmla="*/ 1176501 h 4563874"/>
                <a:gd name="connsiteX9" fmla="*/ 2390830 w 2602137"/>
                <a:gd name="connsiteY9" fmla="*/ 2030678 h 4563874"/>
                <a:gd name="connsiteX10" fmla="*/ 2499327 w 2602137"/>
                <a:gd name="connsiteY10" fmla="*/ 2563128 h 4563874"/>
                <a:gd name="connsiteX11" fmla="*/ 2588382 w 2602137"/>
                <a:gd name="connsiteY11" fmla="*/ 2638386 h 4563874"/>
                <a:gd name="connsiteX12" fmla="*/ 2596535 w 2602137"/>
                <a:gd name="connsiteY12" fmla="*/ 2755663 h 4563874"/>
                <a:gd name="connsiteX13" fmla="*/ 2436612 w 2602137"/>
                <a:gd name="connsiteY13" fmla="*/ 3207838 h 4563874"/>
                <a:gd name="connsiteX14" fmla="*/ 1601249 w 2602137"/>
                <a:gd name="connsiteY14" fmla="*/ 3712066 h 4563874"/>
                <a:gd name="connsiteX15" fmla="*/ 1707864 w 2602137"/>
                <a:gd name="connsiteY15" fmla="*/ 3696387 h 4563874"/>
                <a:gd name="connsiteX16" fmla="*/ 1505075 w 2602137"/>
                <a:gd name="connsiteY16" fmla="*/ 3742428 h 4563874"/>
                <a:gd name="connsiteX17" fmla="*/ 1574281 w 2602137"/>
                <a:gd name="connsiteY17" fmla="*/ 4512936 h 4563874"/>
                <a:gd name="connsiteX18" fmla="*/ 1356660 w 2602137"/>
                <a:gd name="connsiteY18" fmla="*/ 4549938 h 4563874"/>
                <a:gd name="connsiteX19" fmla="*/ 1091376 w 2602137"/>
                <a:gd name="connsiteY19" fmla="*/ 4549938 h 4563874"/>
                <a:gd name="connsiteX20" fmla="*/ 1166068 w 2602137"/>
                <a:gd name="connsiteY20" fmla="*/ 3785903 h 4563874"/>
                <a:gd name="connsiteX21" fmla="*/ 926387 w 2602137"/>
                <a:gd name="connsiteY21" fmla="*/ 3788990 h 4563874"/>
                <a:gd name="connsiteX22" fmla="*/ 664287 w 2602137"/>
                <a:gd name="connsiteY22" fmla="*/ 3764746 h 4563874"/>
                <a:gd name="connsiteX23" fmla="*/ 301168 w 2602137"/>
                <a:gd name="connsiteY23" fmla="*/ 3637435 h 4563874"/>
                <a:gd name="connsiteX24" fmla="*/ 133719 w 2602137"/>
                <a:gd name="connsiteY24" fmla="*/ 3444273 h 4563874"/>
                <a:gd name="connsiteX25" fmla="*/ 21459 w 2602137"/>
                <a:gd name="connsiteY25" fmla="*/ 3156411 h 4563874"/>
                <a:gd name="connsiteX26" fmla="*/ 129329 w 2602137"/>
                <a:gd name="connsiteY26" fmla="*/ 2877957 h 4563874"/>
                <a:gd name="connsiteX27" fmla="*/ 310575 w 2602137"/>
                <a:gd name="connsiteY27" fmla="*/ 2754409 h 4563874"/>
                <a:gd name="connsiteX28" fmla="*/ 346950 w 2602137"/>
                <a:gd name="connsiteY28" fmla="*/ 2665353 h 4563874"/>
                <a:gd name="connsiteX29" fmla="*/ 158178 w 2602137"/>
                <a:gd name="connsiteY29" fmla="*/ 1972980 h 4563874"/>
                <a:gd name="connsiteX30" fmla="*/ 37765 w 2602137"/>
                <a:gd name="connsiteY30" fmla="*/ 1274963 h 4563874"/>
                <a:gd name="connsiteX31" fmla="*/ 161941 w 2602137"/>
                <a:gd name="connsiteY31" fmla="*/ 1083683 h 4563874"/>
                <a:gd name="connsiteX32" fmla="*/ 279218 w 2602137"/>
                <a:gd name="connsiteY32" fmla="*/ 972677 h 4563874"/>
                <a:gd name="connsiteX33" fmla="*/ 610980 w 2602137"/>
                <a:gd name="connsiteY33" fmla="*/ 914979 h 4563874"/>
                <a:gd name="connsiteX34" fmla="*/ 704425 w 2602137"/>
                <a:gd name="connsiteY34" fmla="*/ 743767 h 4563874"/>
                <a:gd name="connsiteX35" fmla="*/ 703171 w 2602137"/>
                <a:gd name="connsiteY35" fmla="*/ 542452 h 4563874"/>
                <a:gd name="connsiteX36" fmla="*/ 801633 w 2602137"/>
                <a:gd name="connsiteY36" fmla="*/ 205673 h 4563874"/>
                <a:gd name="connsiteX37" fmla="*/ 1132141 w 2602137"/>
                <a:gd name="connsiteY37" fmla="*/ 16274 h 4563874"/>
                <a:gd name="connsiteX38" fmla="*/ 1325773 w 2602137"/>
                <a:gd name="connsiteY38" fmla="*/ 47 h 4563874"/>
                <a:gd name="connsiteX0" fmla="*/ 1325773 w 2602137"/>
                <a:gd name="connsiteY0" fmla="*/ 47 h 4563874"/>
                <a:gd name="connsiteX1" fmla="*/ 1520346 w 2602137"/>
                <a:gd name="connsiteY1" fmla="*/ 12511 h 4563874"/>
                <a:gd name="connsiteX2" fmla="*/ 1757409 w 2602137"/>
                <a:gd name="connsiteY2" fmla="*/ 92786 h 4563874"/>
                <a:gd name="connsiteX3" fmla="*/ 1837684 w 2602137"/>
                <a:gd name="connsiteY3" fmla="*/ 250828 h 4563874"/>
                <a:gd name="connsiteX4" fmla="*/ 1919841 w 2602137"/>
                <a:gd name="connsiteY4" fmla="*/ 630253 h 4563874"/>
                <a:gd name="connsiteX5" fmla="*/ 2215228 w 2602137"/>
                <a:gd name="connsiteY5" fmla="*/ 833450 h 4563874"/>
                <a:gd name="connsiteX6" fmla="*/ 2375151 w 2602137"/>
                <a:gd name="connsiteY6" fmla="*/ 783905 h 4563874"/>
                <a:gd name="connsiteX7" fmla="*/ 2568940 w 2602137"/>
                <a:gd name="connsiteY7" fmla="*/ 923759 h 4563874"/>
                <a:gd name="connsiteX8" fmla="*/ 2583365 w 2602137"/>
                <a:gd name="connsiteY8" fmla="*/ 1176501 h 4563874"/>
                <a:gd name="connsiteX9" fmla="*/ 2499327 w 2602137"/>
                <a:gd name="connsiteY9" fmla="*/ 2563128 h 4563874"/>
                <a:gd name="connsiteX10" fmla="*/ 2588382 w 2602137"/>
                <a:gd name="connsiteY10" fmla="*/ 2638386 h 4563874"/>
                <a:gd name="connsiteX11" fmla="*/ 2596535 w 2602137"/>
                <a:gd name="connsiteY11" fmla="*/ 2755663 h 4563874"/>
                <a:gd name="connsiteX12" fmla="*/ 2436612 w 2602137"/>
                <a:gd name="connsiteY12" fmla="*/ 3207838 h 4563874"/>
                <a:gd name="connsiteX13" fmla="*/ 1601249 w 2602137"/>
                <a:gd name="connsiteY13" fmla="*/ 3712066 h 4563874"/>
                <a:gd name="connsiteX14" fmla="*/ 1707864 w 2602137"/>
                <a:gd name="connsiteY14" fmla="*/ 3696387 h 4563874"/>
                <a:gd name="connsiteX15" fmla="*/ 1505075 w 2602137"/>
                <a:gd name="connsiteY15" fmla="*/ 3742428 h 4563874"/>
                <a:gd name="connsiteX16" fmla="*/ 1574281 w 2602137"/>
                <a:gd name="connsiteY16" fmla="*/ 4512936 h 4563874"/>
                <a:gd name="connsiteX17" fmla="*/ 1356660 w 2602137"/>
                <a:gd name="connsiteY17" fmla="*/ 4549938 h 4563874"/>
                <a:gd name="connsiteX18" fmla="*/ 1091376 w 2602137"/>
                <a:gd name="connsiteY18" fmla="*/ 4549938 h 4563874"/>
                <a:gd name="connsiteX19" fmla="*/ 1166068 w 2602137"/>
                <a:gd name="connsiteY19" fmla="*/ 3785903 h 4563874"/>
                <a:gd name="connsiteX20" fmla="*/ 926387 w 2602137"/>
                <a:gd name="connsiteY20" fmla="*/ 3788990 h 4563874"/>
                <a:gd name="connsiteX21" fmla="*/ 664287 w 2602137"/>
                <a:gd name="connsiteY21" fmla="*/ 3764746 h 4563874"/>
                <a:gd name="connsiteX22" fmla="*/ 301168 w 2602137"/>
                <a:gd name="connsiteY22" fmla="*/ 3637435 h 4563874"/>
                <a:gd name="connsiteX23" fmla="*/ 133719 w 2602137"/>
                <a:gd name="connsiteY23" fmla="*/ 3444273 h 4563874"/>
                <a:gd name="connsiteX24" fmla="*/ 21459 w 2602137"/>
                <a:gd name="connsiteY24" fmla="*/ 3156411 h 4563874"/>
                <a:gd name="connsiteX25" fmla="*/ 129329 w 2602137"/>
                <a:gd name="connsiteY25" fmla="*/ 2877957 h 4563874"/>
                <a:gd name="connsiteX26" fmla="*/ 310575 w 2602137"/>
                <a:gd name="connsiteY26" fmla="*/ 2754409 h 4563874"/>
                <a:gd name="connsiteX27" fmla="*/ 346950 w 2602137"/>
                <a:gd name="connsiteY27" fmla="*/ 2665353 h 4563874"/>
                <a:gd name="connsiteX28" fmla="*/ 158178 w 2602137"/>
                <a:gd name="connsiteY28" fmla="*/ 1972980 h 4563874"/>
                <a:gd name="connsiteX29" fmla="*/ 37765 w 2602137"/>
                <a:gd name="connsiteY29" fmla="*/ 1274963 h 4563874"/>
                <a:gd name="connsiteX30" fmla="*/ 161941 w 2602137"/>
                <a:gd name="connsiteY30" fmla="*/ 1083683 h 4563874"/>
                <a:gd name="connsiteX31" fmla="*/ 279218 w 2602137"/>
                <a:gd name="connsiteY31" fmla="*/ 972677 h 4563874"/>
                <a:gd name="connsiteX32" fmla="*/ 610980 w 2602137"/>
                <a:gd name="connsiteY32" fmla="*/ 914979 h 4563874"/>
                <a:gd name="connsiteX33" fmla="*/ 704425 w 2602137"/>
                <a:gd name="connsiteY33" fmla="*/ 743767 h 4563874"/>
                <a:gd name="connsiteX34" fmla="*/ 703171 w 2602137"/>
                <a:gd name="connsiteY34" fmla="*/ 542452 h 4563874"/>
                <a:gd name="connsiteX35" fmla="*/ 801633 w 2602137"/>
                <a:gd name="connsiteY35" fmla="*/ 205673 h 4563874"/>
                <a:gd name="connsiteX36" fmla="*/ 1132141 w 2602137"/>
                <a:gd name="connsiteY36" fmla="*/ 16274 h 4563874"/>
                <a:gd name="connsiteX37" fmla="*/ 1325773 w 2602137"/>
                <a:gd name="connsiteY37" fmla="*/ 47 h 4563874"/>
                <a:gd name="connsiteX0" fmla="*/ 1325773 w 2602137"/>
                <a:gd name="connsiteY0" fmla="*/ 47 h 4563874"/>
                <a:gd name="connsiteX1" fmla="*/ 1520346 w 2602137"/>
                <a:gd name="connsiteY1" fmla="*/ 12511 h 4563874"/>
                <a:gd name="connsiteX2" fmla="*/ 1757409 w 2602137"/>
                <a:gd name="connsiteY2" fmla="*/ 92786 h 4563874"/>
                <a:gd name="connsiteX3" fmla="*/ 1837684 w 2602137"/>
                <a:gd name="connsiteY3" fmla="*/ 250828 h 4563874"/>
                <a:gd name="connsiteX4" fmla="*/ 1919841 w 2602137"/>
                <a:gd name="connsiteY4" fmla="*/ 630253 h 4563874"/>
                <a:gd name="connsiteX5" fmla="*/ 2215228 w 2602137"/>
                <a:gd name="connsiteY5" fmla="*/ 833450 h 4563874"/>
                <a:gd name="connsiteX6" fmla="*/ 2375151 w 2602137"/>
                <a:gd name="connsiteY6" fmla="*/ 783905 h 4563874"/>
                <a:gd name="connsiteX7" fmla="*/ 2568940 w 2602137"/>
                <a:gd name="connsiteY7" fmla="*/ 923759 h 4563874"/>
                <a:gd name="connsiteX8" fmla="*/ 2583365 w 2602137"/>
                <a:gd name="connsiteY8" fmla="*/ 1176501 h 4563874"/>
                <a:gd name="connsiteX9" fmla="*/ 2499327 w 2602137"/>
                <a:gd name="connsiteY9" fmla="*/ 2563128 h 4563874"/>
                <a:gd name="connsiteX10" fmla="*/ 2588382 w 2602137"/>
                <a:gd name="connsiteY10" fmla="*/ 2638386 h 4563874"/>
                <a:gd name="connsiteX11" fmla="*/ 2596535 w 2602137"/>
                <a:gd name="connsiteY11" fmla="*/ 2755663 h 4563874"/>
                <a:gd name="connsiteX12" fmla="*/ 2436612 w 2602137"/>
                <a:gd name="connsiteY12" fmla="*/ 3207838 h 4563874"/>
                <a:gd name="connsiteX13" fmla="*/ 1601249 w 2602137"/>
                <a:gd name="connsiteY13" fmla="*/ 3712066 h 4563874"/>
                <a:gd name="connsiteX14" fmla="*/ 1707864 w 2602137"/>
                <a:gd name="connsiteY14" fmla="*/ 3696387 h 4563874"/>
                <a:gd name="connsiteX15" fmla="*/ 1505075 w 2602137"/>
                <a:gd name="connsiteY15" fmla="*/ 3742428 h 4563874"/>
                <a:gd name="connsiteX16" fmla="*/ 1356660 w 2602137"/>
                <a:gd name="connsiteY16" fmla="*/ 4549938 h 4563874"/>
                <a:gd name="connsiteX17" fmla="*/ 1091376 w 2602137"/>
                <a:gd name="connsiteY17" fmla="*/ 4549938 h 4563874"/>
                <a:gd name="connsiteX18" fmla="*/ 1166068 w 2602137"/>
                <a:gd name="connsiteY18" fmla="*/ 3785903 h 4563874"/>
                <a:gd name="connsiteX19" fmla="*/ 926387 w 2602137"/>
                <a:gd name="connsiteY19" fmla="*/ 3788990 h 4563874"/>
                <a:gd name="connsiteX20" fmla="*/ 664287 w 2602137"/>
                <a:gd name="connsiteY20" fmla="*/ 3764746 h 4563874"/>
                <a:gd name="connsiteX21" fmla="*/ 301168 w 2602137"/>
                <a:gd name="connsiteY21" fmla="*/ 3637435 h 4563874"/>
                <a:gd name="connsiteX22" fmla="*/ 133719 w 2602137"/>
                <a:gd name="connsiteY22" fmla="*/ 3444273 h 4563874"/>
                <a:gd name="connsiteX23" fmla="*/ 21459 w 2602137"/>
                <a:gd name="connsiteY23" fmla="*/ 3156411 h 4563874"/>
                <a:gd name="connsiteX24" fmla="*/ 129329 w 2602137"/>
                <a:gd name="connsiteY24" fmla="*/ 2877957 h 4563874"/>
                <a:gd name="connsiteX25" fmla="*/ 310575 w 2602137"/>
                <a:gd name="connsiteY25" fmla="*/ 2754409 h 4563874"/>
                <a:gd name="connsiteX26" fmla="*/ 346950 w 2602137"/>
                <a:gd name="connsiteY26" fmla="*/ 2665353 h 4563874"/>
                <a:gd name="connsiteX27" fmla="*/ 158178 w 2602137"/>
                <a:gd name="connsiteY27" fmla="*/ 1972980 h 4563874"/>
                <a:gd name="connsiteX28" fmla="*/ 37765 w 2602137"/>
                <a:gd name="connsiteY28" fmla="*/ 1274963 h 4563874"/>
                <a:gd name="connsiteX29" fmla="*/ 161941 w 2602137"/>
                <a:gd name="connsiteY29" fmla="*/ 1083683 h 4563874"/>
                <a:gd name="connsiteX30" fmla="*/ 279218 w 2602137"/>
                <a:gd name="connsiteY30" fmla="*/ 972677 h 4563874"/>
                <a:gd name="connsiteX31" fmla="*/ 610980 w 2602137"/>
                <a:gd name="connsiteY31" fmla="*/ 914979 h 4563874"/>
                <a:gd name="connsiteX32" fmla="*/ 704425 w 2602137"/>
                <a:gd name="connsiteY32" fmla="*/ 743767 h 4563874"/>
                <a:gd name="connsiteX33" fmla="*/ 703171 w 2602137"/>
                <a:gd name="connsiteY33" fmla="*/ 542452 h 4563874"/>
                <a:gd name="connsiteX34" fmla="*/ 801633 w 2602137"/>
                <a:gd name="connsiteY34" fmla="*/ 205673 h 4563874"/>
                <a:gd name="connsiteX35" fmla="*/ 1132141 w 2602137"/>
                <a:gd name="connsiteY35" fmla="*/ 16274 h 4563874"/>
                <a:gd name="connsiteX36" fmla="*/ 1325773 w 2602137"/>
                <a:gd name="connsiteY36" fmla="*/ 47 h 4563874"/>
                <a:gd name="connsiteX0" fmla="*/ 1325773 w 2602137"/>
                <a:gd name="connsiteY0" fmla="*/ 47 h 4549939"/>
                <a:gd name="connsiteX1" fmla="*/ 1520346 w 2602137"/>
                <a:gd name="connsiteY1" fmla="*/ 12511 h 4549939"/>
                <a:gd name="connsiteX2" fmla="*/ 1757409 w 2602137"/>
                <a:gd name="connsiteY2" fmla="*/ 92786 h 4549939"/>
                <a:gd name="connsiteX3" fmla="*/ 1837684 w 2602137"/>
                <a:gd name="connsiteY3" fmla="*/ 250828 h 4549939"/>
                <a:gd name="connsiteX4" fmla="*/ 1919841 w 2602137"/>
                <a:gd name="connsiteY4" fmla="*/ 630253 h 4549939"/>
                <a:gd name="connsiteX5" fmla="*/ 2215228 w 2602137"/>
                <a:gd name="connsiteY5" fmla="*/ 833450 h 4549939"/>
                <a:gd name="connsiteX6" fmla="*/ 2375151 w 2602137"/>
                <a:gd name="connsiteY6" fmla="*/ 783905 h 4549939"/>
                <a:gd name="connsiteX7" fmla="*/ 2568940 w 2602137"/>
                <a:gd name="connsiteY7" fmla="*/ 923759 h 4549939"/>
                <a:gd name="connsiteX8" fmla="*/ 2583365 w 2602137"/>
                <a:gd name="connsiteY8" fmla="*/ 1176501 h 4549939"/>
                <a:gd name="connsiteX9" fmla="*/ 2499327 w 2602137"/>
                <a:gd name="connsiteY9" fmla="*/ 2563128 h 4549939"/>
                <a:gd name="connsiteX10" fmla="*/ 2588382 w 2602137"/>
                <a:gd name="connsiteY10" fmla="*/ 2638386 h 4549939"/>
                <a:gd name="connsiteX11" fmla="*/ 2596535 w 2602137"/>
                <a:gd name="connsiteY11" fmla="*/ 2755663 h 4549939"/>
                <a:gd name="connsiteX12" fmla="*/ 2436612 w 2602137"/>
                <a:gd name="connsiteY12" fmla="*/ 3207838 h 4549939"/>
                <a:gd name="connsiteX13" fmla="*/ 1601249 w 2602137"/>
                <a:gd name="connsiteY13" fmla="*/ 3712066 h 4549939"/>
                <a:gd name="connsiteX14" fmla="*/ 1707864 w 2602137"/>
                <a:gd name="connsiteY14" fmla="*/ 3696387 h 4549939"/>
                <a:gd name="connsiteX15" fmla="*/ 1505075 w 2602137"/>
                <a:gd name="connsiteY15" fmla="*/ 3742428 h 4549939"/>
                <a:gd name="connsiteX16" fmla="*/ 1091376 w 2602137"/>
                <a:gd name="connsiteY16" fmla="*/ 4549938 h 4549939"/>
                <a:gd name="connsiteX17" fmla="*/ 1166068 w 2602137"/>
                <a:gd name="connsiteY17" fmla="*/ 3785903 h 4549939"/>
                <a:gd name="connsiteX18" fmla="*/ 926387 w 2602137"/>
                <a:gd name="connsiteY18" fmla="*/ 3788990 h 4549939"/>
                <a:gd name="connsiteX19" fmla="*/ 664287 w 2602137"/>
                <a:gd name="connsiteY19" fmla="*/ 3764746 h 4549939"/>
                <a:gd name="connsiteX20" fmla="*/ 301168 w 2602137"/>
                <a:gd name="connsiteY20" fmla="*/ 3637435 h 4549939"/>
                <a:gd name="connsiteX21" fmla="*/ 133719 w 2602137"/>
                <a:gd name="connsiteY21" fmla="*/ 3444273 h 4549939"/>
                <a:gd name="connsiteX22" fmla="*/ 21459 w 2602137"/>
                <a:gd name="connsiteY22" fmla="*/ 3156411 h 4549939"/>
                <a:gd name="connsiteX23" fmla="*/ 129329 w 2602137"/>
                <a:gd name="connsiteY23" fmla="*/ 2877957 h 4549939"/>
                <a:gd name="connsiteX24" fmla="*/ 310575 w 2602137"/>
                <a:gd name="connsiteY24" fmla="*/ 2754409 h 4549939"/>
                <a:gd name="connsiteX25" fmla="*/ 346950 w 2602137"/>
                <a:gd name="connsiteY25" fmla="*/ 2665353 h 4549939"/>
                <a:gd name="connsiteX26" fmla="*/ 158178 w 2602137"/>
                <a:gd name="connsiteY26" fmla="*/ 1972980 h 4549939"/>
                <a:gd name="connsiteX27" fmla="*/ 37765 w 2602137"/>
                <a:gd name="connsiteY27" fmla="*/ 1274963 h 4549939"/>
                <a:gd name="connsiteX28" fmla="*/ 161941 w 2602137"/>
                <a:gd name="connsiteY28" fmla="*/ 1083683 h 4549939"/>
                <a:gd name="connsiteX29" fmla="*/ 279218 w 2602137"/>
                <a:gd name="connsiteY29" fmla="*/ 972677 h 4549939"/>
                <a:gd name="connsiteX30" fmla="*/ 610980 w 2602137"/>
                <a:gd name="connsiteY30" fmla="*/ 914979 h 4549939"/>
                <a:gd name="connsiteX31" fmla="*/ 704425 w 2602137"/>
                <a:gd name="connsiteY31" fmla="*/ 743767 h 4549939"/>
                <a:gd name="connsiteX32" fmla="*/ 703171 w 2602137"/>
                <a:gd name="connsiteY32" fmla="*/ 542452 h 4549939"/>
                <a:gd name="connsiteX33" fmla="*/ 801633 w 2602137"/>
                <a:gd name="connsiteY33" fmla="*/ 205673 h 4549939"/>
                <a:gd name="connsiteX34" fmla="*/ 1132141 w 2602137"/>
                <a:gd name="connsiteY34" fmla="*/ 16274 h 4549939"/>
                <a:gd name="connsiteX35" fmla="*/ 1325773 w 2602137"/>
                <a:gd name="connsiteY35" fmla="*/ 47 h 4549939"/>
                <a:gd name="connsiteX0" fmla="*/ 1325773 w 2602137"/>
                <a:gd name="connsiteY0" fmla="*/ 47 h 3788990"/>
                <a:gd name="connsiteX1" fmla="*/ 1520346 w 2602137"/>
                <a:gd name="connsiteY1" fmla="*/ 12511 h 3788990"/>
                <a:gd name="connsiteX2" fmla="*/ 1757409 w 2602137"/>
                <a:gd name="connsiteY2" fmla="*/ 92786 h 3788990"/>
                <a:gd name="connsiteX3" fmla="*/ 1837684 w 2602137"/>
                <a:gd name="connsiteY3" fmla="*/ 250828 h 3788990"/>
                <a:gd name="connsiteX4" fmla="*/ 1919841 w 2602137"/>
                <a:gd name="connsiteY4" fmla="*/ 630253 h 3788990"/>
                <a:gd name="connsiteX5" fmla="*/ 2215228 w 2602137"/>
                <a:gd name="connsiteY5" fmla="*/ 833450 h 3788990"/>
                <a:gd name="connsiteX6" fmla="*/ 2375151 w 2602137"/>
                <a:gd name="connsiteY6" fmla="*/ 783905 h 3788990"/>
                <a:gd name="connsiteX7" fmla="*/ 2568940 w 2602137"/>
                <a:gd name="connsiteY7" fmla="*/ 923759 h 3788990"/>
                <a:gd name="connsiteX8" fmla="*/ 2583365 w 2602137"/>
                <a:gd name="connsiteY8" fmla="*/ 1176501 h 3788990"/>
                <a:gd name="connsiteX9" fmla="*/ 2499327 w 2602137"/>
                <a:gd name="connsiteY9" fmla="*/ 2563128 h 3788990"/>
                <a:gd name="connsiteX10" fmla="*/ 2588382 w 2602137"/>
                <a:gd name="connsiteY10" fmla="*/ 2638386 h 3788990"/>
                <a:gd name="connsiteX11" fmla="*/ 2596535 w 2602137"/>
                <a:gd name="connsiteY11" fmla="*/ 2755663 h 3788990"/>
                <a:gd name="connsiteX12" fmla="*/ 2436612 w 2602137"/>
                <a:gd name="connsiteY12" fmla="*/ 3207838 h 3788990"/>
                <a:gd name="connsiteX13" fmla="*/ 1601249 w 2602137"/>
                <a:gd name="connsiteY13" fmla="*/ 3712066 h 3788990"/>
                <a:gd name="connsiteX14" fmla="*/ 1707864 w 2602137"/>
                <a:gd name="connsiteY14" fmla="*/ 3696387 h 3788990"/>
                <a:gd name="connsiteX15" fmla="*/ 1505075 w 2602137"/>
                <a:gd name="connsiteY15" fmla="*/ 3742428 h 3788990"/>
                <a:gd name="connsiteX16" fmla="*/ 1166068 w 2602137"/>
                <a:gd name="connsiteY16" fmla="*/ 3785903 h 3788990"/>
                <a:gd name="connsiteX17" fmla="*/ 926387 w 2602137"/>
                <a:gd name="connsiteY17" fmla="*/ 3788990 h 3788990"/>
                <a:gd name="connsiteX18" fmla="*/ 664287 w 2602137"/>
                <a:gd name="connsiteY18" fmla="*/ 3764746 h 3788990"/>
                <a:gd name="connsiteX19" fmla="*/ 301168 w 2602137"/>
                <a:gd name="connsiteY19" fmla="*/ 3637435 h 3788990"/>
                <a:gd name="connsiteX20" fmla="*/ 133719 w 2602137"/>
                <a:gd name="connsiteY20" fmla="*/ 3444273 h 3788990"/>
                <a:gd name="connsiteX21" fmla="*/ 21459 w 2602137"/>
                <a:gd name="connsiteY21" fmla="*/ 3156411 h 3788990"/>
                <a:gd name="connsiteX22" fmla="*/ 129329 w 2602137"/>
                <a:gd name="connsiteY22" fmla="*/ 2877957 h 3788990"/>
                <a:gd name="connsiteX23" fmla="*/ 310575 w 2602137"/>
                <a:gd name="connsiteY23" fmla="*/ 2754409 h 3788990"/>
                <a:gd name="connsiteX24" fmla="*/ 346950 w 2602137"/>
                <a:gd name="connsiteY24" fmla="*/ 2665353 h 3788990"/>
                <a:gd name="connsiteX25" fmla="*/ 158178 w 2602137"/>
                <a:gd name="connsiteY25" fmla="*/ 1972980 h 3788990"/>
                <a:gd name="connsiteX26" fmla="*/ 37765 w 2602137"/>
                <a:gd name="connsiteY26" fmla="*/ 1274963 h 3788990"/>
                <a:gd name="connsiteX27" fmla="*/ 161941 w 2602137"/>
                <a:gd name="connsiteY27" fmla="*/ 1083683 h 3788990"/>
                <a:gd name="connsiteX28" fmla="*/ 279218 w 2602137"/>
                <a:gd name="connsiteY28" fmla="*/ 972677 h 3788990"/>
                <a:gd name="connsiteX29" fmla="*/ 610980 w 2602137"/>
                <a:gd name="connsiteY29" fmla="*/ 914979 h 3788990"/>
                <a:gd name="connsiteX30" fmla="*/ 704425 w 2602137"/>
                <a:gd name="connsiteY30" fmla="*/ 743767 h 3788990"/>
                <a:gd name="connsiteX31" fmla="*/ 703171 w 2602137"/>
                <a:gd name="connsiteY31" fmla="*/ 542452 h 3788990"/>
                <a:gd name="connsiteX32" fmla="*/ 801633 w 2602137"/>
                <a:gd name="connsiteY32" fmla="*/ 205673 h 3788990"/>
                <a:gd name="connsiteX33" fmla="*/ 1132141 w 2602137"/>
                <a:gd name="connsiteY33" fmla="*/ 16274 h 3788990"/>
                <a:gd name="connsiteX34" fmla="*/ 1325773 w 2602137"/>
                <a:gd name="connsiteY34" fmla="*/ 47 h 378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602137" h="3788990">
                  <a:moveTo>
                    <a:pt x="1325773" y="47"/>
                  </a:moveTo>
                  <a:cubicBezTo>
                    <a:pt x="1390683" y="595"/>
                    <a:pt x="1455750" y="5926"/>
                    <a:pt x="1520346" y="12511"/>
                  </a:cubicBezTo>
                  <a:cubicBezTo>
                    <a:pt x="1605012" y="21291"/>
                    <a:pt x="1695321" y="35089"/>
                    <a:pt x="1757409" y="92786"/>
                  </a:cubicBezTo>
                  <a:cubicBezTo>
                    <a:pt x="1800682" y="134178"/>
                    <a:pt x="1823260" y="192503"/>
                    <a:pt x="1837684" y="250828"/>
                  </a:cubicBezTo>
                  <a:cubicBezTo>
                    <a:pt x="1869041" y="376258"/>
                    <a:pt x="1870923" y="510468"/>
                    <a:pt x="1919841" y="630253"/>
                  </a:cubicBezTo>
                  <a:cubicBezTo>
                    <a:pt x="1968758" y="750666"/>
                    <a:pt x="2087917" y="858536"/>
                    <a:pt x="2215228" y="833450"/>
                  </a:cubicBezTo>
                  <a:cubicBezTo>
                    <a:pt x="2270417" y="822788"/>
                    <a:pt x="2319335" y="788295"/>
                    <a:pt x="2375151" y="783905"/>
                  </a:cubicBezTo>
                  <a:cubicBezTo>
                    <a:pt x="2460443" y="777006"/>
                    <a:pt x="2537583" y="844111"/>
                    <a:pt x="2568940" y="923759"/>
                  </a:cubicBezTo>
                  <a:cubicBezTo>
                    <a:pt x="2600298" y="1002780"/>
                    <a:pt x="2594653" y="1091835"/>
                    <a:pt x="2583365" y="1176501"/>
                  </a:cubicBezTo>
                  <a:cubicBezTo>
                    <a:pt x="2571763" y="1449729"/>
                    <a:pt x="2498491" y="2319481"/>
                    <a:pt x="2499327" y="2563128"/>
                  </a:cubicBezTo>
                  <a:cubicBezTo>
                    <a:pt x="2500163" y="2806775"/>
                    <a:pt x="2568940" y="2604520"/>
                    <a:pt x="2588382" y="2638386"/>
                  </a:cubicBezTo>
                  <a:cubicBezTo>
                    <a:pt x="2607824" y="2673506"/>
                    <a:pt x="2602806" y="2716153"/>
                    <a:pt x="2596535" y="2755663"/>
                  </a:cubicBezTo>
                  <a:cubicBezTo>
                    <a:pt x="2570195" y="2914332"/>
                    <a:pt x="2526294" y="3073628"/>
                    <a:pt x="2436612" y="3207838"/>
                  </a:cubicBezTo>
                  <a:cubicBezTo>
                    <a:pt x="2252230" y="3483157"/>
                    <a:pt x="1915451" y="3606078"/>
                    <a:pt x="1601249" y="3712066"/>
                  </a:cubicBezTo>
                  <a:lnTo>
                    <a:pt x="1707864" y="3696387"/>
                  </a:lnTo>
                  <a:lnTo>
                    <a:pt x="1505075" y="3742428"/>
                  </a:lnTo>
                  <a:lnTo>
                    <a:pt x="1166068" y="3785903"/>
                  </a:lnTo>
                  <a:lnTo>
                    <a:pt x="926387" y="3788990"/>
                  </a:lnTo>
                  <a:cubicBezTo>
                    <a:pt x="838674" y="3785521"/>
                    <a:pt x="751147" y="3777446"/>
                    <a:pt x="664287" y="3764746"/>
                  </a:cubicBezTo>
                  <a:cubicBezTo>
                    <a:pt x="535722" y="3745932"/>
                    <a:pt x="404648" y="3715202"/>
                    <a:pt x="301168" y="3637435"/>
                  </a:cubicBezTo>
                  <a:cubicBezTo>
                    <a:pt x="232182" y="3586009"/>
                    <a:pt x="179501" y="3516395"/>
                    <a:pt x="133719" y="3444273"/>
                  </a:cubicBezTo>
                  <a:cubicBezTo>
                    <a:pt x="77903" y="3356472"/>
                    <a:pt x="30867" y="3259891"/>
                    <a:pt x="21459" y="3156411"/>
                  </a:cubicBezTo>
                  <a:cubicBezTo>
                    <a:pt x="12679" y="3052932"/>
                    <a:pt x="47172" y="2940672"/>
                    <a:pt x="129329" y="2877957"/>
                  </a:cubicBezTo>
                  <a:cubicBezTo>
                    <a:pt x="187654" y="2833429"/>
                    <a:pt x="267302" y="2813988"/>
                    <a:pt x="310575" y="2754409"/>
                  </a:cubicBezTo>
                  <a:cubicBezTo>
                    <a:pt x="330017" y="2728068"/>
                    <a:pt x="340051" y="2696711"/>
                    <a:pt x="346950" y="2665353"/>
                  </a:cubicBezTo>
                  <a:cubicBezTo>
                    <a:pt x="398376" y="2426410"/>
                    <a:pt x="270438" y="2189974"/>
                    <a:pt x="158178" y="1972980"/>
                  </a:cubicBezTo>
                  <a:cubicBezTo>
                    <a:pt x="45918" y="1755987"/>
                    <a:pt x="-58189" y="1500110"/>
                    <a:pt x="37765" y="1274963"/>
                  </a:cubicBezTo>
                  <a:cubicBezTo>
                    <a:pt x="67868" y="1204722"/>
                    <a:pt x="114905" y="1143889"/>
                    <a:pt x="161941" y="1083683"/>
                  </a:cubicBezTo>
                  <a:cubicBezTo>
                    <a:pt x="195180" y="1040409"/>
                    <a:pt x="230300" y="996509"/>
                    <a:pt x="279218" y="972677"/>
                  </a:cubicBezTo>
                  <a:cubicBezTo>
                    <a:pt x="381443" y="923132"/>
                    <a:pt x="515026" y="975813"/>
                    <a:pt x="610980" y="914979"/>
                  </a:cubicBezTo>
                  <a:cubicBezTo>
                    <a:pt x="668050" y="878605"/>
                    <a:pt x="696272" y="810245"/>
                    <a:pt x="704425" y="743767"/>
                  </a:cubicBezTo>
                  <a:cubicBezTo>
                    <a:pt x="712578" y="676662"/>
                    <a:pt x="703798" y="609557"/>
                    <a:pt x="703171" y="542452"/>
                  </a:cubicBezTo>
                  <a:cubicBezTo>
                    <a:pt x="702544" y="423294"/>
                    <a:pt x="729511" y="300373"/>
                    <a:pt x="801633" y="205673"/>
                  </a:cubicBezTo>
                  <a:cubicBezTo>
                    <a:pt x="880027" y="102194"/>
                    <a:pt x="1004202" y="41360"/>
                    <a:pt x="1132141" y="16274"/>
                  </a:cubicBezTo>
                  <a:cubicBezTo>
                    <a:pt x="1196110" y="3731"/>
                    <a:pt x="1260863" y="-502"/>
                    <a:pt x="1325773" y="47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62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54" name="Graphic 152">
              <a:extLst>
                <a:ext uri="{FF2B5EF4-FFF2-40B4-BE49-F238E27FC236}">
                  <a16:creationId xmlns:a16="http://schemas.microsoft.com/office/drawing/2014/main" id="{5319AB0A-3099-44C5-8135-EA6E8023C7C2}"/>
                </a:ext>
              </a:extLst>
            </p:cNvPr>
            <p:cNvGrpSpPr/>
            <p:nvPr/>
          </p:nvGrpSpPr>
          <p:grpSpPr>
            <a:xfrm>
              <a:off x="-1009921" y="1372499"/>
              <a:ext cx="2602137" cy="4563874"/>
              <a:chOff x="-1048552" y="1375122"/>
              <a:chExt cx="2602137" cy="4563874"/>
            </a:xfrm>
          </p:grpSpPr>
          <p:sp>
            <p:nvSpPr>
              <p:cNvPr id="155" name="-">
                <a:extLst>
                  <a:ext uri="{FF2B5EF4-FFF2-40B4-BE49-F238E27FC236}">
                    <a16:creationId xmlns:a16="http://schemas.microsoft.com/office/drawing/2014/main" id="{D28CEA8E-C7F6-4BAC-9176-264C604FBE85}"/>
                  </a:ext>
                </a:extLst>
              </p:cNvPr>
              <p:cNvSpPr/>
              <p:nvPr/>
            </p:nvSpPr>
            <p:spPr>
              <a:xfrm>
                <a:off x="-1048552" y="1375122"/>
                <a:ext cx="2602137" cy="3790950"/>
              </a:xfrm>
              <a:custGeom>
                <a:avLst/>
                <a:gdLst>
                  <a:gd name="connsiteX0" fmla="*/ 1601249 w 2602137"/>
                  <a:gd name="connsiteY0" fmla="*/ 3712066 h 3790950"/>
                  <a:gd name="connsiteX1" fmla="*/ 2436612 w 2602137"/>
                  <a:gd name="connsiteY1" fmla="*/ 3207838 h 3790950"/>
                  <a:gd name="connsiteX2" fmla="*/ 2596535 w 2602137"/>
                  <a:gd name="connsiteY2" fmla="*/ 2755663 h 3790950"/>
                  <a:gd name="connsiteX3" fmla="*/ 2588382 w 2602137"/>
                  <a:gd name="connsiteY3" fmla="*/ 2638386 h 3790950"/>
                  <a:gd name="connsiteX4" fmla="*/ 2499327 w 2602137"/>
                  <a:gd name="connsiteY4" fmla="*/ 2563128 h 3790950"/>
                  <a:gd name="connsiteX5" fmla="*/ 2367625 w 2602137"/>
                  <a:gd name="connsiteY5" fmla="*/ 2316031 h 3790950"/>
                  <a:gd name="connsiteX6" fmla="*/ 2390830 w 2602137"/>
                  <a:gd name="connsiteY6" fmla="*/ 2030678 h 3790950"/>
                  <a:gd name="connsiteX7" fmla="*/ 2583365 w 2602137"/>
                  <a:gd name="connsiteY7" fmla="*/ 1176501 h 3790950"/>
                  <a:gd name="connsiteX8" fmla="*/ 2568940 w 2602137"/>
                  <a:gd name="connsiteY8" fmla="*/ 923759 h 3790950"/>
                  <a:gd name="connsiteX9" fmla="*/ 2375151 w 2602137"/>
                  <a:gd name="connsiteY9" fmla="*/ 783905 h 3790950"/>
                  <a:gd name="connsiteX10" fmla="*/ 2215228 w 2602137"/>
                  <a:gd name="connsiteY10" fmla="*/ 833450 h 3790950"/>
                  <a:gd name="connsiteX11" fmla="*/ 1919841 w 2602137"/>
                  <a:gd name="connsiteY11" fmla="*/ 630253 h 3790950"/>
                  <a:gd name="connsiteX12" fmla="*/ 1837684 w 2602137"/>
                  <a:gd name="connsiteY12" fmla="*/ 250828 h 3790950"/>
                  <a:gd name="connsiteX13" fmla="*/ 1757409 w 2602137"/>
                  <a:gd name="connsiteY13" fmla="*/ 92786 h 3790950"/>
                  <a:gd name="connsiteX14" fmla="*/ 1520346 w 2602137"/>
                  <a:gd name="connsiteY14" fmla="*/ 12511 h 3790950"/>
                  <a:gd name="connsiteX15" fmla="*/ 1132141 w 2602137"/>
                  <a:gd name="connsiteY15" fmla="*/ 16274 h 3790950"/>
                  <a:gd name="connsiteX16" fmla="*/ 801633 w 2602137"/>
                  <a:gd name="connsiteY16" fmla="*/ 205673 h 3790950"/>
                  <a:gd name="connsiteX17" fmla="*/ 703171 w 2602137"/>
                  <a:gd name="connsiteY17" fmla="*/ 542452 h 3790950"/>
                  <a:gd name="connsiteX18" fmla="*/ 704425 w 2602137"/>
                  <a:gd name="connsiteY18" fmla="*/ 743767 h 3790950"/>
                  <a:gd name="connsiteX19" fmla="*/ 610980 w 2602137"/>
                  <a:gd name="connsiteY19" fmla="*/ 914979 h 3790950"/>
                  <a:gd name="connsiteX20" fmla="*/ 279218 w 2602137"/>
                  <a:gd name="connsiteY20" fmla="*/ 972677 h 3790950"/>
                  <a:gd name="connsiteX21" fmla="*/ 161941 w 2602137"/>
                  <a:gd name="connsiteY21" fmla="*/ 1083683 h 3790950"/>
                  <a:gd name="connsiteX22" fmla="*/ 37765 w 2602137"/>
                  <a:gd name="connsiteY22" fmla="*/ 1274963 h 3790950"/>
                  <a:gd name="connsiteX23" fmla="*/ 158178 w 2602137"/>
                  <a:gd name="connsiteY23" fmla="*/ 1972980 h 3790950"/>
                  <a:gd name="connsiteX24" fmla="*/ 346950 w 2602137"/>
                  <a:gd name="connsiteY24" fmla="*/ 2665353 h 3790950"/>
                  <a:gd name="connsiteX25" fmla="*/ 310575 w 2602137"/>
                  <a:gd name="connsiteY25" fmla="*/ 2754409 h 3790950"/>
                  <a:gd name="connsiteX26" fmla="*/ 129329 w 2602137"/>
                  <a:gd name="connsiteY26" fmla="*/ 2877957 h 3790950"/>
                  <a:gd name="connsiteX27" fmla="*/ 21459 w 2602137"/>
                  <a:gd name="connsiteY27" fmla="*/ 3156411 h 3790950"/>
                  <a:gd name="connsiteX28" fmla="*/ 133719 w 2602137"/>
                  <a:gd name="connsiteY28" fmla="*/ 3444273 h 3790950"/>
                  <a:gd name="connsiteX29" fmla="*/ 301168 w 2602137"/>
                  <a:gd name="connsiteY29" fmla="*/ 3637435 h 3790950"/>
                  <a:gd name="connsiteX30" fmla="*/ 664287 w 2602137"/>
                  <a:gd name="connsiteY30" fmla="*/ 3764746 h 3790950"/>
                  <a:gd name="connsiteX31" fmla="*/ 1707864 w 2602137"/>
                  <a:gd name="connsiteY31" fmla="*/ 3696387 h 3790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02137" h="3790950">
                    <a:moveTo>
                      <a:pt x="1601249" y="3712066"/>
                    </a:moveTo>
                    <a:cubicBezTo>
                      <a:pt x="1915451" y="3606078"/>
                      <a:pt x="2252230" y="3483157"/>
                      <a:pt x="2436612" y="3207838"/>
                    </a:cubicBezTo>
                    <a:cubicBezTo>
                      <a:pt x="2526294" y="3073628"/>
                      <a:pt x="2570195" y="2914332"/>
                      <a:pt x="2596535" y="2755663"/>
                    </a:cubicBezTo>
                    <a:cubicBezTo>
                      <a:pt x="2602806" y="2716153"/>
                      <a:pt x="2607824" y="2673506"/>
                      <a:pt x="2588382" y="2638386"/>
                    </a:cubicBezTo>
                    <a:cubicBezTo>
                      <a:pt x="2568940" y="2604520"/>
                      <a:pt x="2530684" y="2586333"/>
                      <a:pt x="2499327" y="2563128"/>
                    </a:cubicBezTo>
                    <a:cubicBezTo>
                      <a:pt x="2422187" y="2506685"/>
                      <a:pt x="2379541" y="2411358"/>
                      <a:pt x="2367625" y="2316031"/>
                    </a:cubicBezTo>
                    <a:cubicBezTo>
                      <a:pt x="2355709" y="2220705"/>
                      <a:pt x="2371388" y="2124751"/>
                      <a:pt x="2390830" y="2030678"/>
                    </a:cubicBezTo>
                    <a:cubicBezTo>
                      <a:pt x="2450409" y="1744698"/>
                      <a:pt x="2545109" y="1466244"/>
                      <a:pt x="2583365" y="1176501"/>
                    </a:cubicBezTo>
                    <a:cubicBezTo>
                      <a:pt x="2594653" y="1091835"/>
                      <a:pt x="2600298" y="1002780"/>
                      <a:pt x="2568940" y="923759"/>
                    </a:cubicBezTo>
                    <a:cubicBezTo>
                      <a:pt x="2537583" y="844111"/>
                      <a:pt x="2460443" y="777006"/>
                      <a:pt x="2375151" y="783905"/>
                    </a:cubicBezTo>
                    <a:cubicBezTo>
                      <a:pt x="2319335" y="788295"/>
                      <a:pt x="2270417" y="822788"/>
                      <a:pt x="2215228" y="833450"/>
                    </a:cubicBezTo>
                    <a:cubicBezTo>
                      <a:pt x="2087917" y="858536"/>
                      <a:pt x="1968758" y="750666"/>
                      <a:pt x="1919841" y="630253"/>
                    </a:cubicBezTo>
                    <a:cubicBezTo>
                      <a:pt x="1870923" y="510468"/>
                      <a:pt x="1869041" y="376258"/>
                      <a:pt x="1837684" y="250828"/>
                    </a:cubicBezTo>
                    <a:cubicBezTo>
                      <a:pt x="1823260" y="192503"/>
                      <a:pt x="1800682" y="134178"/>
                      <a:pt x="1757409" y="92786"/>
                    </a:cubicBezTo>
                    <a:cubicBezTo>
                      <a:pt x="1695321" y="35089"/>
                      <a:pt x="1605012" y="21291"/>
                      <a:pt x="1520346" y="12511"/>
                    </a:cubicBezTo>
                    <a:cubicBezTo>
                      <a:pt x="1391154" y="-659"/>
                      <a:pt x="1260079" y="-8812"/>
                      <a:pt x="1132141" y="16274"/>
                    </a:cubicBezTo>
                    <a:cubicBezTo>
                      <a:pt x="1004202" y="41360"/>
                      <a:pt x="880027" y="102194"/>
                      <a:pt x="801633" y="205673"/>
                    </a:cubicBezTo>
                    <a:cubicBezTo>
                      <a:pt x="729511" y="300373"/>
                      <a:pt x="702544" y="423294"/>
                      <a:pt x="703171" y="542452"/>
                    </a:cubicBezTo>
                    <a:cubicBezTo>
                      <a:pt x="703798" y="609557"/>
                      <a:pt x="712578" y="676662"/>
                      <a:pt x="704425" y="743767"/>
                    </a:cubicBezTo>
                    <a:cubicBezTo>
                      <a:pt x="696272" y="810245"/>
                      <a:pt x="668050" y="878605"/>
                      <a:pt x="610980" y="914979"/>
                    </a:cubicBezTo>
                    <a:cubicBezTo>
                      <a:pt x="515026" y="975813"/>
                      <a:pt x="381443" y="923132"/>
                      <a:pt x="279218" y="972677"/>
                    </a:cubicBezTo>
                    <a:cubicBezTo>
                      <a:pt x="230300" y="996509"/>
                      <a:pt x="195180" y="1040409"/>
                      <a:pt x="161941" y="1083683"/>
                    </a:cubicBezTo>
                    <a:cubicBezTo>
                      <a:pt x="114905" y="1143889"/>
                      <a:pt x="67868" y="1204722"/>
                      <a:pt x="37765" y="1274963"/>
                    </a:cubicBezTo>
                    <a:cubicBezTo>
                      <a:pt x="-58189" y="1500110"/>
                      <a:pt x="45918" y="1755987"/>
                      <a:pt x="158178" y="1972980"/>
                    </a:cubicBezTo>
                    <a:cubicBezTo>
                      <a:pt x="270438" y="2189974"/>
                      <a:pt x="398376" y="2426410"/>
                      <a:pt x="346950" y="2665353"/>
                    </a:cubicBezTo>
                    <a:cubicBezTo>
                      <a:pt x="340051" y="2696711"/>
                      <a:pt x="330017" y="2728068"/>
                      <a:pt x="310575" y="2754409"/>
                    </a:cubicBezTo>
                    <a:cubicBezTo>
                      <a:pt x="267302" y="2813988"/>
                      <a:pt x="187654" y="2833429"/>
                      <a:pt x="129329" y="2877957"/>
                    </a:cubicBezTo>
                    <a:cubicBezTo>
                      <a:pt x="47172" y="2940672"/>
                      <a:pt x="12679" y="3052932"/>
                      <a:pt x="21459" y="3156411"/>
                    </a:cubicBezTo>
                    <a:cubicBezTo>
                      <a:pt x="30867" y="3259891"/>
                      <a:pt x="77903" y="3356472"/>
                      <a:pt x="133719" y="3444273"/>
                    </a:cubicBezTo>
                    <a:cubicBezTo>
                      <a:pt x="179501" y="3516395"/>
                      <a:pt x="232182" y="3586009"/>
                      <a:pt x="301168" y="3637435"/>
                    </a:cubicBezTo>
                    <a:cubicBezTo>
                      <a:pt x="404648" y="3715202"/>
                      <a:pt x="535722" y="3745932"/>
                      <a:pt x="664287" y="3764746"/>
                    </a:cubicBezTo>
                    <a:cubicBezTo>
                      <a:pt x="1011728" y="3815546"/>
                      <a:pt x="1369831" y="3792341"/>
                      <a:pt x="1707864" y="3696387"/>
                    </a:cubicBezTo>
                  </a:path>
                </a:pathLst>
              </a:custGeom>
              <a:solidFill>
                <a:srgbClr val="587E5A"/>
              </a:solidFill>
              <a:ln w="62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57" name="-">
                <a:extLst>
                  <a:ext uri="{FF2B5EF4-FFF2-40B4-BE49-F238E27FC236}">
                    <a16:creationId xmlns:a16="http://schemas.microsoft.com/office/drawing/2014/main" id="{4F9817D9-E712-433F-90CD-4067F838387D}"/>
                  </a:ext>
                </a:extLst>
              </p:cNvPr>
              <p:cNvSpPr/>
              <p:nvPr/>
            </p:nvSpPr>
            <p:spPr>
              <a:xfrm>
                <a:off x="-172920" y="2894674"/>
                <a:ext cx="1010028" cy="3044322"/>
              </a:xfrm>
              <a:custGeom>
                <a:avLst/>
                <a:gdLst>
                  <a:gd name="connsiteX0" fmla="*/ 997799 w 1010028"/>
                  <a:gd name="connsiteY0" fmla="*/ 803378 h 3044322"/>
                  <a:gd name="connsiteX1" fmla="*/ 938847 w 1010028"/>
                  <a:gd name="connsiteY1" fmla="*/ 803378 h 3044322"/>
                  <a:gd name="connsiteX2" fmla="*/ 544370 w 1010028"/>
                  <a:gd name="connsiteY2" fmla="*/ 1162108 h 3044322"/>
                  <a:gd name="connsiteX3" fmla="*/ 544370 w 1010028"/>
                  <a:gd name="connsiteY3" fmla="*/ 507991 h 3044322"/>
                  <a:gd name="connsiteX4" fmla="*/ 833486 w 1010028"/>
                  <a:gd name="connsiteY4" fmla="*/ 115396 h 3044322"/>
                  <a:gd name="connsiteX5" fmla="*/ 825960 w 1010028"/>
                  <a:gd name="connsiteY5" fmla="*/ 80275 h 3044322"/>
                  <a:gd name="connsiteX6" fmla="*/ 787077 w 1010028"/>
                  <a:gd name="connsiteY6" fmla="*/ 87174 h 3044322"/>
                  <a:gd name="connsiteX7" fmla="*/ 544370 w 1010028"/>
                  <a:gd name="connsiteY7" fmla="*/ 416427 h 3044322"/>
                  <a:gd name="connsiteX8" fmla="*/ 544370 w 1010028"/>
                  <a:gd name="connsiteY8" fmla="*/ 56443 h 3044322"/>
                  <a:gd name="connsiteX9" fmla="*/ 481655 w 1010028"/>
                  <a:gd name="connsiteY9" fmla="*/ 0 h 3044322"/>
                  <a:gd name="connsiteX10" fmla="*/ 418940 w 1010028"/>
                  <a:gd name="connsiteY10" fmla="*/ 56443 h 3044322"/>
                  <a:gd name="connsiteX11" fmla="*/ 418940 w 1010028"/>
                  <a:gd name="connsiteY11" fmla="*/ 853550 h 3044322"/>
                  <a:gd name="connsiteX12" fmla="*/ 70872 w 1010028"/>
                  <a:gd name="connsiteY12" fmla="*/ 548756 h 3044322"/>
                  <a:gd name="connsiteX13" fmla="*/ 11920 w 1010028"/>
                  <a:gd name="connsiteY13" fmla="*/ 549383 h 3044322"/>
                  <a:gd name="connsiteX14" fmla="*/ 12547 w 1010028"/>
                  <a:gd name="connsiteY14" fmla="*/ 602691 h 3044322"/>
                  <a:gd name="connsiteX15" fmla="*/ 418313 w 1010028"/>
                  <a:gd name="connsiteY15" fmla="*/ 958284 h 3044322"/>
                  <a:gd name="connsiteX16" fmla="*/ 215744 w 1010028"/>
                  <a:gd name="connsiteY16" fmla="*/ 3030386 h 3044322"/>
                  <a:gd name="connsiteX17" fmla="*/ 481028 w 1010028"/>
                  <a:gd name="connsiteY17" fmla="*/ 3030386 h 3044322"/>
                  <a:gd name="connsiteX18" fmla="*/ 698649 w 1010028"/>
                  <a:gd name="connsiteY18" fmla="*/ 2993384 h 3044322"/>
                  <a:gd name="connsiteX19" fmla="*/ 543743 w 1010028"/>
                  <a:gd name="connsiteY19" fmla="*/ 1268723 h 3044322"/>
                  <a:gd name="connsiteX20" fmla="*/ 997799 w 1010028"/>
                  <a:gd name="connsiteY20" fmla="*/ 856059 h 3044322"/>
                  <a:gd name="connsiteX21" fmla="*/ 997799 w 1010028"/>
                  <a:gd name="connsiteY21" fmla="*/ 803378 h 304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10028" h="3044322">
                    <a:moveTo>
                      <a:pt x="997799" y="803378"/>
                    </a:moveTo>
                    <a:cubicBezTo>
                      <a:pt x="981493" y="788954"/>
                      <a:pt x="955153" y="788954"/>
                      <a:pt x="938847" y="803378"/>
                    </a:cubicBezTo>
                    <a:lnTo>
                      <a:pt x="544370" y="1162108"/>
                    </a:lnTo>
                    <a:lnTo>
                      <a:pt x="544370" y="507991"/>
                    </a:lnTo>
                    <a:lnTo>
                      <a:pt x="833486" y="115396"/>
                    </a:lnTo>
                    <a:cubicBezTo>
                      <a:pt x="842266" y="104107"/>
                      <a:pt x="838503" y="88428"/>
                      <a:pt x="825960" y="80275"/>
                    </a:cubicBezTo>
                    <a:cubicBezTo>
                      <a:pt x="813417" y="72749"/>
                      <a:pt x="795857" y="75885"/>
                      <a:pt x="787077" y="87174"/>
                    </a:cubicBezTo>
                    <a:lnTo>
                      <a:pt x="544370" y="416427"/>
                    </a:lnTo>
                    <a:lnTo>
                      <a:pt x="544370" y="56443"/>
                    </a:lnTo>
                    <a:cubicBezTo>
                      <a:pt x="544370" y="25086"/>
                      <a:pt x="516148" y="0"/>
                      <a:pt x="481655" y="0"/>
                    </a:cubicBezTo>
                    <a:cubicBezTo>
                      <a:pt x="447162" y="0"/>
                      <a:pt x="418940" y="25086"/>
                      <a:pt x="418940" y="56443"/>
                    </a:cubicBezTo>
                    <a:lnTo>
                      <a:pt x="418940" y="853550"/>
                    </a:lnTo>
                    <a:lnTo>
                      <a:pt x="70872" y="548756"/>
                    </a:lnTo>
                    <a:cubicBezTo>
                      <a:pt x="54567" y="534331"/>
                      <a:pt x="27599" y="534331"/>
                      <a:pt x="11920" y="549383"/>
                    </a:cubicBezTo>
                    <a:cubicBezTo>
                      <a:pt x="-4386" y="564434"/>
                      <a:pt x="-3758" y="588266"/>
                      <a:pt x="12547" y="602691"/>
                    </a:cubicBezTo>
                    <a:lnTo>
                      <a:pt x="418313" y="958284"/>
                    </a:lnTo>
                    <a:lnTo>
                      <a:pt x="215744" y="3030386"/>
                    </a:lnTo>
                    <a:cubicBezTo>
                      <a:pt x="215744" y="3061744"/>
                      <a:pt x="446535" y="3030386"/>
                      <a:pt x="481028" y="3030386"/>
                    </a:cubicBezTo>
                    <a:cubicBezTo>
                      <a:pt x="515521" y="3030386"/>
                      <a:pt x="698649" y="3024742"/>
                      <a:pt x="698649" y="2993384"/>
                    </a:cubicBezTo>
                    <a:lnTo>
                      <a:pt x="543743" y="1268723"/>
                    </a:lnTo>
                    <a:lnTo>
                      <a:pt x="997799" y="856059"/>
                    </a:lnTo>
                    <a:cubicBezTo>
                      <a:pt x="1014105" y="842262"/>
                      <a:pt x="1014105" y="818430"/>
                      <a:pt x="997799" y="803378"/>
                    </a:cubicBezTo>
                    <a:close/>
                  </a:path>
                </a:pathLst>
              </a:custGeom>
              <a:solidFill>
                <a:srgbClr val="725C49"/>
              </a:solidFill>
              <a:ln w="62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51" name="-">
            <a:extLst>
              <a:ext uri="{FF2B5EF4-FFF2-40B4-BE49-F238E27FC236}">
                <a16:creationId xmlns:a16="http://schemas.microsoft.com/office/drawing/2014/main" id="{8D96D7C8-58F3-41AB-AD50-685D59A031EC}"/>
              </a:ext>
            </a:extLst>
          </p:cNvPr>
          <p:cNvGrpSpPr/>
          <p:nvPr/>
        </p:nvGrpSpPr>
        <p:grpSpPr>
          <a:xfrm>
            <a:off x="-177398" y="855916"/>
            <a:ext cx="12464932" cy="6065211"/>
            <a:chOff x="-177398" y="855917"/>
            <a:chExt cx="12464932" cy="6063912"/>
          </a:xfrm>
        </p:grpSpPr>
        <p:grpSp>
          <p:nvGrpSpPr>
            <p:cNvPr id="41" name="Graphic 38">
              <a:extLst>
                <a:ext uri="{FF2B5EF4-FFF2-40B4-BE49-F238E27FC236}">
                  <a16:creationId xmlns:a16="http://schemas.microsoft.com/office/drawing/2014/main" id="{2B47D380-BF3F-41A8-B1A8-5006889232B2}"/>
                </a:ext>
              </a:extLst>
            </p:cNvPr>
            <p:cNvGrpSpPr/>
            <p:nvPr/>
          </p:nvGrpSpPr>
          <p:grpSpPr>
            <a:xfrm>
              <a:off x="3731836" y="855917"/>
              <a:ext cx="7161415" cy="4716289"/>
              <a:chOff x="3731836" y="855917"/>
              <a:chExt cx="7161415" cy="4716289"/>
            </a:xfrm>
          </p:grpSpPr>
          <p:sp>
            <p:nvSpPr>
              <p:cNvPr id="42" name="-">
                <a:extLst>
                  <a:ext uri="{FF2B5EF4-FFF2-40B4-BE49-F238E27FC236}">
                    <a16:creationId xmlns:a16="http://schemas.microsoft.com/office/drawing/2014/main" id="{4903671A-926C-45F4-8FBF-E71E5601F5A9}"/>
                  </a:ext>
                </a:extLst>
              </p:cNvPr>
              <p:cNvSpPr/>
              <p:nvPr/>
            </p:nvSpPr>
            <p:spPr>
              <a:xfrm>
                <a:off x="7209835" y="2601335"/>
                <a:ext cx="3407385" cy="2944551"/>
              </a:xfrm>
              <a:custGeom>
                <a:avLst/>
                <a:gdLst>
                  <a:gd name="connsiteX0" fmla="*/ 0 w 3407385"/>
                  <a:gd name="connsiteY0" fmla="*/ 0 h 2944551"/>
                  <a:gd name="connsiteX1" fmla="*/ 3407386 w 3407385"/>
                  <a:gd name="connsiteY1" fmla="*/ 0 h 2944551"/>
                  <a:gd name="connsiteX2" fmla="*/ 3407386 w 3407385"/>
                  <a:gd name="connsiteY2" fmla="*/ 2944551 h 2944551"/>
                  <a:gd name="connsiteX3" fmla="*/ 0 w 3407385"/>
                  <a:gd name="connsiteY3" fmla="*/ 2944551 h 2944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7385" h="2944551">
                    <a:moveTo>
                      <a:pt x="0" y="0"/>
                    </a:moveTo>
                    <a:lnTo>
                      <a:pt x="3407386" y="0"/>
                    </a:lnTo>
                    <a:lnTo>
                      <a:pt x="3407386" y="2944551"/>
                    </a:lnTo>
                    <a:lnTo>
                      <a:pt x="0" y="2944551"/>
                    </a:lnTo>
                    <a:close/>
                  </a:path>
                </a:pathLst>
              </a:custGeom>
              <a:solidFill>
                <a:srgbClr val="2AAD94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-">
                <a:extLst>
                  <a:ext uri="{FF2B5EF4-FFF2-40B4-BE49-F238E27FC236}">
                    <a16:creationId xmlns:a16="http://schemas.microsoft.com/office/drawing/2014/main" id="{BB08542B-CF65-4CC9-A76E-028C8565E331}"/>
                  </a:ext>
                </a:extLst>
              </p:cNvPr>
              <p:cNvSpPr/>
              <p:nvPr/>
            </p:nvSpPr>
            <p:spPr>
              <a:xfrm>
                <a:off x="6108918" y="1438151"/>
                <a:ext cx="4784333" cy="1278732"/>
              </a:xfrm>
              <a:custGeom>
                <a:avLst/>
                <a:gdLst>
                  <a:gd name="connsiteX0" fmla="*/ 4784334 w 4784333"/>
                  <a:gd name="connsiteY0" fmla="*/ 1278733 h 1278732"/>
                  <a:gd name="connsiteX1" fmla="*/ 0 w 4784333"/>
                  <a:gd name="connsiteY1" fmla="*/ 1278733 h 1278732"/>
                  <a:gd name="connsiteX2" fmla="*/ 0 w 4784333"/>
                  <a:gd name="connsiteY2" fmla="*/ 0 h 1278732"/>
                  <a:gd name="connsiteX3" fmla="*/ 3406102 w 4784333"/>
                  <a:gd name="connsiteY3" fmla="*/ 0 h 1278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4333" h="1278732">
                    <a:moveTo>
                      <a:pt x="4784334" y="1278733"/>
                    </a:moveTo>
                    <a:lnTo>
                      <a:pt x="0" y="1278733"/>
                    </a:lnTo>
                    <a:lnTo>
                      <a:pt x="0" y="0"/>
                    </a:lnTo>
                    <a:lnTo>
                      <a:pt x="3406102" y="0"/>
                    </a:lnTo>
                    <a:close/>
                  </a:path>
                </a:pathLst>
              </a:custGeom>
              <a:solidFill>
                <a:srgbClr val="72C6DD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-">
                <a:extLst>
                  <a:ext uri="{FF2B5EF4-FFF2-40B4-BE49-F238E27FC236}">
                    <a16:creationId xmlns:a16="http://schemas.microsoft.com/office/drawing/2014/main" id="{759BCA07-C5CE-4D35-BAC9-DAE006C0B316}"/>
                  </a:ext>
                </a:extLst>
              </p:cNvPr>
              <p:cNvSpPr/>
              <p:nvPr/>
            </p:nvSpPr>
            <p:spPr>
              <a:xfrm>
                <a:off x="6019047" y="2662961"/>
                <a:ext cx="4874204" cy="123251"/>
              </a:xfrm>
              <a:custGeom>
                <a:avLst/>
                <a:gdLst>
                  <a:gd name="connsiteX0" fmla="*/ 4838257 w 4874204"/>
                  <a:gd name="connsiteY0" fmla="*/ 0 h 123251"/>
                  <a:gd name="connsiteX1" fmla="*/ 0 w 4874204"/>
                  <a:gd name="connsiteY1" fmla="*/ 0 h 123251"/>
                  <a:gd name="connsiteX2" fmla="*/ 0 w 4874204"/>
                  <a:gd name="connsiteY2" fmla="*/ 53922 h 123251"/>
                  <a:gd name="connsiteX3" fmla="*/ 315190 w 4874204"/>
                  <a:gd name="connsiteY3" fmla="*/ 53922 h 123251"/>
                  <a:gd name="connsiteX4" fmla="*/ 315190 w 4874204"/>
                  <a:gd name="connsiteY4" fmla="*/ 123251 h 123251"/>
                  <a:gd name="connsiteX5" fmla="*/ 4817073 w 4874204"/>
                  <a:gd name="connsiteY5" fmla="*/ 123251 h 123251"/>
                  <a:gd name="connsiteX6" fmla="*/ 4817073 w 4874204"/>
                  <a:gd name="connsiteY6" fmla="*/ 53922 h 123251"/>
                  <a:gd name="connsiteX7" fmla="*/ 4874205 w 4874204"/>
                  <a:gd name="connsiteY7" fmla="*/ 53922 h 123251"/>
                  <a:gd name="connsiteX8" fmla="*/ 4874205 w 4874204"/>
                  <a:gd name="connsiteY8" fmla="*/ 35306 h 123251"/>
                  <a:gd name="connsiteX9" fmla="*/ 4838257 w 4874204"/>
                  <a:gd name="connsiteY9" fmla="*/ 0 h 123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74204" h="123251">
                    <a:moveTo>
                      <a:pt x="4838257" y="0"/>
                    </a:moveTo>
                    <a:lnTo>
                      <a:pt x="0" y="0"/>
                    </a:lnTo>
                    <a:lnTo>
                      <a:pt x="0" y="53922"/>
                    </a:lnTo>
                    <a:lnTo>
                      <a:pt x="315190" y="53922"/>
                    </a:lnTo>
                    <a:lnTo>
                      <a:pt x="315190" y="123251"/>
                    </a:lnTo>
                    <a:lnTo>
                      <a:pt x="4817073" y="123251"/>
                    </a:lnTo>
                    <a:lnTo>
                      <a:pt x="4817073" y="53922"/>
                    </a:lnTo>
                    <a:lnTo>
                      <a:pt x="4874205" y="53922"/>
                    </a:lnTo>
                    <a:lnTo>
                      <a:pt x="4874205" y="35306"/>
                    </a:lnTo>
                    <a:cubicBezTo>
                      <a:pt x="4874205" y="15406"/>
                      <a:pt x="4858157" y="0"/>
                      <a:pt x="4838257" y="0"/>
                    </a:cubicBezTo>
                    <a:close/>
                  </a:path>
                </a:pathLst>
              </a:custGeom>
              <a:solidFill>
                <a:srgbClr val="2F3F6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-">
                <a:extLst>
                  <a:ext uri="{FF2B5EF4-FFF2-40B4-BE49-F238E27FC236}">
                    <a16:creationId xmlns:a16="http://schemas.microsoft.com/office/drawing/2014/main" id="{349C64CF-00B7-46EB-B5A6-381375804268}"/>
                  </a:ext>
                </a:extLst>
              </p:cNvPr>
              <p:cNvSpPr/>
              <p:nvPr/>
            </p:nvSpPr>
            <p:spPr>
              <a:xfrm>
                <a:off x="7576379" y="2643703"/>
                <a:ext cx="3040199" cy="2915022"/>
              </a:xfrm>
              <a:custGeom>
                <a:avLst/>
                <a:gdLst>
                  <a:gd name="connsiteX0" fmla="*/ 3040199 w 3040199"/>
                  <a:gd name="connsiteY0" fmla="*/ 1434081 h 2915022"/>
                  <a:gd name="connsiteX1" fmla="*/ 3040199 w 3040199"/>
                  <a:gd name="connsiteY1" fmla="*/ 2915022 h 2915022"/>
                  <a:gd name="connsiteX2" fmla="*/ 0 w 3040199"/>
                  <a:gd name="connsiteY2" fmla="*/ 2915022 h 2915022"/>
                  <a:gd name="connsiteX3" fmla="*/ 0 w 3040199"/>
                  <a:gd name="connsiteY3" fmla="*/ 1434081 h 2915022"/>
                  <a:gd name="connsiteX4" fmla="*/ 0 w 3040199"/>
                  <a:gd name="connsiteY4" fmla="*/ 1434081 h 2915022"/>
                  <a:gd name="connsiteX5" fmla="*/ 1537432 w 3040199"/>
                  <a:gd name="connsiteY5" fmla="*/ 0 h 291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0199" h="2915022">
                    <a:moveTo>
                      <a:pt x="3040199" y="1434081"/>
                    </a:moveTo>
                    <a:lnTo>
                      <a:pt x="3040199" y="2915022"/>
                    </a:lnTo>
                    <a:lnTo>
                      <a:pt x="0" y="2915022"/>
                    </a:lnTo>
                    <a:lnTo>
                      <a:pt x="0" y="1434081"/>
                    </a:lnTo>
                    <a:lnTo>
                      <a:pt x="0" y="1434081"/>
                    </a:lnTo>
                    <a:lnTo>
                      <a:pt x="1537432" y="0"/>
                    </a:lnTo>
                    <a:close/>
                  </a:path>
                </a:pathLst>
              </a:custGeom>
              <a:solidFill>
                <a:srgbClr val="32CEB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-">
                <a:extLst>
                  <a:ext uri="{FF2B5EF4-FFF2-40B4-BE49-F238E27FC236}">
                    <a16:creationId xmlns:a16="http://schemas.microsoft.com/office/drawing/2014/main" id="{3658D7CE-3CB7-4060-928F-5C7E8F7DA6C0}"/>
                  </a:ext>
                </a:extLst>
              </p:cNvPr>
              <p:cNvSpPr/>
              <p:nvPr/>
            </p:nvSpPr>
            <p:spPr>
              <a:xfrm>
                <a:off x="7620673" y="2596842"/>
                <a:ext cx="2995905" cy="1500841"/>
              </a:xfrm>
              <a:custGeom>
                <a:avLst/>
                <a:gdLst>
                  <a:gd name="connsiteX0" fmla="*/ 2995906 w 2995905"/>
                  <a:gd name="connsiteY0" fmla="*/ 1455264 h 1500841"/>
                  <a:gd name="connsiteX1" fmla="*/ 2995906 w 2995905"/>
                  <a:gd name="connsiteY1" fmla="*/ 1500842 h 1500841"/>
                  <a:gd name="connsiteX2" fmla="*/ 2918232 w 2995905"/>
                  <a:gd name="connsiteY2" fmla="*/ 1500842 h 1500841"/>
                  <a:gd name="connsiteX3" fmla="*/ 1701767 w 2995905"/>
                  <a:gd name="connsiteY3" fmla="*/ 437799 h 1500841"/>
                  <a:gd name="connsiteX4" fmla="*/ 600850 w 2995905"/>
                  <a:gd name="connsiteY4" fmla="*/ 1458474 h 1500841"/>
                  <a:gd name="connsiteX5" fmla="*/ 0 w 2995905"/>
                  <a:gd name="connsiteY5" fmla="*/ 1382726 h 1500841"/>
                  <a:gd name="connsiteX6" fmla="*/ 1495706 w 2995905"/>
                  <a:gd name="connsiteY6" fmla="*/ 0 h 1500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5905" h="1500841">
                    <a:moveTo>
                      <a:pt x="2995906" y="1455264"/>
                    </a:moveTo>
                    <a:lnTo>
                      <a:pt x="2995906" y="1500842"/>
                    </a:lnTo>
                    <a:lnTo>
                      <a:pt x="2918232" y="1500842"/>
                    </a:lnTo>
                    <a:lnTo>
                      <a:pt x="1701767" y="437799"/>
                    </a:lnTo>
                    <a:lnTo>
                      <a:pt x="600850" y="1458474"/>
                    </a:lnTo>
                    <a:lnTo>
                      <a:pt x="0" y="1382726"/>
                    </a:lnTo>
                    <a:lnTo>
                      <a:pt x="1495706" y="0"/>
                    </a:lnTo>
                    <a:close/>
                  </a:path>
                </a:pathLst>
              </a:custGeom>
              <a:solidFill>
                <a:srgbClr val="381306">
                  <a:alpha val="43000"/>
                </a:srgbClr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-">
                <a:extLst>
                  <a:ext uri="{FF2B5EF4-FFF2-40B4-BE49-F238E27FC236}">
                    <a16:creationId xmlns:a16="http://schemas.microsoft.com/office/drawing/2014/main" id="{51D794FE-B749-43E9-9690-EEB6D2290633}"/>
                  </a:ext>
                </a:extLst>
              </p:cNvPr>
              <p:cNvSpPr/>
              <p:nvPr/>
            </p:nvSpPr>
            <p:spPr>
              <a:xfrm>
                <a:off x="7449276" y="2540993"/>
                <a:ext cx="3288628" cy="1580441"/>
              </a:xfrm>
              <a:custGeom>
                <a:avLst/>
                <a:gdLst>
                  <a:gd name="connsiteX0" fmla="*/ 3288628 w 3288628"/>
                  <a:gd name="connsiteY0" fmla="*/ 1556690 h 1580441"/>
                  <a:gd name="connsiteX1" fmla="*/ 3126860 w 3288628"/>
                  <a:gd name="connsiteY1" fmla="*/ 1556690 h 1580441"/>
                  <a:gd name="connsiteX2" fmla="*/ 3126860 w 3288628"/>
                  <a:gd name="connsiteY2" fmla="*/ 1528445 h 1580441"/>
                  <a:gd name="connsiteX3" fmla="*/ 1665819 w 3288628"/>
                  <a:gd name="connsiteY3" fmla="*/ 111055 h 1580441"/>
                  <a:gd name="connsiteX4" fmla="*/ 80884 w 3288628"/>
                  <a:gd name="connsiteY4" fmla="*/ 1580442 h 1580441"/>
                  <a:gd name="connsiteX5" fmla="*/ 0 w 3288628"/>
                  <a:gd name="connsiteY5" fmla="*/ 1480942 h 1580441"/>
                  <a:gd name="connsiteX6" fmla="*/ 1668387 w 3288628"/>
                  <a:gd name="connsiteY6" fmla="*/ 0 h 1580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628" h="1580441">
                    <a:moveTo>
                      <a:pt x="3288628" y="1556690"/>
                    </a:moveTo>
                    <a:lnTo>
                      <a:pt x="3126860" y="1556690"/>
                    </a:lnTo>
                    <a:lnTo>
                      <a:pt x="3126860" y="1528445"/>
                    </a:lnTo>
                    <a:lnTo>
                      <a:pt x="1665819" y="111055"/>
                    </a:lnTo>
                    <a:lnTo>
                      <a:pt x="80884" y="1580442"/>
                    </a:lnTo>
                    <a:lnTo>
                      <a:pt x="0" y="1480942"/>
                    </a:lnTo>
                    <a:lnTo>
                      <a:pt x="1668387" y="0"/>
                    </a:lnTo>
                    <a:close/>
                  </a:path>
                </a:pathLst>
              </a:custGeom>
              <a:solidFill>
                <a:srgbClr val="2F3F6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-">
                <a:extLst>
                  <a:ext uri="{FF2B5EF4-FFF2-40B4-BE49-F238E27FC236}">
                    <a16:creationId xmlns:a16="http://schemas.microsoft.com/office/drawing/2014/main" id="{78D60943-1E17-44D7-AD91-E163347CEE38}"/>
                  </a:ext>
                </a:extLst>
              </p:cNvPr>
              <p:cNvSpPr/>
              <p:nvPr/>
            </p:nvSpPr>
            <p:spPr>
              <a:xfrm>
                <a:off x="3975130" y="1146713"/>
                <a:ext cx="3601249" cy="4398531"/>
              </a:xfrm>
              <a:custGeom>
                <a:avLst/>
                <a:gdLst>
                  <a:gd name="connsiteX0" fmla="*/ 3601250 w 3601249"/>
                  <a:gd name="connsiteY0" fmla="*/ 4398532 h 4398531"/>
                  <a:gd name="connsiteX1" fmla="*/ 0 w 3601249"/>
                  <a:gd name="connsiteY1" fmla="*/ 4398532 h 4398531"/>
                  <a:gd name="connsiteX2" fmla="*/ 0 w 3601249"/>
                  <a:gd name="connsiteY2" fmla="*/ 1637574 h 4398531"/>
                  <a:gd name="connsiteX3" fmla="*/ 1780725 w 3601249"/>
                  <a:gd name="connsiteY3" fmla="*/ 0 h 4398531"/>
                  <a:gd name="connsiteX4" fmla="*/ 3600608 w 3601249"/>
                  <a:gd name="connsiteY4" fmla="*/ 1640783 h 4398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1249" h="4398531">
                    <a:moveTo>
                      <a:pt x="3601250" y="4398532"/>
                    </a:moveTo>
                    <a:lnTo>
                      <a:pt x="0" y="4398532"/>
                    </a:lnTo>
                    <a:lnTo>
                      <a:pt x="0" y="1637574"/>
                    </a:lnTo>
                    <a:lnTo>
                      <a:pt x="1780725" y="0"/>
                    </a:lnTo>
                    <a:lnTo>
                      <a:pt x="3600608" y="1640783"/>
                    </a:lnTo>
                    <a:close/>
                  </a:path>
                </a:pathLst>
              </a:custGeom>
              <a:solidFill>
                <a:srgbClr val="43C4AB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-">
                <a:extLst>
                  <a:ext uri="{FF2B5EF4-FFF2-40B4-BE49-F238E27FC236}">
                    <a16:creationId xmlns:a16="http://schemas.microsoft.com/office/drawing/2014/main" id="{72FB8639-3B6E-409D-B3F1-B7299666386E}"/>
                  </a:ext>
                </a:extLst>
              </p:cNvPr>
              <p:cNvSpPr/>
              <p:nvPr/>
            </p:nvSpPr>
            <p:spPr>
              <a:xfrm>
                <a:off x="3963574" y="2639851"/>
                <a:ext cx="3612804" cy="2918873"/>
              </a:xfrm>
              <a:custGeom>
                <a:avLst/>
                <a:gdLst>
                  <a:gd name="connsiteX0" fmla="*/ 3590337 w 3612804"/>
                  <a:gd name="connsiteY0" fmla="*/ 0 h 2918873"/>
                  <a:gd name="connsiteX1" fmla="*/ 3595472 w 3612804"/>
                  <a:gd name="connsiteY1" fmla="*/ 2906677 h 2918873"/>
                  <a:gd name="connsiteX2" fmla="*/ 0 w 3612804"/>
                  <a:gd name="connsiteY2" fmla="*/ 2912455 h 2918873"/>
                  <a:gd name="connsiteX3" fmla="*/ 3612805 w 3612804"/>
                  <a:gd name="connsiteY3" fmla="*/ 2918874 h 2918873"/>
                  <a:gd name="connsiteX4" fmla="*/ 3612805 w 3612804"/>
                  <a:gd name="connsiteY4" fmla="*/ 20542 h 2918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2804" h="2918873">
                    <a:moveTo>
                      <a:pt x="3590337" y="0"/>
                    </a:moveTo>
                    <a:lnTo>
                      <a:pt x="3595472" y="2906677"/>
                    </a:lnTo>
                    <a:lnTo>
                      <a:pt x="0" y="2912455"/>
                    </a:lnTo>
                    <a:lnTo>
                      <a:pt x="3612805" y="2918874"/>
                    </a:lnTo>
                    <a:lnTo>
                      <a:pt x="3612805" y="20542"/>
                    </a:lnTo>
                    <a:close/>
                  </a:path>
                </a:pathLst>
              </a:custGeom>
              <a:solidFill>
                <a:srgbClr val="125B4D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0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3959081" y="2833715"/>
                <a:ext cx="365902" cy="207344"/>
                <a:chOff x="3959081" y="2833715"/>
                <a:chExt cx="365902" cy="207344"/>
              </a:xfrm>
            </p:grpSpPr>
            <p:sp>
              <p:nvSpPr>
                <p:cNvPr id="51" name="-">
                  <a:extLst>
                    <a:ext uri="{FF2B5EF4-FFF2-40B4-BE49-F238E27FC236}">
                      <a16:creationId xmlns:a16="http://schemas.microsoft.com/office/drawing/2014/main" id="{05E1F780-9E5A-4495-935D-EF6691DC95EA}"/>
                    </a:ext>
                  </a:extLst>
                </p:cNvPr>
                <p:cNvSpPr/>
                <p:nvPr/>
              </p:nvSpPr>
              <p:spPr>
                <a:xfrm>
                  <a:off x="3975130" y="2833715"/>
                  <a:ext cx="349854" cy="207344"/>
                </a:xfrm>
                <a:custGeom>
                  <a:avLst/>
                  <a:gdLst>
                    <a:gd name="connsiteX0" fmla="*/ 349854 w 349854"/>
                    <a:gd name="connsiteY0" fmla="*/ 207345 h 207344"/>
                    <a:gd name="connsiteX1" fmla="*/ 0 w 349854"/>
                    <a:gd name="connsiteY1" fmla="*/ 207345 h 207344"/>
                    <a:gd name="connsiteX2" fmla="*/ 0 w 349854"/>
                    <a:gd name="connsiteY2" fmla="*/ 16048 h 207344"/>
                    <a:gd name="connsiteX3" fmla="*/ 322893 w 349854"/>
                    <a:gd name="connsiteY3" fmla="*/ 0 h 207344"/>
                    <a:gd name="connsiteX4" fmla="*/ 349854 w 349854"/>
                    <a:gd name="connsiteY4" fmla="*/ 16048 h 2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854" h="207344">
                      <a:moveTo>
                        <a:pt x="349854" y="207345"/>
                      </a:moveTo>
                      <a:lnTo>
                        <a:pt x="0" y="207345"/>
                      </a:lnTo>
                      <a:lnTo>
                        <a:pt x="0" y="16048"/>
                      </a:lnTo>
                      <a:lnTo>
                        <a:pt x="322893" y="0"/>
                      </a:lnTo>
                      <a:lnTo>
                        <a:pt x="349854" y="16048"/>
                      </a:lnTo>
                      <a:close/>
                    </a:path>
                  </a:pathLst>
                </a:custGeom>
                <a:solidFill>
                  <a:srgbClr val="3F2112">
                    <a:alpha val="45000"/>
                  </a:srgbClr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-">
                  <a:extLst>
                    <a:ext uri="{FF2B5EF4-FFF2-40B4-BE49-F238E27FC236}">
                      <a16:creationId xmlns:a16="http://schemas.microsoft.com/office/drawing/2014/main" id="{5E466970-CD9F-411C-9D89-8447703BD1D5}"/>
                    </a:ext>
                  </a:extLst>
                </p:cNvPr>
                <p:cNvSpPr/>
                <p:nvPr/>
              </p:nvSpPr>
              <p:spPr>
                <a:xfrm>
                  <a:off x="3959081" y="2833715"/>
                  <a:ext cx="340225" cy="191296"/>
                </a:xfrm>
                <a:custGeom>
                  <a:avLst/>
                  <a:gdLst>
                    <a:gd name="connsiteX0" fmla="*/ 0 w 340225"/>
                    <a:gd name="connsiteY0" fmla="*/ 0 h 191296"/>
                    <a:gd name="connsiteX1" fmla="*/ 340225 w 340225"/>
                    <a:gd name="connsiteY1" fmla="*/ 0 h 191296"/>
                    <a:gd name="connsiteX2" fmla="*/ 340225 w 340225"/>
                    <a:gd name="connsiteY2" fmla="*/ 191296 h 191296"/>
                    <a:gd name="connsiteX3" fmla="*/ 0 w 340225"/>
                    <a:gd name="connsiteY3" fmla="*/ 191296 h 19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0225" h="191296">
                      <a:moveTo>
                        <a:pt x="0" y="0"/>
                      </a:moveTo>
                      <a:lnTo>
                        <a:pt x="340225" y="0"/>
                      </a:lnTo>
                      <a:lnTo>
                        <a:pt x="340225" y="191296"/>
                      </a:lnTo>
                      <a:lnTo>
                        <a:pt x="0" y="191296"/>
                      </a:lnTo>
                      <a:close/>
                    </a:path>
                  </a:pathLst>
                </a:custGeom>
                <a:solidFill>
                  <a:srgbClr val="7CEDD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3959081" y="3045553"/>
                <a:ext cx="365902" cy="207344"/>
                <a:chOff x="3959081" y="3045553"/>
                <a:chExt cx="365902" cy="207344"/>
              </a:xfrm>
            </p:grpSpPr>
            <p:sp>
              <p:nvSpPr>
                <p:cNvPr id="54" name="-">
                  <a:extLst>
                    <a:ext uri="{FF2B5EF4-FFF2-40B4-BE49-F238E27FC236}">
                      <a16:creationId xmlns:a16="http://schemas.microsoft.com/office/drawing/2014/main" id="{7E68E43C-79B4-48B7-BCD3-E78389FDE289}"/>
                    </a:ext>
                  </a:extLst>
                </p:cNvPr>
                <p:cNvSpPr/>
                <p:nvPr/>
              </p:nvSpPr>
              <p:spPr>
                <a:xfrm>
                  <a:off x="3975130" y="3045553"/>
                  <a:ext cx="349854" cy="207344"/>
                </a:xfrm>
                <a:custGeom>
                  <a:avLst/>
                  <a:gdLst>
                    <a:gd name="connsiteX0" fmla="*/ 349854 w 349854"/>
                    <a:gd name="connsiteY0" fmla="*/ 207345 h 207344"/>
                    <a:gd name="connsiteX1" fmla="*/ 0 w 349854"/>
                    <a:gd name="connsiteY1" fmla="*/ 207345 h 207344"/>
                    <a:gd name="connsiteX2" fmla="*/ 0 w 349854"/>
                    <a:gd name="connsiteY2" fmla="*/ 16048 h 207344"/>
                    <a:gd name="connsiteX3" fmla="*/ 322893 w 349854"/>
                    <a:gd name="connsiteY3" fmla="*/ 0 h 207344"/>
                    <a:gd name="connsiteX4" fmla="*/ 349854 w 349854"/>
                    <a:gd name="connsiteY4" fmla="*/ 16048 h 2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854" h="207344">
                      <a:moveTo>
                        <a:pt x="349854" y="207345"/>
                      </a:moveTo>
                      <a:lnTo>
                        <a:pt x="0" y="207345"/>
                      </a:lnTo>
                      <a:lnTo>
                        <a:pt x="0" y="16048"/>
                      </a:lnTo>
                      <a:lnTo>
                        <a:pt x="322893" y="0"/>
                      </a:lnTo>
                      <a:lnTo>
                        <a:pt x="349854" y="16048"/>
                      </a:lnTo>
                      <a:close/>
                    </a:path>
                  </a:pathLst>
                </a:custGeom>
                <a:solidFill>
                  <a:srgbClr val="3F2112">
                    <a:alpha val="45000"/>
                  </a:srgbClr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-">
                  <a:extLst>
                    <a:ext uri="{FF2B5EF4-FFF2-40B4-BE49-F238E27FC236}">
                      <a16:creationId xmlns:a16="http://schemas.microsoft.com/office/drawing/2014/main" id="{8597819E-A6BA-42C4-B42B-7CAA680F65D8}"/>
                    </a:ext>
                  </a:extLst>
                </p:cNvPr>
                <p:cNvSpPr/>
                <p:nvPr/>
              </p:nvSpPr>
              <p:spPr>
                <a:xfrm>
                  <a:off x="3959081" y="3045553"/>
                  <a:ext cx="340225" cy="191296"/>
                </a:xfrm>
                <a:custGeom>
                  <a:avLst/>
                  <a:gdLst>
                    <a:gd name="connsiteX0" fmla="*/ 0 w 340225"/>
                    <a:gd name="connsiteY0" fmla="*/ 0 h 191296"/>
                    <a:gd name="connsiteX1" fmla="*/ 340225 w 340225"/>
                    <a:gd name="connsiteY1" fmla="*/ 0 h 191296"/>
                    <a:gd name="connsiteX2" fmla="*/ 340225 w 340225"/>
                    <a:gd name="connsiteY2" fmla="*/ 191296 h 191296"/>
                    <a:gd name="connsiteX3" fmla="*/ 0 w 340225"/>
                    <a:gd name="connsiteY3" fmla="*/ 191296 h 19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0225" h="191296">
                      <a:moveTo>
                        <a:pt x="0" y="0"/>
                      </a:moveTo>
                      <a:lnTo>
                        <a:pt x="340225" y="0"/>
                      </a:lnTo>
                      <a:lnTo>
                        <a:pt x="340225" y="191296"/>
                      </a:lnTo>
                      <a:lnTo>
                        <a:pt x="0" y="191296"/>
                      </a:lnTo>
                      <a:close/>
                    </a:path>
                  </a:pathLst>
                </a:custGeom>
                <a:solidFill>
                  <a:srgbClr val="7CEDD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6" name="-">
                <a:extLst>
                  <a:ext uri="{FF2B5EF4-FFF2-40B4-BE49-F238E27FC236}">
                    <a16:creationId xmlns:a16="http://schemas.microsoft.com/office/drawing/2014/main" id="{C05DCCEF-5235-4D4C-824D-865CE701DD0A}"/>
                  </a:ext>
                </a:extLst>
              </p:cNvPr>
              <p:cNvSpPr/>
              <p:nvPr/>
            </p:nvSpPr>
            <p:spPr>
              <a:xfrm>
                <a:off x="3975130" y="3258034"/>
                <a:ext cx="349854" cy="222750"/>
              </a:xfrm>
              <a:custGeom>
                <a:avLst/>
                <a:gdLst>
                  <a:gd name="connsiteX0" fmla="*/ 349854 w 349854"/>
                  <a:gd name="connsiteY0" fmla="*/ 222751 h 222750"/>
                  <a:gd name="connsiteX1" fmla="*/ 0 w 349854"/>
                  <a:gd name="connsiteY1" fmla="*/ 222751 h 222750"/>
                  <a:gd name="connsiteX2" fmla="*/ 0 w 349854"/>
                  <a:gd name="connsiteY2" fmla="*/ 31455 h 222750"/>
                  <a:gd name="connsiteX3" fmla="*/ 323535 w 349854"/>
                  <a:gd name="connsiteY3" fmla="*/ 0 h 222750"/>
                  <a:gd name="connsiteX4" fmla="*/ 349854 w 349854"/>
                  <a:gd name="connsiteY4" fmla="*/ 31455 h 222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854" h="222750">
                    <a:moveTo>
                      <a:pt x="349854" y="222751"/>
                    </a:moveTo>
                    <a:lnTo>
                      <a:pt x="0" y="222751"/>
                    </a:lnTo>
                    <a:lnTo>
                      <a:pt x="0" y="31455"/>
                    </a:lnTo>
                    <a:lnTo>
                      <a:pt x="323535" y="0"/>
                    </a:lnTo>
                    <a:lnTo>
                      <a:pt x="349854" y="31455"/>
                    </a:lnTo>
                    <a:close/>
                  </a:path>
                </a:pathLst>
              </a:custGeom>
              <a:solidFill>
                <a:srgbClr val="3F2112">
                  <a:alpha val="45000"/>
                </a:srgbClr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-">
                <a:extLst>
                  <a:ext uri="{FF2B5EF4-FFF2-40B4-BE49-F238E27FC236}">
                    <a16:creationId xmlns:a16="http://schemas.microsoft.com/office/drawing/2014/main" id="{F4F2BEBE-F5F8-440D-A340-CEFB3CB8F5E3}"/>
                  </a:ext>
                </a:extLst>
              </p:cNvPr>
              <p:cNvSpPr/>
              <p:nvPr/>
            </p:nvSpPr>
            <p:spPr>
              <a:xfrm>
                <a:off x="3959081" y="3258034"/>
                <a:ext cx="340225" cy="191296"/>
              </a:xfrm>
              <a:custGeom>
                <a:avLst/>
                <a:gdLst>
                  <a:gd name="connsiteX0" fmla="*/ 0 w 340225"/>
                  <a:gd name="connsiteY0" fmla="*/ 0 h 191296"/>
                  <a:gd name="connsiteX1" fmla="*/ 340225 w 340225"/>
                  <a:gd name="connsiteY1" fmla="*/ 0 h 191296"/>
                  <a:gd name="connsiteX2" fmla="*/ 340225 w 340225"/>
                  <a:gd name="connsiteY2" fmla="*/ 191296 h 191296"/>
                  <a:gd name="connsiteX3" fmla="*/ 0 w 340225"/>
                  <a:gd name="connsiteY3" fmla="*/ 191296 h 191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225" h="191296">
                    <a:moveTo>
                      <a:pt x="0" y="0"/>
                    </a:moveTo>
                    <a:lnTo>
                      <a:pt x="340225" y="0"/>
                    </a:lnTo>
                    <a:lnTo>
                      <a:pt x="340225" y="191296"/>
                    </a:lnTo>
                    <a:lnTo>
                      <a:pt x="0" y="191296"/>
                    </a:lnTo>
                    <a:close/>
                  </a:path>
                </a:pathLst>
              </a:custGeom>
              <a:solidFill>
                <a:srgbClr val="7CEDD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8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7236154" y="2851047"/>
                <a:ext cx="365581" cy="207344"/>
                <a:chOff x="7236154" y="2851047"/>
                <a:chExt cx="365581" cy="207344"/>
              </a:xfrm>
            </p:grpSpPr>
            <p:sp>
              <p:nvSpPr>
                <p:cNvPr id="59" name="-">
                  <a:extLst>
                    <a:ext uri="{FF2B5EF4-FFF2-40B4-BE49-F238E27FC236}">
                      <a16:creationId xmlns:a16="http://schemas.microsoft.com/office/drawing/2014/main" id="{55B746C1-6411-494F-B3F1-623CCD9A1370}"/>
                    </a:ext>
                  </a:extLst>
                </p:cNvPr>
                <p:cNvSpPr/>
                <p:nvPr/>
              </p:nvSpPr>
              <p:spPr>
                <a:xfrm>
                  <a:off x="7236154" y="2851047"/>
                  <a:ext cx="339583" cy="207344"/>
                </a:xfrm>
                <a:custGeom>
                  <a:avLst/>
                  <a:gdLst>
                    <a:gd name="connsiteX0" fmla="*/ 0 w 339583"/>
                    <a:gd name="connsiteY0" fmla="*/ 207345 h 207344"/>
                    <a:gd name="connsiteX1" fmla="*/ 339583 w 339583"/>
                    <a:gd name="connsiteY1" fmla="*/ 207345 h 207344"/>
                    <a:gd name="connsiteX2" fmla="*/ 339583 w 339583"/>
                    <a:gd name="connsiteY2" fmla="*/ 16048 h 207344"/>
                    <a:gd name="connsiteX3" fmla="*/ 25677 w 339583"/>
                    <a:gd name="connsiteY3" fmla="*/ 0 h 207344"/>
                    <a:gd name="connsiteX4" fmla="*/ 0 w 339583"/>
                    <a:gd name="connsiteY4" fmla="*/ 16048 h 20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9583" h="207344">
                      <a:moveTo>
                        <a:pt x="0" y="207345"/>
                      </a:moveTo>
                      <a:lnTo>
                        <a:pt x="339583" y="207345"/>
                      </a:lnTo>
                      <a:lnTo>
                        <a:pt x="339583" y="16048"/>
                      </a:lnTo>
                      <a:lnTo>
                        <a:pt x="25677" y="0"/>
                      </a:lnTo>
                      <a:lnTo>
                        <a:pt x="0" y="16048"/>
                      </a:lnTo>
                      <a:close/>
                    </a:path>
                  </a:pathLst>
                </a:custGeom>
                <a:solidFill>
                  <a:srgbClr val="3F2112">
                    <a:alpha val="45000"/>
                  </a:srgbClr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-">
                  <a:extLst>
                    <a:ext uri="{FF2B5EF4-FFF2-40B4-BE49-F238E27FC236}">
                      <a16:creationId xmlns:a16="http://schemas.microsoft.com/office/drawing/2014/main" id="{D52061D3-8815-42D2-8F44-AAA42C637AC0}"/>
                    </a:ext>
                  </a:extLst>
                </p:cNvPr>
                <p:cNvSpPr/>
                <p:nvPr/>
              </p:nvSpPr>
              <p:spPr>
                <a:xfrm rot="-10800000">
                  <a:off x="7262152" y="2851606"/>
                  <a:ext cx="339583" cy="191296"/>
                </a:xfrm>
                <a:custGeom>
                  <a:avLst/>
                  <a:gdLst>
                    <a:gd name="connsiteX0" fmla="*/ 0 w 339583"/>
                    <a:gd name="connsiteY0" fmla="*/ 0 h 191296"/>
                    <a:gd name="connsiteX1" fmla="*/ 339583 w 339583"/>
                    <a:gd name="connsiteY1" fmla="*/ 0 h 191296"/>
                    <a:gd name="connsiteX2" fmla="*/ 339583 w 339583"/>
                    <a:gd name="connsiteY2" fmla="*/ 191296 h 191296"/>
                    <a:gd name="connsiteX3" fmla="*/ 0 w 339583"/>
                    <a:gd name="connsiteY3" fmla="*/ 191296 h 19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583" h="191296">
                      <a:moveTo>
                        <a:pt x="0" y="0"/>
                      </a:moveTo>
                      <a:lnTo>
                        <a:pt x="339583" y="0"/>
                      </a:lnTo>
                      <a:lnTo>
                        <a:pt x="339583" y="191296"/>
                      </a:lnTo>
                      <a:lnTo>
                        <a:pt x="0" y="191296"/>
                      </a:lnTo>
                      <a:close/>
                    </a:path>
                  </a:pathLst>
                </a:custGeom>
                <a:solidFill>
                  <a:srgbClr val="7CEDD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7236154" y="3063078"/>
                <a:ext cx="365581" cy="207152"/>
                <a:chOff x="7236154" y="3063078"/>
                <a:chExt cx="365581" cy="207152"/>
              </a:xfrm>
            </p:grpSpPr>
            <p:sp>
              <p:nvSpPr>
                <p:cNvPr id="62" name="-">
                  <a:extLst>
                    <a:ext uri="{FF2B5EF4-FFF2-40B4-BE49-F238E27FC236}">
                      <a16:creationId xmlns:a16="http://schemas.microsoft.com/office/drawing/2014/main" id="{6E0995E5-93E2-493A-B6FA-F1275B7902A4}"/>
                    </a:ext>
                  </a:extLst>
                </p:cNvPr>
                <p:cNvSpPr/>
                <p:nvPr/>
              </p:nvSpPr>
              <p:spPr>
                <a:xfrm>
                  <a:off x="7236154" y="3063528"/>
                  <a:ext cx="339583" cy="206702"/>
                </a:xfrm>
                <a:custGeom>
                  <a:avLst/>
                  <a:gdLst>
                    <a:gd name="connsiteX0" fmla="*/ 0 w 339583"/>
                    <a:gd name="connsiteY0" fmla="*/ 206703 h 206702"/>
                    <a:gd name="connsiteX1" fmla="*/ 339583 w 339583"/>
                    <a:gd name="connsiteY1" fmla="*/ 206703 h 206702"/>
                    <a:gd name="connsiteX2" fmla="*/ 339583 w 339583"/>
                    <a:gd name="connsiteY2" fmla="*/ 15406 h 206702"/>
                    <a:gd name="connsiteX3" fmla="*/ 25677 w 339583"/>
                    <a:gd name="connsiteY3" fmla="*/ 0 h 206702"/>
                    <a:gd name="connsiteX4" fmla="*/ 0 w 339583"/>
                    <a:gd name="connsiteY4" fmla="*/ 15406 h 206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9583" h="206702">
                      <a:moveTo>
                        <a:pt x="0" y="206703"/>
                      </a:moveTo>
                      <a:lnTo>
                        <a:pt x="339583" y="206703"/>
                      </a:lnTo>
                      <a:lnTo>
                        <a:pt x="339583" y="15406"/>
                      </a:lnTo>
                      <a:lnTo>
                        <a:pt x="25677" y="0"/>
                      </a:lnTo>
                      <a:lnTo>
                        <a:pt x="0" y="15406"/>
                      </a:lnTo>
                      <a:close/>
                    </a:path>
                  </a:pathLst>
                </a:custGeom>
                <a:solidFill>
                  <a:srgbClr val="3F2112">
                    <a:alpha val="45000"/>
                  </a:srgbClr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-">
                  <a:extLst>
                    <a:ext uri="{FF2B5EF4-FFF2-40B4-BE49-F238E27FC236}">
                      <a16:creationId xmlns:a16="http://schemas.microsoft.com/office/drawing/2014/main" id="{05D2C8BB-D016-4C87-B722-9AA9FA66D7F0}"/>
                    </a:ext>
                  </a:extLst>
                </p:cNvPr>
                <p:cNvSpPr/>
                <p:nvPr/>
              </p:nvSpPr>
              <p:spPr>
                <a:xfrm rot="-10800000">
                  <a:off x="7262152" y="3063078"/>
                  <a:ext cx="339583" cy="191296"/>
                </a:xfrm>
                <a:custGeom>
                  <a:avLst/>
                  <a:gdLst>
                    <a:gd name="connsiteX0" fmla="*/ 0 w 339583"/>
                    <a:gd name="connsiteY0" fmla="*/ 0 h 191296"/>
                    <a:gd name="connsiteX1" fmla="*/ 339583 w 339583"/>
                    <a:gd name="connsiteY1" fmla="*/ 0 h 191296"/>
                    <a:gd name="connsiteX2" fmla="*/ 339583 w 339583"/>
                    <a:gd name="connsiteY2" fmla="*/ 191296 h 191296"/>
                    <a:gd name="connsiteX3" fmla="*/ 0 w 339583"/>
                    <a:gd name="connsiteY3" fmla="*/ 191296 h 19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583" h="191296">
                      <a:moveTo>
                        <a:pt x="0" y="0"/>
                      </a:moveTo>
                      <a:lnTo>
                        <a:pt x="339583" y="0"/>
                      </a:lnTo>
                      <a:lnTo>
                        <a:pt x="339583" y="191296"/>
                      </a:lnTo>
                      <a:lnTo>
                        <a:pt x="0" y="191296"/>
                      </a:lnTo>
                      <a:close/>
                    </a:path>
                  </a:pathLst>
                </a:custGeom>
                <a:solidFill>
                  <a:srgbClr val="7CEDD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4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7236154" y="3275167"/>
                <a:ext cx="365581" cy="206901"/>
                <a:chOff x="7236154" y="3275167"/>
                <a:chExt cx="365581" cy="206901"/>
              </a:xfrm>
            </p:grpSpPr>
            <p:sp>
              <p:nvSpPr>
                <p:cNvPr id="65" name="-">
                  <a:extLst>
                    <a:ext uri="{FF2B5EF4-FFF2-40B4-BE49-F238E27FC236}">
                      <a16:creationId xmlns:a16="http://schemas.microsoft.com/office/drawing/2014/main" id="{6FE818ED-8DE3-44BE-9B4B-400EF5E5A81A}"/>
                    </a:ext>
                  </a:extLst>
                </p:cNvPr>
                <p:cNvSpPr/>
                <p:nvPr/>
              </p:nvSpPr>
              <p:spPr>
                <a:xfrm>
                  <a:off x="7236154" y="3275366"/>
                  <a:ext cx="339583" cy="206702"/>
                </a:xfrm>
                <a:custGeom>
                  <a:avLst/>
                  <a:gdLst>
                    <a:gd name="connsiteX0" fmla="*/ 0 w 339583"/>
                    <a:gd name="connsiteY0" fmla="*/ 206703 h 206702"/>
                    <a:gd name="connsiteX1" fmla="*/ 339583 w 339583"/>
                    <a:gd name="connsiteY1" fmla="*/ 206703 h 206702"/>
                    <a:gd name="connsiteX2" fmla="*/ 339583 w 339583"/>
                    <a:gd name="connsiteY2" fmla="*/ 15406 h 206702"/>
                    <a:gd name="connsiteX3" fmla="*/ 25677 w 339583"/>
                    <a:gd name="connsiteY3" fmla="*/ 0 h 206702"/>
                    <a:gd name="connsiteX4" fmla="*/ 0 w 339583"/>
                    <a:gd name="connsiteY4" fmla="*/ 15406 h 206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9583" h="206702">
                      <a:moveTo>
                        <a:pt x="0" y="206703"/>
                      </a:moveTo>
                      <a:lnTo>
                        <a:pt x="339583" y="206703"/>
                      </a:lnTo>
                      <a:lnTo>
                        <a:pt x="339583" y="15406"/>
                      </a:lnTo>
                      <a:lnTo>
                        <a:pt x="25677" y="0"/>
                      </a:lnTo>
                      <a:lnTo>
                        <a:pt x="0" y="15406"/>
                      </a:lnTo>
                      <a:close/>
                    </a:path>
                  </a:pathLst>
                </a:custGeom>
                <a:solidFill>
                  <a:srgbClr val="3F2112">
                    <a:alpha val="45000"/>
                  </a:srgbClr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-">
                  <a:extLst>
                    <a:ext uri="{FF2B5EF4-FFF2-40B4-BE49-F238E27FC236}">
                      <a16:creationId xmlns:a16="http://schemas.microsoft.com/office/drawing/2014/main" id="{1F8112CF-CCFD-44B3-B844-F1F91B5ACE59}"/>
                    </a:ext>
                  </a:extLst>
                </p:cNvPr>
                <p:cNvSpPr/>
                <p:nvPr/>
              </p:nvSpPr>
              <p:spPr>
                <a:xfrm rot="-10800000">
                  <a:off x="7262152" y="3275167"/>
                  <a:ext cx="339583" cy="191296"/>
                </a:xfrm>
                <a:custGeom>
                  <a:avLst/>
                  <a:gdLst>
                    <a:gd name="connsiteX0" fmla="*/ 0 w 339583"/>
                    <a:gd name="connsiteY0" fmla="*/ 0 h 191296"/>
                    <a:gd name="connsiteX1" fmla="*/ 339583 w 339583"/>
                    <a:gd name="connsiteY1" fmla="*/ 0 h 191296"/>
                    <a:gd name="connsiteX2" fmla="*/ 339583 w 339583"/>
                    <a:gd name="connsiteY2" fmla="*/ 191296 h 191296"/>
                    <a:gd name="connsiteX3" fmla="*/ 0 w 339583"/>
                    <a:gd name="connsiteY3" fmla="*/ 191296 h 191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9583" h="191296">
                      <a:moveTo>
                        <a:pt x="0" y="0"/>
                      </a:moveTo>
                      <a:lnTo>
                        <a:pt x="339583" y="0"/>
                      </a:lnTo>
                      <a:lnTo>
                        <a:pt x="339583" y="191296"/>
                      </a:lnTo>
                      <a:lnTo>
                        <a:pt x="0" y="191296"/>
                      </a:lnTo>
                      <a:close/>
                    </a:path>
                  </a:pathLst>
                </a:custGeom>
                <a:solidFill>
                  <a:srgbClr val="7CEDD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7" name="-">
                <a:extLst>
                  <a:ext uri="{FF2B5EF4-FFF2-40B4-BE49-F238E27FC236}">
                    <a16:creationId xmlns:a16="http://schemas.microsoft.com/office/drawing/2014/main" id="{61E1BAA1-6E79-4DB3-9A4A-68B3C6A942B0}"/>
                  </a:ext>
                </a:extLst>
              </p:cNvPr>
              <p:cNvSpPr/>
              <p:nvPr/>
            </p:nvSpPr>
            <p:spPr>
              <a:xfrm>
                <a:off x="3745317" y="3611097"/>
                <a:ext cx="3954313" cy="444218"/>
              </a:xfrm>
              <a:custGeom>
                <a:avLst/>
                <a:gdLst>
                  <a:gd name="connsiteX0" fmla="*/ 3954313 w 3954313"/>
                  <a:gd name="connsiteY0" fmla="*/ 444218 h 444218"/>
                  <a:gd name="connsiteX1" fmla="*/ 0 w 3954313"/>
                  <a:gd name="connsiteY1" fmla="*/ 444218 h 444218"/>
                  <a:gd name="connsiteX2" fmla="*/ 35306 w 3954313"/>
                  <a:gd name="connsiteY2" fmla="*/ 375531 h 444218"/>
                  <a:gd name="connsiteX3" fmla="*/ 229813 w 3954313"/>
                  <a:gd name="connsiteY3" fmla="*/ 0 h 444218"/>
                  <a:gd name="connsiteX4" fmla="*/ 3831062 w 3954313"/>
                  <a:gd name="connsiteY4" fmla="*/ 0 h 444218"/>
                  <a:gd name="connsiteX5" fmla="*/ 3935055 w 3954313"/>
                  <a:gd name="connsiteY5" fmla="*/ 375531 h 444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54313" h="444218">
                    <a:moveTo>
                      <a:pt x="3954313" y="444218"/>
                    </a:moveTo>
                    <a:lnTo>
                      <a:pt x="0" y="444218"/>
                    </a:lnTo>
                    <a:lnTo>
                      <a:pt x="35306" y="375531"/>
                    </a:lnTo>
                    <a:lnTo>
                      <a:pt x="229813" y="0"/>
                    </a:lnTo>
                    <a:lnTo>
                      <a:pt x="3831062" y="0"/>
                    </a:lnTo>
                    <a:lnTo>
                      <a:pt x="3935055" y="375531"/>
                    </a:lnTo>
                    <a:close/>
                  </a:path>
                </a:pathLst>
              </a:custGeom>
              <a:solidFill>
                <a:srgbClr val="72C6DD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-">
                <a:extLst>
                  <a:ext uri="{FF2B5EF4-FFF2-40B4-BE49-F238E27FC236}">
                    <a16:creationId xmlns:a16="http://schemas.microsoft.com/office/drawing/2014/main" id="{FA7C14BB-39D8-46A6-947E-383BB3AE8A5E}"/>
                  </a:ext>
                </a:extLst>
              </p:cNvPr>
              <p:cNvSpPr/>
              <p:nvPr/>
            </p:nvSpPr>
            <p:spPr>
              <a:xfrm>
                <a:off x="3745317" y="3986629"/>
                <a:ext cx="3954313" cy="68686"/>
              </a:xfrm>
              <a:custGeom>
                <a:avLst/>
                <a:gdLst>
                  <a:gd name="connsiteX0" fmla="*/ 3954313 w 3954313"/>
                  <a:gd name="connsiteY0" fmla="*/ 68687 h 68686"/>
                  <a:gd name="connsiteX1" fmla="*/ 0 w 3954313"/>
                  <a:gd name="connsiteY1" fmla="*/ 68687 h 68686"/>
                  <a:gd name="connsiteX2" fmla="*/ 35306 w 3954313"/>
                  <a:gd name="connsiteY2" fmla="*/ 0 h 68686"/>
                  <a:gd name="connsiteX3" fmla="*/ 3935055 w 3954313"/>
                  <a:gd name="connsiteY3" fmla="*/ 0 h 6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54313" h="68686">
                    <a:moveTo>
                      <a:pt x="3954313" y="68687"/>
                    </a:moveTo>
                    <a:lnTo>
                      <a:pt x="0" y="68687"/>
                    </a:lnTo>
                    <a:lnTo>
                      <a:pt x="35306" y="0"/>
                    </a:lnTo>
                    <a:lnTo>
                      <a:pt x="3935055" y="0"/>
                    </a:lnTo>
                    <a:close/>
                  </a:path>
                </a:pathLst>
              </a:custGeom>
              <a:solidFill>
                <a:srgbClr val="5E0D07">
                  <a:alpha val="26000"/>
                </a:srgbClr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-">
                <a:extLst>
                  <a:ext uri="{FF2B5EF4-FFF2-40B4-BE49-F238E27FC236}">
                    <a16:creationId xmlns:a16="http://schemas.microsoft.com/office/drawing/2014/main" id="{E9B0C91E-231E-4E66-B771-D081602B603F}"/>
                  </a:ext>
                </a:extLst>
              </p:cNvPr>
              <p:cNvSpPr/>
              <p:nvPr/>
            </p:nvSpPr>
            <p:spPr>
              <a:xfrm>
                <a:off x="4977188" y="3544978"/>
                <a:ext cx="1476448" cy="507127"/>
              </a:xfrm>
              <a:custGeom>
                <a:avLst/>
                <a:gdLst>
                  <a:gd name="connsiteX0" fmla="*/ 762618 w 1476448"/>
                  <a:gd name="connsiteY0" fmla="*/ 0 h 507127"/>
                  <a:gd name="connsiteX1" fmla="*/ 0 w 1476448"/>
                  <a:gd name="connsiteY1" fmla="*/ 507128 h 507127"/>
                  <a:gd name="connsiteX2" fmla="*/ 1476448 w 1476448"/>
                  <a:gd name="connsiteY2" fmla="*/ 507128 h 507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76448" h="507127">
                    <a:moveTo>
                      <a:pt x="762618" y="0"/>
                    </a:moveTo>
                    <a:lnTo>
                      <a:pt x="0" y="507128"/>
                    </a:lnTo>
                    <a:lnTo>
                      <a:pt x="1476448" y="507128"/>
                    </a:lnTo>
                    <a:close/>
                  </a:path>
                </a:pathLst>
              </a:custGeom>
              <a:solidFill>
                <a:srgbClr val="72C6DD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-">
                <a:extLst>
                  <a:ext uri="{FF2B5EF4-FFF2-40B4-BE49-F238E27FC236}">
                    <a16:creationId xmlns:a16="http://schemas.microsoft.com/office/drawing/2014/main" id="{47302539-B818-47E4-8917-635D9B268A75}"/>
                  </a:ext>
                </a:extLst>
              </p:cNvPr>
              <p:cNvSpPr/>
              <p:nvPr/>
            </p:nvSpPr>
            <p:spPr>
              <a:xfrm>
                <a:off x="4900798" y="3496191"/>
                <a:ext cx="1627302" cy="625885"/>
              </a:xfrm>
              <a:custGeom>
                <a:avLst/>
                <a:gdLst>
                  <a:gd name="connsiteX0" fmla="*/ 44935 w 1627302"/>
                  <a:gd name="connsiteY0" fmla="*/ 625886 h 625885"/>
                  <a:gd name="connsiteX1" fmla="*/ 0 w 1627302"/>
                  <a:gd name="connsiteY1" fmla="*/ 558483 h 625885"/>
                  <a:gd name="connsiteX2" fmla="*/ 839650 w 1627302"/>
                  <a:gd name="connsiteY2" fmla="*/ 0 h 625885"/>
                  <a:gd name="connsiteX3" fmla="*/ 1627303 w 1627302"/>
                  <a:gd name="connsiteY3" fmla="*/ 559125 h 625885"/>
                  <a:gd name="connsiteX4" fmla="*/ 1580442 w 1627302"/>
                  <a:gd name="connsiteY4" fmla="*/ 625244 h 625885"/>
                  <a:gd name="connsiteX5" fmla="*/ 838366 w 1627302"/>
                  <a:gd name="connsiteY5" fmla="*/ 98216 h 62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27302" h="625885">
                    <a:moveTo>
                      <a:pt x="44935" y="625886"/>
                    </a:moveTo>
                    <a:lnTo>
                      <a:pt x="0" y="558483"/>
                    </a:lnTo>
                    <a:lnTo>
                      <a:pt x="839650" y="0"/>
                    </a:lnTo>
                    <a:lnTo>
                      <a:pt x="1627303" y="559125"/>
                    </a:lnTo>
                    <a:lnTo>
                      <a:pt x="1580442" y="625244"/>
                    </a:lnTo>
                    <a:lnTo>
                      <a:pt x="838366" y="98216"/>
                    </a:lnTo>
                    <a:close/>
                  </a:path>
                </a:pathLst>
              </a:custGeom>
              <a:solidFill>
                <a:srgbClr val="2F3F6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-">
                <a:extLst>
                  <a:ext uri="{FF2B5EF4-FFF2-40B4-BE49-F238E27FC236}">
                    <a16:creationId xmlns:a16="http://schemas.microsoft.com/office/drawing/2014/main" id="{8FCFB180-0861-4CD2-98BF-5E79189D099B}"/>
                  </a:ext>
                </a:extLst>
              </p:cNvPr>
              <p:cNvSpPr/>
              <p:nvPr/>
            </p:nvSpPr>
            <p:spPr>
              <a:xfrm>
                <a:off x="3731836" y="4055316"/>
                <a:ext cx="3967793" cy="66119"/>
              </a:xfrm>
              <a:custGeom>
                <a:avLst/>
                <a:gdLst>
                  <a:gd name="connsiteX0" fmla="*/ 0 w 3967793"/>
                  <a:gd name="connsiteY0" fmla="*/ 0 h 66119"/>
                  <a:gd name="connsiteX1" fmla="*/ 3967794 w 3967793"/>
                  <a:gd name="connsiteY1" fmla="*/ 0 h 66119"/>
                  <a:gd name="connsiteX2" fmla="*/ 3967794 w 3967793"/>
                  <a:gd name="connsiteY2" fmla="*/ 66119 h 66119"/>
                  <a:gd name="connsiteX3" fmla="*/ 0 w 3967793"/>
                  <a:gd name="connsiteY3" fmla="*/ 66119 h 6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67793" h="66119">
                    <a:moveTo>
                      <a:pt x="0" y="0"/>
                    </a:moveTo>
                    <a:lnTo>
                      <a:pt x="3967794" y="0"/>
                    </a:lnTo>
                    <a:lnTo>
                      <a:pt x="3967794" y="66119"/>
                    </a:lnTo>
                    <a:lnTo>
                      <a:pt x="0" y="66119"/>
                    </a:lnTo>
                    <a:close/>
                  </a:path>
                </a:pathLst>
              </a:custGeom>
              <a:solidFill>
                <a:srgbClr val="2F3F6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-">
                <a:extLst>
                  <a:ext uri="{FF2B5EF4-FFF2-40B4-BE49-F238E27FC236}">
                    <a16:creationId xmlns:a16="http://schemas.microsoft.com/office/drawing/2014/main" id="{81B1C1F0-91B8-487B-A4EB-A58FA094EC85}"/>
                  </a:ext>
                </a:extLst>
              </p:cNvPr>
              <p:cNvSpPr/>
              <p:nvPr/>
            </p:nvSpPr>
            <p:spPr>
              <a:xfrm>
                <a:off x="3779982" y="855917"/>
                <a:ext cx="3985768" cy="1977798"/>
              </a:xfrm>
              <a:custGeom>
                <a:avLst/>
                <a:gdLst>
                  <a:gd name="connsiteX0" fmla="*/ 0 w 3985768"/>
                  <a:gd name="connsiteY0" fmla="*/ 1808328 h 1977798"/>
                  <a:gd name="connsiteX1" fmla="*/ 0 w 3985768"/>
                  <a:gd name="connsiteY1" fmla="*/ 1977799 h 1977798"/>
                  <a:gd name="connsiteX2" fmla="*/ 195148 w 3985768"/>
                  <a:gd name="connsiteY2" fmla="*/ 1946344 h 1977798"/>
                  <a:gd name="connsiteX3" fmla="*/ 1975873 w 3985768"/>
                  <a:gd name="connsiteY3" fmla="*/ 290796 h 1977798"/>
                  <a:gd name="connsiteX4" fmla="*/ 3791904 w 3985768"/>
                  <a:gd name="connsiteY4" fmla="*/ 1924518 h 1977798"/>
                  <a:gd name="connsiteX5" fmla="*/ 3985768 w 3985768"/>
                  <a:gd name="connsiteY5" fmla="*/ 1977799 h 1977798"/>
                  <a:gd name="connsiteX6" fmla="*/ 3985768 w 3985768"/>
                  <a:gd name="connsiteY6" fmla="*/ 1825018 h 1977798"/>
                  <a:gd name="connsiteX7" fmla="*/ 1983576 w 3985768"/>
                  <a:gd name="connsiteY7" fmla="*/ 0 h 197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85768" h="1977798">
                    <a:moveTo>
                      <a:pt x="0" y="1808328"/>
                    </a:moveTo>
                    <a:lnTo>
                      <a:pt x="0" y="1977799"/>
                    </a:lnTo>
                    <a:lnTo>
                      <a:pt x="195148" y="1946344"/>
                    </a:lnTo>
                    <a:lnTo>
                      <a:pt x="1975873" y="290796"/>
                    </a:lnTo>
                    <a:lnTo>
                      <a:pt x="3791904" y="1924518"/>
                    </a:lnTo>
                    <a:lnTo>
                      <a:pt x="3985768" y="1977799"/>
                    </a:lnTo>
                    <a:lnTo>
                      <a:pt x="3985768" y="1825018"/>
                    </a:lnTo>
                    <a:lnTo>
                      <a:pt x="1983576" y="0"/>
                    </a:lnTo>
                    <a:close/>
                  </a:path>
                </a:pathLst>
              </a:custGeom>
              <a:solidFill>
                <a:srgbClr val="2F3F6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-">
                <a:extLst>
                  <a:ext uri="{FF2B5EF4-FFF2-40B4-BE49-F238E27FC236}">
                    <a16:creationId xmlns:a16="http://schemas.microsoft.com/office/drawing/2014/main" id="{FF15974D-D0FD-41B5-AA3F-DB1872B3A89E}"/>
                  </a:ext>
                </a:extLst>
              </p:cNvPr>
              <p:cNvSpPr/>
              <p:nvPr/>
            </p:nvSpPr>
            <p:spPr>
              <a:xfrm>
                <a:off x="3779982" y="999710"/>
                <a:ext cx="3985768" cy="1834005"/>
              </a:xfrm>
              <a:custGeom>
                <a:avLst/>
                <a:gdLst>
                  <a:gd name="connsiteX0" fmla="*/ 1983576 w 3985768"/>
                  <a:gd name="connsiteY0" fmla="*/ 0 h 1834005"/>
                  <a:gd name="connsiteX1" fmla="*/ 0 w 3985768"/>
                  <a:gd name="connsiteY1" fmla="*/ 1834006 h 1834005"/>
                  <a:gd name="connsiteX2" fmla="*/ 195148 w 3985768"/>
                  <a:gd name="connsiteY2" fmla="*/ 1809612 h 1834005"/>
                  <a:gd name="connsiteX3" fmla="*/ 1975873 w 3985768"/>
                  <a:gd name="connsiteY3" fmla="*/ 147003 h 1834005"/>
                  <a:gd name="connsiteX4" fmla="*/ 3795756 w 3985768"/>
                  <a:gd name="connsiteY4" fmla="*/ 1787786 h 1834005"/>
                  <a:gd name="connsiteX5" fmla="*/ 3985768 w 3985768"/>
                  <a:gd name="connsiteY5" fmla="*/ 1834006 h 1834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85768" h="1834005">
                    <a:moveTo>
                      <a:pt x="1983576" y="0"/>
                    </a:moveTo>
                    <a:lnTo>
                      <a:pt x="0" y="1834006"/>
                    </a:lnTo>
                    <a:lnTo>
                      <a:pt x="195148" y="1809612"/>
                    </a:lnTo>
                    <a:lnTo>
                      <a:pt x="1975873" y="147003"/>
                    </a:lnTo>
                    <a:lnTo>
                      <a:pt x="3795756" y="1787786"/>
                    </a:lnTo>
                    <a:lnTo>
                      <a:pt x="3985768" y="1834006"/>
                    </a:lnTo>
                    <a:close/>
                  </a:path>
                </a:pathLst>
              </a:custGeom>
              <a:solidFill>
                <a:srgbClr val="1CA086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-">
                <a:extLst>
                  <a:ext uri="{FF2B5EF4-FFF2-40B4-BE49-F238E27FC236}">
                    <a16:creationId xmlns:a16="http://schemas.microsoft.com/office/drawing/2014/main" id="{7723C776-8393-4D39-AEFE-F2D3FCC352DE}"/>
                  </a:ext>
                </a:extLst>
              </p:cNvPr>
              <p:cNvSpPr/>
              <p:nvPr/>
            </p:nvSpPr>
            <p:spPr>
              <a:xfrm>
                <a:off x="5239739" y="2050556"/>
                <a:ext cx="981517" cy="1332655"/>
              </a:xfrm>
              <a:custGeom>
                <a:avLst/>
                <a:gdLst>
                  <a:gd name="connsiteX0" fmla="*/ 0 w 981517"/>
                  <a:gd name="connsiteY0" fmla="*/ 0 h 1332655"/>
                  <a:gd name="connsiteX1" fmla="*/ 981517 w 981517"/>
                  <a:gd name="connsiteY1" fmla="*/ 0 h 1332655"/>
                  <a:gd name="connsiteX2" fmla="*/ 981517 w 981517"/>
                  <a:gd name="connsiteY2" fmla="*/ 1332655 h 1332655"/>
                  <a:gd name="connsiteX3" fmla="*/ 0 w 981517"/>
                  <a:gd name="connsiteY3" fmla="*/ 1332655 h 133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17" h="1332655">
                    <a:moveTo>
                      <a:pt x="0" y="0"/>
                    </a:moveTo>
                    <a:lnTo>
                      <a:pt x="981517" y="0"/>
                    </a:lnTo>
                    <a:lnTo>
                      <a:pt x="981517" y="1332655"/>
                    </a:lnTo>
                    <a:lnTo>
                      <a:pt x="0" y="1332655"/>
                    </a:lnTo>
                    <a:close/>
                  </a:path>
                </a:pathLst>
              </a:custGeom>
              <a:solidFill>
                <a:srgbClr val="B2A9A6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4217139" y="4221577"/>
                <a:ext cx="522534" cy="996923"/>
                <a:chOff x="4217139" y="4221577"/>
                <a:chExt cx="522534" cy="996923"/>
              </a:xfrm>
            </p:grpSpPr>
            <p:sp>
              <p:nvSpPr>
                <p:cNvPr id="76" name="-">
                  <a:extLst>
                    <a:ext uri="{FF2B5EF4-FFF2-40B4-BE49-F238E27FC236}">
                      <a16:creationId xmlns:a16="http://schemas.microsoft.com/office/drawing/2014/main" id="{E4CD2BB0-EDA9-4B2D-BF20-66CAA957E5F5}"/>
                    </a:ext>
                  </a:extLst>
                </p:cNvPr>
                <p:cNvSpPr/>
                <p:nvPr/>
              </p:nvSpPr>
              <p:spPr>
                <a:xfrm>
                  <a:off x="4217139" y="4221577"/>
                  <a:ext cx="522534" cy="996923"/>
                </a:xfrm>
                <a:custGeom>
                  <a:avLst/>
                  <a:gdLst>
                    <a:gd name="connsiteX0" fmla="*/ 0 w 522534"/>
                    <a:gd name="connsiteY0" fmla="*/ 0 h 996923"/>
                    <a:gd name="connsiteX1" fmla="*/ 522534 w 522534"/>
                    <a:gd name="connsiteY1" fmla="*/ 0 h 996923"/>
                    <a:gd name="connsiteX2" fmla="*/ 522534 w 522534"/>
                    <a:gd name="connsiteY2" fmla="*/ 996923 h 996923"/>
                    <a:gd name="connsiteX3" fmla="*/ 0 w 522534"/>
                    <a:gd name="connsiteY3" fmla="*/ 996923 h 99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2534" h="996923">
                      <a:moveTo>
                        <a:pt x="0" y="0"/>
                      </a:moveTo>
                      <a:lnTo>
                        <a:pt x="522534" y="0"/>
                      </a:lnTo>
                      <a:lnTo>
                        <a:pt x="522534" y="996923"/>
                      </a:lnTo>
                      <a:lnTo>
                        <a:pt x="0" y="996923"/>
                      </a:lnTo>
                      <a:close/>
                    </a:path>
                  </a:pathLst>
                </a:custGeom>
                <a:solidFill>
                  <a:srgbClr val="FFF1F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-">
                  <a:extLst>
                    <a:ext uri="{FF2B5EF4-FFF2-40B4-BE49-F238E27FC236}">
                      <a16:creationId xmlns:a16="http://schemas.microsoft.com/office/drawing/2014/main" id="{D5093CAA-1B26-4BCB-B7B2-AAE28DDBB572}"/>
                    </a:ext>
                  </a:extLst>
                </p:cNvPr>
                <p:cNvSpPr/>
                <p:nvPr/>
              </p:nvSpPr>
              <p:spPr>
                <a:xfrm>
                  <a:off x="4285184" y="4281918"/>
                  <a:ext cx="371037" cy="884585"/>
                </a:xfrm>
                <a:custGeom>
                  <a:avLst/>
                  <a:gdLst>
                    <a:gd name="connsiteX0" fmla="*/ 0 w 371037"/>
                    <a:gd name="connsiteY0" fmla="*/ 0 h 884585"/>
                    <a:gd name="connsiteX1" fmla="*/ 371038 w 371037"/>
                    <a:gd name="connsiteY1" fmla="*/ 0 h 884585"/>
                    <a:gd name="connsiteX2" fmla="*/ 371038 w 371037"/>
                    <a:gd name="connsiteY2" fmla="*/ 884585 h 884585"/>
                    <a:gd name="connsiteX3" fmla="*/ 0 w 371037"/>
                    <a:gd name="connsiteY3" fmla="*/ 884585 h 884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37" h="884585">
                      <a:moveTo>
                        <a:pt x="0" y="0"/>
                      </a:moveTo>
                      <a:lnTo>
                        <a:pt x="371038" y="0"/>
                      </a:lnTo>
                      <a:lnTo>
                        <a:pt x="371038" y="884585"/>
                      </a:lnTo>
                      <a:lnTo>
                        <a:pt x="0" y="884585"/>
                      </a:lnTo>
                      <a:close/>
                    </a:path>
                  </a:pathLst>
                </a:custGeom>
                <a:solidFill>
                  <a:srgbClr val="5ABCE2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-">
                  <a:extLst>
                    <a:ext uri="{FF2B5EF4-FFF2-40B4-BE49-F238E27FC236}">
                      <a16:creationId xmlns:a16="http://schemas.microsoft.com/office/drawing/2014/main" id="{050E6564-30CE-4094-8389-565CC2129AEF}"/>
                    </a:ext>
                  </a:extLst>
                </p:cNvPr>
                <p:cNvSpPr/>
                <p:nvPr/>
              </p:nvSpPr>
              <p:spPr>
                <a:xfrm>
                  <a:off x="4280048" y="4277425"/>
                  <a:ext cx="380024" cy="893572"/>
                </a:xfrm>
                <a:custGeom>
                  <a:avLst/>
                  <a:gdLst>
                    <a:gd name="connsiteX0" fmla="*/ 207345 w 380024"/>
                    <a:gd name="connsiteY0" fmla="*/ 0 h 893572"/>
                    <a:gd name="connsiteX1" fmla="*/ 198357 w 380024"/>
                    <a:gd name="connsiteY1" fmla="*/ 0 h 893572"/>
                    <a:gd name="connsiteX2" fmla="*/ 0 w 380024"/>
                    <a:gd name="connsiteY2" fmla="*/ 0 h 893572"/>
                    <a:gd name="connsiteX3" fmla="*/ 0 w 380024"/>
                    <a:gd name="connsiteY3" fmla="*/ 893572 h 893572"/>
                    <a:gd name="connsiteX4" fmla="*/ 198357 w 380024"/>
                    <a:gd name="connsiteY4" fmla="*/ 893572 h 893572"/>
                    <a:gd name="connsiteX5" fmla="*/ 207345 w 380024"/>
                    <a:gd name="connsiteY5" fmla="*/ 893572 h 893572"/>
                    <a:gd name="connsiteX6" fmla="*/ 380025 w 380024"/>
                    <a:gd name="connsiteY6" fmla="*/ 893572 h 893572"/>
                    <a:gd name="connsiteX7" fmla="*/ 380025 w 380024"/>
                    <a:gd name="connsiteY7" fmla="*/ 0 h 893572"/>
                    <a:gd name="connsiteX8" fmla="*/ 207345 w 380024"/>
                    <a:gd name="connsiteY8" fmla="*/ 0 h 893572"/>
                    <a:gd name="connsiteX9" fmla="*/ 197073 w 380024"/>
                    <a:gd name="connsiteY9" fmla="*/ 884585 h 893572"/>
                    <a:gd name="connsiteX10" fmla="*/ 10271 w 380024"/>
                    <a:gd name="connsiteY10" fmla="*/ 884585 h 893572"/>
                    <a:gd name="connsiteX11" fmla="*/ 10271 w 380024"/>
                    <a:gd name="connsiteY11" fmla="*/ 548854 h 893572"/>
                    <a:gd name="connsiteX12" fmla="*/ 197073 w 380024"/>
                    <a:gd name="connsiteY12" fmla="*/ 548854 h 893572"/>
                    <a:gd name="connsiteX13" fmla="*/ 197073 w 380024"/>
                    <a:gd name="connsiteY13" fmla="*/ 884585 h 893572"/>
                    <a:gd name="connsiteX14" fmla="*/ 197073 w 380024"/>
                    <a:gd name="connsiteY14" fmla="*/ 540509 h 893572"/>
                    <a:gd name="connsiteX15" fmla="*/ 10271 w 380024"/>
                    <a:gd name="connsiteY15" fmla="*/ 540509 h 893572"/>
                    <a:gd name="connsiteX16" fmla="*/ 10271 w 380024"/>
                    <a:gd name="connsiteY16" fmla="*/ 376173 h 893572"/>
                    <a:gd name="connsiteX17" fmla="*/ 197073 w 380024"/>
                    <a:gd name="connsiteY17" fmla="*/ 376173 h 893572"/>
                    <a:gd name="connsiteX18" fmla="*/ 197073 w 380024"/>
                    <a:gd name="connsiteY18" fmla="*/ 540509 h 893572"/>
                    <a:gd name="connsiteX19" fmla="*/ 197073 w 380024"/>
                    <a:gd name="connsiteY19" fmla="*/ 367186 h 893572"/>
                    <a:gd name="connsiteX20" fmla="*/ 10271 w 380024"/>
                    <a:gd name="connsiteY20" fmla="*/ 367186 h 893572"/>
                    <a:gd name="connsiteX21" fmla="*/ 10271 w 380024"/>
                    <a:gd name="connsiteY21" fmla="*/ 190654 h 893572"/>
                    <a:gd name="connsiteX22" fmla="*/ 197073 w 380024"/>
                    <a:gd name="connsiteY22" fmla="*/ 190654 h 893572"/>
                    <a:gd name="connsiteX23" fmla="*/ 197073 w 380024"/>
                    <a:gd name="connsiteY23" fmla="*/ 367186 h 893572"/>
                    <a:gd name="connsiteX24" fmla="*/ 197073 w 380024"/>
                    <a:gd name="connsiteY24" fmla="*/ 181667 h 893572"/>
                    <a:gd name="connsiteX25" fmla="*/ 10271 w 380024"/>
                    <a:gd name="connsiteY25" fmla="*/ 181667 h 893572"/>
                    <a:gd name="connsiteX26" fmla="*/ 10271 w 380024"/>
                    <a:gd name="connsiteY26" fmla="*/ 8987 h 893572"/>
                    <a:gd name="connsiteX27" fmla="*/ 197073 w 380024"/>
                    <a:gd name="connsiteY27" fmla="*/ 8987 h 893572"/>
                    <a:gd name="connsiteX28" fmla="*/ 197073 w 380024"/>
                    <a:gd name="connsiteY28" fmla="*/ 181667 h 893572"/>
                    <a:gd name="connsiteX29" fmla="*/ 371038 w 380024"/>
                    <a:gd name="connsiteY29" fmla="*/ 884585 h 893572"/>
                    <a:gd name="connsiteX30" fmla="*/ 207345 w 380024"/>
                    <a:gd name="connsiteY30" fmla="*/ 884585 h 893572"/>
                    <a:gd name="connsiteX31" fmla="*/ 207345 w 380024"/>
                    <a:gd name="connsiteY31" fmla="*/ 548854 h 893572"/>
                    <a:gd name="connsiteX32" fmla="*/ 371038 w 380024"/>
                    <a:gd name="connsiteY32" fmla="*/ 548854 h 893572"/>
                    <a:gd name="connsiteX33" fmla="*/ 371038 w 380024"/>
                    <a:gd name="connsiteY33" fmla="*/ 884585 h 893572"/>
                    <a:gd name="connsiteX34" fmla="*/ 371038 w 380024"/>
                    <a:gd name="connsiteY34" fmla="*/ 540509 h 893572"/>
                    <a:gd name="connsiteX35" fmla="*/ 207345 w 380024"/>
                    <a:gd name="connsiteY35" fmla="*/ 540509 h 893572"/>
                    <a:gd name="connsiteX36" fmla="*/ 207345 w 380024"/>
                    <a:gd name="connsiteY36" fmla="*/ 376173 h 893572"/>
                    <a:gd name="connsiteX37" fmla="*/ 371038 w 380024"/>
                    <a:gd name="connsiteY37" fmla="*/ 376173 h 893572"/>
                    <a:gd name="connsiteX38" fmla="*/ 371038 w 380024"/>
                    <a:gd name="connsiteY38" fmla="*/ 540509 h 893572"/>
                    <a:gd name="connsiteX39" fmla="*/ 371038 w 380024"/>
                    <a:gd name="connsiteY39" fmla="*/ 367186 h 893572"/>
                    <a:gd name="connsiteX40" fmla="*/ 207345 w 380024"/>
                    <a:gd name="connsiteY40" fmla="*/ 367186 h 893572"/>
                    <a:gd name="connsiteX41" fmla="*/ 207345 w 380024"/>
                    <a:gd name="connsiteY41" fmla="*/ 190654 h 893572"/>
                    <a:gd name="connsiteX42" fmla="*/ 371038 w 380024"/>
                    <a:gd name="connsiteY42" fmla="*/ 190654 h 893572"/>
                    <a:gd name="connsiteX43" fmla="*/ 371038 w 380024"/>
                    <a:gd name="connsiteY43" fmla="*/ 367186 h 893572"/>
                    <a:gd name="connsiteX44" fmla="*/ 371038 w 380024"/>
                    <a:gd name="connsiteY44" fmla="*/ 181667 h 893572"/>
                    <a:gd name="connsiteX45" fmla="*/ 207345 w 380024"/>
                    <a:gd name="connsiteY45" fmla="*/ 181667 h 893572"/>
                    <a:gd name="connsiteX46" fmla="*/ 207345 w 380024"/>
                    <a:gd name="connsiteY46" fmla="*/ 8987 h 893572"/>
                    <a:gd name="connsiteX47" fmla="*/ 371038 w 380024"/>
                    <a:gd name="connsiteY47" fmla="*/ 8987 h 893572"/>
                    <a:gd name="connsiteX48" fmla="*/ 371038 w 380024"/>
                    <a:gd name="connsiteY48" fmla="*/ 181667 h 893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80024" h="893572">
                      <a:moveTo>
                        <a:pt x="207345" y="0"/>
                      </a:moveTo>
                      <a:lnTo>
                        <a:pt x="198357" y="0"/>
                      </a:lnTo>
                      <a:lnTo>
                        <a:pt x="0" y="0"/>
                      </a:lnTo>
                      <a:lnTo>
                        <a:pt x="0" y="893572"/>
                      </a:lnTo>
                      <a:lnTo>
                        <a:pt x="198357" y="893572"/>
                      </a:lnTo>
                      <a:lnTo>
                        <a:pt x="207345" y="893572"/>
                      </a:lnTo>
                      <a:lnTo>
                        <a:pt x="380025" y="893572"/>
                      </a:lnTo>
                      <a:lnTo>
                        <a:pt x="380025" y="0"/>
                      </a:lnTo>
                      <a:lnTo>
                        <a:pt x="207345" y="0"/>
                      </a:lnTo>
                      <a:close/>
                      <a:moveTo>
                        <a:pt x="197073" y="884585"/>
                      </a:moveTo>
                      <a:lnTo>
                        <a:pt x="10271" y="884585"/>
                      </a:lnTo>
                      <a:lnTo>
                        <a:pt x="10271" y="548854"/>
                      </a:lnTo>
                      <a:lnTo>
                        <a:pt x="197073" y="548854"/>
                      </a:lnTo>
                      <a:lnTo>
                        <a:pt x="197073" y="884585"/>
                      </a:lnTo>
                      <a:close/>
                      <a:moveTo>
                        <a:pt x="197073" y="540509"/>
                      </a:moveTo>
                      <a:lnTo>
                        <a:pt x="10271" y="540509"/>
                      </a:lnTo>
                      <a:lnTo>
                        <a:pt x="10271" y="376173"/>
                      </a:lnTo>
                      <a:lnTo>
                        <a:pt x="197073" y="376173"/>
                      </a:lnTo>
                      <a:lnTo>
                        <a:pt x="197073" y="540509"/>
                      </a:lnTo>
                      <a:close/>
                      <a:moveTo>
                        <a:pt x="197073" y="367186"/>
                      </a:moveTo>
                      <a:lnTo>
                        <a:pt x="10271" y="367186"/>
                      </a:lnTo>
                      <a:lnTo>
                        <a:pt x="10271" y="190654"/>
                      </a:lnTo>
                      <a:lnTo>
                        <a:pt x="197073" y="190654"/>
                      </a:lnTo>
                      <a:lnTo>
                        <a:pt x="197073" y="367186"/>
                      </a:lnTo>
                      <a:close/>
                      <a:moveTo>
                        <a:pt x="197073" y="181667"/>
                      </a:moveTo>
                      <a:lnTo>
                        <a:pt x="10271" y="181667"/>
                      </a:lnTo>
                      <a:lnTo>
                        <a:pt x="10271" y="8987"/>
                      </a:lnTo>
                      <a:lnTo>
                        <a:pt x="197073" y="8987"/>
                      </a:lnTo>
                      <a:lnTo>
                        <a:pt x="197073" y="181667"/>
                      </a:lnTo>
                      <a:close/>
                      <a:moveTo>
                        <a:pt x="371038" y="884585"/>
                      </a:moveTo>
                      <a:lnTo>
                        <a:pt x="207345" y="884585"/>
                      </a:lnTo>
                      <a:lnTo>
                        <a:pt x="207345" y="548854"/>
                      </a:lnTo>
                      <a:lnTo>
                        <a:pt x="371038" y="548854"/>
                      </a:lnTo>
                      <a:lnTo>
                        <a:pt x="371038" y="884585"/>
                      </a:lnTo>
                      <a:close/>
                      <a:moveTo>
                        <a:pt x="371038" y="540509"/>
                      </a:moveTo>
                      <a:lnTo>
                        <a:pt x="207345" y="540509"/>
                      </a:lnTo>
                      <a:lnTo>
                        <a:pt x="207345" y="376173"/>
                      </a:lnTo>
                      <a:lnTo>
                        <a:pt x="371038" y="376173"/>
                      </a:lnTo>
                      <a:lnTo>
                        <a:pt x="371038" y="540509"/>
                      </a:lnTo>
                      <a:close/>
                      <a:moveTo>
                        <a:pt x="371038" y="367186"/>
                      </a:moveTo>
                      <a:lnTo>
                        <a:pt x="207345" y="367186"/>
                      </a:lnTo>
                      <a:lnTo>
                        <a:pt x="207345" y="190654"/>
                      </a:lnTo>
                      <a:lnTo>
                        <a:pt x="371038" y="190654"/>
                      </a:lnTo>
                      <a:lnTo>
                        <a:pt x="371038" y="367186"/>
                      </a:lnTo>
                      <a:close/>
                      <a:moveTo>
                        <a:pt x="371038" y="181667"/>
                      </a:moveTo>
                      <a:lnTo>
                        <a:pt x="207345" y="181667"/>
                      </a:lnTo>
                      <a:lnTo>
                        <a:pt x="207345" y="8987"/>
                      </a:lnTo>
                      <a:lnTo>
                        <a:pt x="371038" y="8987"/>
                      </a:lnTo>
                      <a:lnTo>
                        <a:pt x="371038" y="1816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6916471" y="4221577"/>
                <a:ext cx="522534" cy="996923"/>
                <a:chOff x="6916471" y="4221577"/>
                <a:chExt cx="522534" cy="996923"/>
              </a:xfrm>
            </p:grpSpPr>
            <p:sp>
              <p:nvSpPr>
                <p:cNvPr id="80" name="-">
                  <a:extLst>
                    <a:ext uri="{FF2B5EF4-FFF2-40B4-BE49-F238E27FC236}">
                      <a16:creationId xmlns:a16="http://schemas.microsoft.com/office/drawing/2014/main" id="{6490694A-7FCD-404D-88DD-7B6C871FB746}"/>
                    </a:ext>
                  </a:extLst>
                </p:cNvPr>
                <p:cNvSpPr/>
                <p:nvPr/>
              </p:nvSpPr>
              <p:spPr>
                <a:xfrm>
                  <a:off x="6916471" y="4221577"/>
                  <a:ext cx="522534" cy="996923"/>
                </a:xfrm>
                <a:custGeom>
                  <a:avLst/>
                  <a:gdLst>
                    <a:gd name="connsiteX0" fmla="*/ 0 w 522534"/>
                    <a:gd name="connsiteY0" fmla="*/ 0 h 996923"/>
                    <a:gd name="connsiteX1" fmla="*/ 522534 w 522534"/>
                    <a:gd name="connsiteY1" fmla="*/ 0 h 996923"/>
                    <a:gd name="connsiteX2" fmla="*/ 522534 w 522534"/>
                    <a:gd name="connsiteY2" fmla="*/ 996923 h 996923"/>
                    <a:gd name="connsiteX3" fmla="*/ 0 w 522534"/>
                    <a:gd name="connsiteY3" fmla="*/ 996923 h 99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2534" h="996923">
                      <a:moveTo>
                        <a:pt x="0" y="0"/>
                      </a:moveTo>
                      <a:lnTo>
                        <a:pt x="522534" y="0"/>
                      </a:lnTo>
                      <a:lnTo>
                        <a:pt x="522534" y="996923"/>
                      </a:lnTo>
                      <a:lnTo>
                        <a:pt x="0" y="996923"/>
                      </a:lnTo>
                      <a:close/>
                    </a:path>
                  </a:pathLst>
                </a:custGeom>
                <a:solidFill>
                  <a:srgbClr val="FFF1F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-">
                  <a:extLst>
                    <a:ext uri="{FF2B5EF4-FFF2-40B4-BE49-F238E27FC236}">
                      <a16:creationId xmlns:a16="http://schemas.microsoft.com/office/drawing/2014/main" id="{936849DA-1103-4FAD-8628-D7BAACD02C1F}"/>
                    </a:ext>
                  </a:extLst>
                </p:cNvPr>
                <p:cNvSpPr/>
                <p:nvPr/>
              </p:nvSpPr>
              <p:spPr>
                <a:xfrm>
                  <a:off x="6984516" y="4281918"/>
                  <a:ext cx="371037" cy="884585"/>
                </a:xfrm>
                <a:custGeom>
                  <a:avLst/>
                  <a:gdLst>
                    <a:gd name="connsiteX0" fmla="*/ 0 w 371037"/>
                    <a:gd name="connsiteY0" fmla="*/ 0 h 884585"/>
                    <a:gd name="connsiteX1" fmla="*/ 371038 w 371037"/>
                    <a:gd name="connsiteY1" fmla="*/ 0 h 884585"/>
                    <a:gd name="connsiteX2" fmla="*/ 371038 w 371037"/>
                    <a:gd name="connsiteY2" fmla="*/ 884585 h 884585"/>
                    <a:gd name="connsiteX3" fmla="*/ 0 w 371037"/>
                    <a:gd name="connsiteY3" fmla="*/ 884585 h 884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37" h="884585">
                      <a:moveTo>
                        <a:pt x="0" y="0"/>
                      </a:moveTo>
                      <a:lnTo>
                        <a:pt x="371038" y="0"/>
                      </a:lnTo>
                      <a:lnTo>
                        <a:pt x="371038" y="884585"/>
                      </a:lnTo>
                      <a:lnTo>
                        <a:pt x="0" y="884585"/>
                      </a:lnTo>
                      <a:close/>
                    </a:path>
                  </a:pathLst>
                </a:custGeom>
                <a:solidFill>
                  <a:srgbClr val="5ABCE2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-">
                  <a:extLst>
                    <a:ext uri="{FF2B5EF4-FFF2-40B4-BE49-F238E27FC236}">
                      <a16:creationId xmlns:a16="http://schemas.microsoft.com/office/drawing/2014/main" id="{D37D1E89-FD04-4706-9709-C794B04BB35A}"/>
                    </a:ext>
                  </a:extLst>
                </p:cNvPr>
                <p:cNvSpPr/>
                <p:nvPr/>
              </p:nvSpPr>
              <p:spPr>
                <a:xfrm>
                  <a:off x="6979381" y="4277425"/>
                  <a:ext cx="380024" cy="893572"/>
                </a:xfrm>
                <a:custGeom>
                  <a:avLst/>
                  <a:gdLst>
                    <a:gd name="connsiteX0" fmla="*/ 207344 w 380024"/>
                    <a:gd name="connsiteY0" fmla="*/ 0 h 893572"/>
                    <a:gd name="connsiteX1" fmla="*/ 198358 w 380024"/>
                    <a:gd name="connsiteY1" fmla="*/ 0 h 893572"/>
                    <a:gd name="connsiteX2" fmla="*/ 0 w 380024"/>
                    <a:gd name="connsiteY2" fmla="*/ 0 h 893572"/>
                    <a:gd name="connsiteX3" fmla="*/ 0 w 380024"/>
                    <a:gd name="connsiteY3" fmla="*/ 893572 h 893572"/>
                    <a:gd name="connsiteX4" fmla="*/ 198358 w 380024"/>
                    <a:gd name="connsiteY4" fmla="*/ 893572 h 893572"/>
                    <a:gd name="connsiteX5" fmla="*/ 207344 w 380024"/>
                    <a:gd name="connsiteY5" fmla="*/ 893572 h 893572"/>
                    <a:gd name="connsiteX6" fmla="*/ 380025 w 380024"/>
                    <a:gd name="connsiteY6" fmla="*/ 893572 h 893572"/>
                    <a:gd name="connsiteX7" fmla="*/ 380025 w 380024"/>
                    <a:gd name="connsiteY7" fmla="*/ 0 h 893572"/>
                    <a:gd name="connsiteX8" fmla="*/ 207344 w 380024"/>
                    <a:gd name="connsiteY8" fmla="*/ 0 h 893572"/>
                    <a:gd name="connsiteX9" fmla="*/ 197073 w 380024"/>
                    <a:gd name="connsiteY9" fmla="*/ 884585 h 893572"/>
                    <a:gd name="connsiteX10" fmla="*/ 10271 w 380024"/>
                    <a:gd name="connsiteY10" fmla="*/ 884585 h 893572"/>
                    <a:gd name="connsiteX11" fmla="*/ 10271 w 380024"/>
                    <a:gd name="connsiteY11" fmla="*/ 548854 h 893572"/>
                    <a:gd name="connsiteX12" fmla="*/ 197073 w 380024"/>
                    <a:gd name="connsiteY12" fmla="*/ 548854 h 893572"/>
                    <a:gd name="connsiteX13" fmla="*/ 197073 w 380024"/>
                    <a:gd name="connsiteY13" fmla="*/ 884585 h 893572"/>
                    <a:gd name="connsiteX14" fmla="*/ 197073 w 380024"/>
                    <a:gd name="connsiteY14" fmla="*/ 540509 h 893572"/>
                    <a:gd name="connsiteX15" fmla="*/ 10271 w 380024"/>
                    <a:gd name="connsiteY15" fmla="*/ 540509 h 893572"/>
                    <a:gd name="connsiteX16" fmla="*/ 10271 w 380024"/>
                    <a:gd name="connsiteY16" fmla="*/ 376173 h 893572"/>
                    <a:gd name="connsiteX17" fmla="*/ 197073 w 380024"/>
                    <a:gd name="connsiteY17" fmla="*/ 376173 h 893572"/>
                    <a:gd name="connsiteX18" fmla="*/ 197073 w 380024"/>
                    <a:gd name="connsiteY18" fmla="*/ 540509 h 893572"/>
                    <a:gd name="connsiteX19" fmla="*/ 197073 w 380024"/>
                    <a:gd name="connsiteY19" fmla="*/ 367186 h 893572"/>
                    <a:gd name="connsiteX20" fmla="*/ 10271 w 380024"/>
                    <a:gd name="connsiteY20" fmla="*/ 367186 h 893572"/>
                    <a:gd name="connsiteX21" fmla="*/ 10271 w 380024"/>
                    <a:gd name="connsiteY21" fmla="*/ 190654 h 893572"/>
                    <a:gd name="connsiteX22" fmla="*/ 197073 w 380024"/>
                    <a:gd name="connsiteY22" fmla="*/ 190654 h 893572"/>
                    <a:gd name="connsiteX23" fmla="*/ 197073 w 380024"/>
                    <a:gd name="connsiteY23" fmla="*/ 367186 h 893572"/>
                    <a:gd name="connsiteX24" fmla="*/ 197073 w 380024"/>
                    <a:gd name="connsiteY24" fmla="*/ 181667 h 893572"/>
                    <a:gd name="connsiteX25" fmla="*/ 10271 w 380024"/>
                    <a:gd name="connsiteY25" fmla="*/ 181667 h 893572"/>
                    <a:gd name="connsiteX26" fmla="*/ 10271 w 380024"/>
                    <a:gd name="connsiteY26" fmla="*/ 8987 h 893572"/>
                    <a:gd name="connsiteX27" fmla="*/ 197073 w 380024"/>
                    <a:gd name="connsiteY27" fmla="*/ 8987 h 893572"/>
                    <a:gd name="connsiteX28" fmla="*/ 197073 w 380024"/>
                    <a:gd name="connsiteY28" fmla="*/ 181667 h 893572"/>
                    <a:gd name="connsiteX29" fmla="*/ 371037 w 380024"/>
                    <a:gd name="connsiteY29" fmla="*/ 884585 h 893572"/>
                    <a:gd name="connsiteX30" fmla="*/ 207344 w 380024"/>
                    <a:gd name="connsiteY30" fmla="*/ 884585 h 893572"/>
                    <a:gd name="connsiteX31" fmla="*/ 207344 w 380024"/>
                    <a:gd name="connsiteY31" fmla="*/ 548854 h 893572"/>
                    <a:gd name="connsiteX32" fmla="*/ 371037 w 380024"/>
                    <a:gd name="connsiteY32" fmla="*/ 548854 h 893572"/>
                    <a:gd name="connsiteX33" fmla="*/ 371037 w 380024"/>
                    <a:gd name="connsiteY33" fmla="*/ 884585 h 893572"/>
                    <a:gd name="connsiteX34" fmla="*/ 371037 w 380024"/>
                    <a:gd name="connsiteY34" fmla="*/ 540509 h 893572"/>
                    <a:gd name="connsiteX35" fmla="*/ 207344 w 380024"/>
                    <a:gd name="connsiteY35" fmla="*/ 540509 h 893572"/>
                    <a:gd name="connsiteX36" fmla="*/ 207344 w 380024"/>
                    <a:gd name="connsiteY36" fmla="*/ 376173 h 893572"/>
                    <a:gd name="connsiteX37" fmla="*/ 371037 w 380024"/>
                    <a:gd name="connsiteY37" fmla="*/ 376173 h 893572"/>
                    <a:gd name="connsiteX38" fmla="*/ 371037 w 380024"/>
                    <a:gd name="connsiteY38" fmla="*/ 540509 h 893572"/>
                    <a:gd name="connsiteX39" fmla="*/ 371037 w 380024"/>
                    <a:gd name="connsiteY39" fmla="*/ 367186 h 893572"/>
                    <a:gd name="connsiteX40" fmla="*/ 207344 w 380024"/>
                    <a:gd name="connsiteY40" fmla="*/ 367186 h 893572"/>
                    <a:gd name="connsiteX41" fmla="*/ 207344 w 380024"/>
                    <a:gd name="connsiteY41" fmla="*/ 190654 h 893572"/>
                    <a:gd name="connsiteX42" fmla="*/ 371037 w 380024"/>
                    <a:gd name="connsiteY42" fmla="*/ 190654 h 893572"/>
                    <a:gd name="connsiteX43" fmla="*/ 371037 w 380024"/>
                    <a:gd name="connsiteY43" fmla="*/ 367186 h 893572"/>
                    <a:gd name="connsiteX44" fmla="*/ 371037 w 380024"/>
                    <a:gd name="connsiteY44" fmla="*/ 181667 h 893572"/>
                    <a:gd name="connsiteX45" fmla="*/ 207344 w 380024"/>
                    <a:gd name="connsiteY45" fmla="*/ 181667 h 893572"/>
                    <a:gd name="connsiteX46" fmla="*/ 207344 w 380024"/>
                    <a:gd name="connsiteY46" fmla="*/ 8987 h 893572"/>
                    <a:gd name="connsiteX47" fmla="*/ 371037 w 380024"/>
                    <a:gd name="connsiteY47" fmla="*/ 8987 h 893572"/>
                    <a:gd name="connsiteX48" fmla="*/ 371037 w 380024"/>
                    <a:gd name="connsiteY48" fmla="*/ 181667 h 8935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80024" h="893572">
                      <a:moveTo>
                        <a:pt x="207344" y="0"/>
                      </a:moveTo>
                      <a:lnTo>
                        <a:pt x="198358" y="0"/>
                      </a:lnTo>
                      <a:lnTo>
                        <a:pt x="0" y="0"/>
                      </a:lnTo>
                      <a:lnTo>
                        <a:pt x="0" y="893572"/>
                      </a:lnTo>
                      <a:lnTo>
                        <a:pt x="198358" y="893572"/>
                      </a:lnTo>
                      <a:lnTo>
                        <a:pt x="207344" y="893572"/>
                      </a:lnTo>
                      <a:lnTo>
                        <a:pt x="380025" y="893572"/>
                      </a:lnTo>
                      <a:lnTo>
                        <a:pt x="380025" y="0"/>
                      </a:lnTo>
                      <a:lnTo>
                        <a:pt x="207344" y="0"/>
                      </a:lnTo>
                      <a:close/>
                      <a:moveTo>
                        <a:pt x="197073" y="884585"/>
                      </a:moveTo>
                      <a:lnTo>
                        <a:pt x="10271" y="884585"/>
                      </a:lnTo>
                      <a:lnTo>
                        <a:pt x="10271" y="548854"/>
                      </a:lnTo>
                      <a:lnTo>
                        <a:pt x="197073" y="548854"/>
                      </a:lnTo>
                      <a:lnTo>
                        <a:pt x="197073" y="884585"/>
                      </a:lnTo>
                      <a:close/>
                      <a:moveTo>
                        <a:pt x="197073" y="540509"/>
                      </a:moveTo>
                      <a:lnTo>
                        <a:pt x="10271" y="540509"/>
                      </a:lnTo>
                      <a:lnTo>
                        <a:pt x="10271" y="376173"/>
                      </a:lnTo>
                      <a:lnTo>
                        <a:pt x="197073" y="376173"/>
                      </a:lnTo>
                      <a:lnTo>
                        <a:pt x="197073" y="540509"/>
                      </a:lnTo>
                      <a:close/>
                      <a:moveTo>
                        <a:pt x="197073" y="367186"/>
                      </a:moveTo>
                      <a:lnTo>
                        <a:pt x="10271" y="367186"/>
                      </a:lnTo>
                      <a:lnTo>
                        <a:pt x="10271" y="190654"/>
                      </a:lnTo>
                      <a:lnTo>
                        <a:pt x="197073" y="190654"/>
                      </a:lnTo>
                      <a:lnTo>
                        <a:pt x="197073" y="367186"/>
                      </a:lnTo>
                      <a:close/>
                      <a:moveTo>
                        <a:pt x="197073" y="181667"/>
                      </a:moveTo>
                      <a:lnTo>
                        <a:pt x="10271" y="181667"/>
                      </a:lnTo>
                      <a:lnTo>
                        <a:pt x="10271" y="8987"/>
                      </a:lnTo>
                      <a:lnTo>
                        <a:pt x="197073" y="8987"/>
                      </a:lnTo>
                      <a:lnTo>
                        <a:pt x="197073" y="181667"/>
                      </a:lnTo>
                      <a:close/>
                      <a:moveTo>
                        <a:pt x="371037" y="884585"/>
                      </a:moveTo>
                      <a:lnTo>
                        <a:pt x="207344" y="884585"/>
                      </a:lnTo>
                      <a:lnTo>
                        <a:pt x="207344" y="548854"/>
                      </a:lnTo>
                      <a:lnTo>
                        <a:pt x="371037" y="548854"/>
                      </a:lnTo>
                      <a:lnTo>
                        <a:pt x="371037" y="884585"/>
                      </a:lnTo>
                      <a:close/>
                      <a:moveTo>
                        <a:pt x="371037" y="540509"/>
                      </a:moveTo>
                      <a:lnTo>
                        <a:pt x="207344" y="540509"/>
                      </a:lnTo>
                      <a:lnTo>
                        <a:pt x="207344" y="376173"/>
                      </a:lnTo>
                      <a:lnTo>
                        <a:pt x="371037" y="376173"/>
                      </a:lnTo>
                      <a:lnTo>
                        <a:pt x="371037" y="540509"/>
                      </a:lnTo>
                      <a:close/>
                      <a:moveTo>
                        <a:pt x="371037" y="367186"/>
                      </a:moveTo>
                      <a:lnTo>
                        <a:pt x="207344" y="367186"/>
                      </a:lnTo>
                      <a:lnTo>
                        <a:pt x="207344" y="190654"/>
                      </a:lnTo>
                      <a:lnTo>
                        <a:pt x="371037" y="190654"/>
                      </a:lnTo>
                      <a:lnTo>
                        <a:pt x="371037" y="367186"/>
                      </a:lnTo>
                      <a:close/>
                      <a:moveTo>
                        <a:pt x="371037" y="181667"/>
                      </a:moveTo>
                      <a:lnTo>
                        <a:pt x="207344" y="181667"/>
                      </a:lnTo>
                      <a:lnTo>
                        <a:pt x="207344" y="8987"/>
                      </a:lnTo>
                      <a:lnTo>
                        <a:pt x="371037" y="8987"/>
                      </a:lnTo>
                      <a:lnTo>
                        <a:pt x="371037" y="18166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5136388" y="2019101"/>
                <a:ext cx="1197206" cy="1395564"/>
                <a:chOff x="5136388" y="2019101"/>
                <a:chExt cx="1197206" cy="1395564"/>
              </a:xfrm>
            </p:grpSpPr>
            <p:sp>
              <p:nvSpPr>
                <p:cNvPr id="84" name="-">
                  <a:extLst>
                    <a:ext uri="{FF2B5EF4-FFF2-40B4-BE49-F238E27FC236}">
                      <a16:creationId xmlns:a16="http://schemas.microsoft.com/office/drawing/2014/main" id="{432BA763-8008-4C4E-B3E7-3E16E49744BE}"/>
                    </a:ext>
                  </a:extLst>
                </p:cNvPr>
                <p:cNvSpPr/>
                <p:nvPr/>
              </p:nvSpPr>
              <p:spPr>
                <a:xfrm>
                  <a:off x="5239739" y="2050556"/>
                  <a:ext cx="981517" cy="1332655"/>
                </a:xfrm>
                <a:custGeom>
                  <a:avLst/>
                  <a:gdLst>
                    <a:gd name="connsiteX0" fmla="*/ 0 w 981517"/>
                    <a:gd name="connsiteY0" fmla="*/ 0 h 1332655"/>
                    <a:gd name="connsiteX1" fmla="*/ 981517 w 981517"/>
                    <a:gd name="connsiteY1" fmla="*/ 0 h 1332655"/>
                    <a:gd name="connsiteX2" fmla="*/ 981517 w 981517"/>
                    <a:gd name="connsiteY2" fmla="*/ 1332655 h 1332655"/>
                    <a:gd name="connsiteX3" fmla="*/ 0 w 981517"/>
                    <a:gd name="connsiteY3" fmla="*/ 1332655 h 1332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17" h="1332655">
                      <a:moveTo>
                        <a:pt x="0" y="0"/>
                      </a:moveTo>
                      <a:lnTo>
                        <a:pt x="981517" y="0"/>
                      </a:lnTo>
                      <a:lnTo>
                        <a:pt x="981517" y="1332655"/>
                      </a:lnTo>
                      <a:lnTo>
                        <a:pt x="0" y="1332655"/>
                      </a:lnTo>
                      <a:close/>
                    </a:path>
                  </a:pathLst>
                </a:custGeom>
                <a:solidFill>
                  <a:srgbClr val="5ABCE2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-">
                  <a:extLst>
                    <a:ext uri="{FF2B5EF4-FFF2-40B4-BE49-F238E27FC236}">
                      <a16:creationId xmlns:a16="http://schemas.microsoft.com/office/drawing/2014/main" id="{542C7577-B26D-4BFE-A137-4AE2FE0DEA7B}"/>
                    </a:ext>
                  </a:extLst>
                </p:cNvPr>
                <p:cNvSpPr/>
                <p:nvPr/>
              </p:nvSpPr>
              <p:spPr>
                <a:xfrm>
                  <a:off x="5239740" y="2050556"/>
                  <a:ext cx="981516" cy="1332655"/>
                </a:xfrm>
                <a:custGeom>
                  <a:avLst/>
                  <a:gdLst>
                    <a:gd name="connsiteX0" fmla="*/ 135448 w 981516"/>
                    <a:gd name="connsiteY0" fmla="*/ 97574 h 1332655"/>
                    <a:gd name="connsiteX1" fmla="*/ 981517 w 981516"/>
                    <a:gd name="connsiteY1" fmla="*/ 97574 h 1332655"/>
                    <a:gd name="connsiteX2" fmla="*/ 981517 w 981516"/>
                    <a:gd name="connsiteY2" fmla="*/ 0 h 1332655"/>
                    <a:gd name="connsiteX3" fmla="*/ 0 w 981516"/>
                    <a:gd name="connsiteY3" fmla="*/ 0 h 1332655"/>
                    <a:gd name="connsiteX4" fmla="*/ 0 w 981516"/>
                    <a:gd name="connsiteY4" fmla="*/ 1332655 h 1332655"/>
                    <a:gd name="connsiteX5" fmla="*/ 135448 w 981516"/>
                    <a:gd name="connsiteY5" fmla="*/ 1332655 h 1332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81516" h="1332655">
                      <a:moveTo>
                        <a:pt x="135448" y="97574"/>
                      </a:moveTo>
                      <a:lnTo>
                        <a:pt x="981517" y="97574"/>
                      </a:lnTo>
                      <a:lnTo>
                        <a:pt x="981517" y="0"/>
                      </a:lnTo>
                      <a:lnTo>
                        <a:pt x="0" y="0"/>
                      </a:lnTo>
                      <a:lnTo>
                        <a:pt x="0" y="1332655"/>
                      </a:lnTo>
                      <a:lnTo>
                        <a:pt x="135448" y="1332655"/>
                      </a:lnTo>
                      <a:close/>
                    </a:path>
                  </a:pathLst>
                </a:custGeom>
                <a:solidFill>
                  <a:srgbClr val="2F3F6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-">
                  <a:extLst>
                    <a:ext uri="{FF2B5EF4-FFF2-40B4-BE49-F238E27FC236}">
                      <a16:creationId xmlns:a16="http://schemas.microsoft.com/office/drawing/2014/main" id="{7BDE200C-CCA4-4080-A5CA-DF2D09CA4778}"/>
                    </a:ext>
                  </a:extLst>
                </p:cNvPr>
                <p:cNvSpPr/>
                <p:nvPr/>
              </p:nvSpPr>
              <p:spPr>
                <a:xfrm>
                  <a:off x="5136388" y="2019101"/>
                  <a:ext cx="1197206" cy="1395564"/>
                </a:xfrm>
                <a:custGeom>
                  <a:avLst/>
                  <a:gdLst>
                    <a:gd name="connsiteX0" fmla="*/ 1197207 w 1197206"/>
                    <a:gd name="connsiteY0" fmla="*/ 89871 h 1395564"/>
                    <a:gd name="connsiteX1" fmla="*/ 1197207 w 1197206"/>
                    <a:gd name="connsiteY1" fmla="*/ 0 h 1395564"/>
                    <a:gd name="connsiteX2" fmla="*/ 1116323 w 1197206"/>
                    <a:gd name="connsiteY2" fmla="*/ 0 h 1395564"/>
                    <a:gd name="connsiteX3" fmla="*/ 1062401 w 1197206"/>
                    <a:gd name="connsiteY3" fmla="*/ 0 h 1395564"/>
                    <a:gd name="connsiteX4" fmla="*/ 134806 w 1197206"/>
                    <a:gd name="connsiteY4" fmla="*/ 0 h 1395564"/>
                    <a:gd name="connsiteX5" fmla="*/ 71897 w 1197206"/>
                    <a:gd name="connsiteY5" fmla="*/ 0 h 1395564"/>
                    <a:gd name="connsiteX6" fmla="*/ 0 w 1197206"/>
                    <a:gd name="connsiteY6" fmla="*/ 0 h 1395564"/>
                    <a:gd name="connsiteX7" fmla="*/ 0 w 1197206"/>
                    <a:gd name="connsiteY7" fmla="*/ 89871 h 1395564"/>
                    <a:gd name="connsiteX8" fmla="*/ 71897 w 1197206"/>
                    <a:gd name="connsiteY8" fmla="*/ 89871 h 1395564"/>
                    <a:gd name="connsiteX9" fmla="*/ 71897 w 1197206"/>
                    <a:gd name="connsiteY9" fmla="*/ 1305052 h 1395564"/>
                    <a:gd name="connsiteX10" fmla="*/ 0 w 1197206"/>
                    <a:gd name="connsiteY10" fmla="*/ 1305052 h 1395564"/>
                    <a:gd name="connsiteX11" fmla="*/ 0 w 1197206"/>
                    <a:gd name="connsiteY11" fmla="*/ 1395565 h 1395564"/>
                    <a:gd name="connsiteX12" fmla="*/ 71897 w 1197206"/>
                    <a:gd name="connsiteY12" fmla="*/ 1395565 h 1395564"/>
                    <a:gd name="connsiteX13" fmla="*/ 134806 w 1197206"/>
                    <a:gd name="connsiteY13" fmla="*/ 1395565 h 1395564"/>
                    <a:gd name="connsiteX14" fmla="*/ 1062401 w 1197206"/>
                    <a:gd name="connsiteY14" fmla="*/ 1395565 h 1395564"/>
                    <a:gd name="connsiteX15" fmla="*/ 1116323 w 1197206"/>
                    <a:gd name="connsiteY15" fmla="*/ 1395565 h 1395564"/>
                    <a:gd name="connsiteX16" fmla="*/ 1197207 w 1197206"/>
                    <a:gd name="connsiteY16" fmla="*/ 1395565 h 1395564"/>
                    <a:gd name="connsiteX17" fmla="*/ 1197207 w 1197206"/>
                    <a:gd name="connsiteY17" fmla="*/ 1305052 h 1395564"/>
                    <a:gd name="connsiteX18" fmla="*/ 1116323 w 1197206"/>
                    <a:gd name="connsiteY18" fmla="*/ 1305052 h 1395564"/>
                    <a:gd name="connsiteX19" fmla="*/ 1116323 w 1197206"/>
                    <a:gd name="connsiteY19" fmla="*/ 89871 h 1395564"/>
                    <a:gd name="connsiteX20" fmla="*/ 1197207 w 1197206"/>
                    <a:gd name="connsiteY20" fmla="*/ 89871 h 1395564"/>
                    <a:gd name="connsiteX21" fmla="*/ 1053414 w 1197206"/>
                    <a:gd name="connsiteY21" fmla="*/ 1112472 h 1395564"/>
                    <a:gd name="connsiteX22" fmla="*/ 576457 w 1197206"/>
                    <a:gd name="connsiteY22" fmla="*/ 1112472 h 1395564"/>
                    <a:gd name="connsiteX23" fmla="*/ 576457 w 1197206"/>
                    <a:gd name="connsiteY23" fmla="*/ 833230 h 1395564"/>
                    <a:gd name="connsiteX24" fmla="*/ 1053414 w 1197206"/>
                    <a:gd name="connsiteY24" fmla="*/ 833230 h 1395564"/>
                    <a:gd name="connsiteX25" fmla="*/ 1053414 w 1197206"/>
                    <a:gd name="connsiteY25" fmla="*/ 1112472 h 1395564"/>
                    <a:gd name="connsiteX26" fmla="*/ 576457 w 1197206"/>
                    <a:gd name="connsiteY26" fmla="*/ 796640 h 1395564"/>
                    <a:gd name="connsiteX27" fmla="*/ 576457 w 1197206"/>
                    <a:gd name="connsiteY27" fmla="*/ 476957 h 1395564"/>
                    <a:gd name="connsiteX28" fmla="*/ 1053414 w 1197206"/>
                    <a:gd name="connsiteY28" fmla="*/ 476957 h 1395564"/>
                    <a:gd name="connsiteX29" fmla="*/ 1053414 w 1197206"/>
                    <a:gd name="connsiteY29" fmla="*/ 796640 h 1395564"/>
                    <a:gd name="connsiteX30" fmla="*/ 576457 w 1197206"/>
                    <a:gd name="connsiteY30" fmla="*/ 796640 h 1395564"/>
                    <a:gd name="connsiteX31" fmla="*/ 1053414 w 1197206"/>
                    <a:gd name="connsiteY31" fmla="*/ 441009 h 1395564"/>
                    <a:gd name="connsiteX32" fmla="*/ 576457 w 1197206"/>
                    <a:gd name="connsiteY32" fmla="*/ 441009 h 1395564"/>
                    <a:gd name="connsiteX33" fmla="*/ 576457 w 1197206"/>
                    <a:gd name="connsiteY33" fmla="*/ 62910 h 1395564"/>
                    <a:gd name="connsiteX34" fmla="*/ 1053414 w 1197206"/>
                    <a:gd name="connsiteY34" fmla="*/ 62910 h 1395564"/>
                    <a:gd name="connsiteX35" fmla="*/ 1053414 w 1197206"/>
                    <a:gd name="connsiteY35" fmla="*/ 441009 h 1395564"/>
                    <a:gd name="connsiteX36" fmla="*/ 134806 w 1197206"/>
                    <a:gd name="connsiteY36" fmla="*/ 62910 h 1395564"/>
                    <a:gd name="connsiteX37" fmla="*/ 540509 w 1197206"/>
                    <a:gd name="connsiteY37" fmla="*/ 62910 h 1395564"/>
                    <a:gd name="connsiteX38" fmla="*/ 540509 w 1197206"/>
                    <a:gd name="connsiteY38" fmla="*/ 441009 h 1395564"/>
                    <a:gd name="connsiteX39" fmla="*/ 135448 w 1197206"/>
                    <a:gd name="connsiteY39" fmla="*/ 441009 h 1395564"/>
                    <a:gd name="connsiteX40" fmla="*/ 135448 w 1197206"/>
                    <a:gd name="connsiteY40" fmla="*/ 89871 h 1395564"/>
                    <a:gd name="connsiteX41" fmla="*/ 135448 w 1197206"/>
                    <a:gd name="connsiteY41" fmla="*/ 62910 h 1395564"/>
                    <a:gd name="connsiteX42" fmla="*/ 134806 w 1197206"/>
                    <a:gd name="connsiteY42" fmla="*/ 476957 h 1395564"/>
                    <a:gd name="connsiteX43" fmla="*/ 540509 w 1197206"/>
                    <a:gd name="connsiteY43" fmla="*/ 476957 h 1395564"/>
                    <a:gd name="connsiteX44" fmla="*/ 540509 w 1197206"/>
                    <a:gd name="connsiteY44" fmla="*/ 796640 h 1395564"/>
                    <a:gd name="connsiteX45" fmla="*/ 135448 w 1197206"/>
                    <a:gd name="connsiteY45" fmla="*/ 796640 h 1395564"/>
                    <a:gd name="connsiteX46" fmla="*/ 135448 w 1197206"/>
                    <a:gd name="connsiteY46" fmla="*/ 476957 h 1395564"/>
                    <a:gd name="connsiteX47" fmla="*/ 134806 w 1197206"/>
                    <a:gd name="connsiteY47" fmla="*/ 832588 h 1395564"/>
                    <a:gd name="connsiteX48" fmla="*/ 540509 w 1197206"/>
                    <a:gd name="connsiteY48" fmla="*/ 832588 h 1395564"/>
                    <a:gd name="connsiteX49" fmla="*/ 540509 w 1197206"/>
                    <a:gd name="connsiteY49" fmla="*/ 1111830 h 1395564"/>
                    <a:gd name="connsiteX50" fmla="*/ 135448 w 1197206"/>
                    <a:gd name="connsiteY50" fmla="*/ 1111830 h 1395564"/>
                    <a:gd name="connsiteX51" fmla="*/ 135448 w 1197206"/>
                    <a:gd name="connsiteY51" fmla="*/ 832588 h 1395564"/>
                    <a:gd name="connsiteX52" fmla="*/ 134806 w 1197206"/>
                    <a:gd name="connsiteY52" fmla="*/ 1305052 h 1395564"/>
                    <a:gd name="connsiteX53" fmla="*/ 134806 w 1197206"/>
                    <a:gd name="connsiteY53" fmla="*/ 1148420 h 1395564"/>
                    <a:gd name="connsiteX54" fmla="*/ 540509 w 1197206"/>
                    <a:gd name="connsiteY54" fmla="*/ 1148420 h 1395564"/>
                    <a:gd name="connsiteX55" fmla="*/ 540509 w 1197206"/>
                    <a:gd name="connsiteY55" fmla="*/ 1332655 h 1395564"/>
                    <a:gd name="connsiteX56" fmla="*/ 135448 w 1197206"/>
                    <a:gd name="connsiteY56" fmla="*/ 1332655 h 1395564"/>
                    <a:gd name="connsiteX57" fmla="*/ 135448 w 1197206"/>
                    <a:gd name="connsiteY57" fmla="*/ 1305052 h 1395564"/>
                    <a:gd name="connsiteX58" fmla="*/ 576457 w 1197206"/>
                    <a:gd name="connsiteY58" fmla="*/ 1332655 h 1395564"/>
                    <a:gd name="connsiteX59" fmla="*/ 576457 w 1197206"/>
                    <a:gd name="connsiteY59" fmla="*/ 1148420 h 1395564"/>
                    <a:gd name="connsiteX60" fmla="*/ 1053414 w 1197206"/>
                    <a:gd name="connsiteY60" fmla="*/ 1148420 h 1395564"/>
                    <a:gd name="connsiteX61" fmla="*/ 1053414 w 1197206"/>
                    <a:gd name="connsiteY61" fmla="*/ 1332655 h 1395564"/>
                    <a:gd name="connsiteX62" fmla="*/ 576457 w 1197206"/>
                    <a:gd name="connsiteY62" fmla="*/ 1332655 h 1395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1197206" h="1395564">
                      <a:moveTo>
                        <a:pt x="1197207" y="89871"/>
                      </a:moveTo>
                      <a:lnTo>
                        <a:pt x="1197207" y="0"/>
                      </a:lnTo>
                      <a:lnTo>
                        <a:pt x="1116323" y="0"/>
                      </a:lnTo>
                      <a:lnTo>
                        <a:pt x="1062401" y="0"/>
                      </a:lnTo>
                      <a:lnTo>
                        <a:pt x="134806" y="0"/>
                      </a:lnTo>
                      <a:lnTo>
                        <a:pt x="71897" y="0"/>
                      </a:lnTo>
                      <a:lnTo>
                        <a:pt x="0" y="0"/>
                      </a:lnTo>
                      <a:lnTo>
                        <a:pt x="0" y="89871"/>
                      </a:lnTo>
                      <a:lnTo>
                        <a:pt x="71897" y="89871"/>
                      </a:lnTo>
                      <a:lnTo>
                        <a:pt x="71897" y="1305052"/>
                      </a:lnTo>
                      <a:lnTo>
                        <a:pt x="0" y="1305052"/>
                      </a:lnTo>
                      <a:lnTo>
                        <a:pt x="0" y="1395565"/>
                      </a:lnTo>
                      <a:lnTo>
                        <a:pt x="71897" y="1395565"/>
                      </a:lnTo>
                      <a:lnTo>
                        <a:pt x="134806" y="1395565"/>
                      </a:lnTo>
                      <a:lnTo>
                        <a:pt x="1062401" y="1395565"/>
                      </a:lnTo>
                      <a:lnTo>
                        <a:pt x="1116323" y="1395565"/>
                      </a:lnTo>
                      <a:lnTo>
                        <a:pt x="1197207" y="1395565"/>
                      </a:lnTo>
                      <a:lnTo>
                        <a:pt x="1197207" y="1305052"/>
                      </a:lnTo>
                      <a:lnTo>
                        <a:pt x="1116323" y="1305052"/>
                      </a:lnTo>
                      <a:lnTo>
                        <a:pt x="1116323" y="89871"/>
                      </a:lnTo>
                      <a:lnTo>
                        <a:pt x="1197207" y="89871"/>
                      </a:lnTo>
                      <a:close/>
                      <a:moveTo>
                        <a:pt x="1053414" y="1112472"/>
                      </a:moveTo>
                      <a:lnTo>
                        <a:pt x="576457" y="1112472"/>
                      </a:lnTo>
                      <a:lnTo>
                        <a:pt x="576457" y="833230"/>
                      </a:lnTo>
                      <a:lnTo>
                        <a:pt x="1053414" y="833230"/>
                      </a:lnTo>
                      <a:lnTo>
                        <a:pt x="1053414" y="1112472"/>
                      </a:lnTo>
                      <a:close/>
                      <a:moveTo>
                        <a:pt x="576457" y="796640"/>
                      </a:moveTo>
                      <a:lnTo>
                        <a:pt x="576457" y="476957"/>
                      </a:lnTo>
                      <a:lnTo>
                        <a:pt x="1053414" y="476957"/>
                      </a:lnTo>
                      <a:lnTo>
                        <a:pt x="1053414" y="796640"/>
                      </a:lnTo>
                      <a:lnTo>
                        <a:pt x="576457" y="796640"/>
                      </a:lnTo>
                      <a:close/>
                      <a:moveTo>
                        <a:pt x="1053414" y="441009"/>
                      </a:moveTo>
                      <a:lnTo>
                        <a:pt x="576457" y="441009"/>
                      </a:lnTo>
                      <a:lnTo>
                        <a:pt x="576457" y="62910"/>
                      </a:lnTo>
                      <a:lnTo>
                        <a:pt x="1053414" y="62910"/>
                      </a:lnTo>
                      <a:lnTo>
                        <a:pt x="1053414" y="441009"/>
                      </a:lnTo>
                      <a:close/>
                      <a:moveTo>
                        <a:pt x="134806" y="62910"/>
                      </a:moveTo>
                      <a:lnTo>
                        <a:pt x="540509" y="62910"/>
                      </a:lnTo>
                      <a:lnTo>
                        <a:pt x="540509" y="441009"/>
                      </a:lnTo>
                      <a:lnTo>
                        <a:pt x="135448" y="441009"/>
                      </a:lnTo>
                      <a:lnTo>
                        <a:pt x="135448" y="89871"/>
                      </a:lnTo>
                      <a:lnTo>
                        <a:pt x="135448" y="62910"/>
                      </a:lnTo>
                      <a:close/>
                      <a:moveTo>
                        <a:pt x="134806" y="476957"/>
                      </a:moveTo>
                      <a:lnTo>
                        <a:pt x="540509" y="476957"/>
                      </a:lnTo>
                      <a:lnTo>
                        <a:pt x="540509" y="796640"/>
                      </a:lnTo>
                      <a:lnTo>
                        <a:pt x="135448" y="796640"/>
                      </a:lnTo>
                      <a:lnTo>
                        <a:pt x="135448" y="476957"/>
                      </a:lnTo>
                      <a:close/>
                      <a:moveTo>
                        <a:pt x="134806" y="832588"/>
                      </a:moveTo>
                      <a:lnTo>
                        <a:pt x="540509" y="832588"/>
                      </a:lnTo>
                      <a:lnTo>
                        <a:pt x="540509" y="1111830"/>
                      </a:lnTo>
                      <a:lnTo>
                        <a:pt x="135448" y="1111830"/>
                      </a:lnTo>
                      <a:lnTo>
                        <a:pt x="135448" y="832588"/>
                      </a:lnTo>
                      <a:close/>
                      <a:moveTo>
                        <a:pt x="134806" y="1305052"/>
                      </a:moveTo>
                      <a:lnTo>
                        <a:pt x="134806" y="1148420"/>
                      </a:lnTo>
                      <a:lnTo>
                        <a:pt x="540509" y="1148420"/>
                      </a:lnTo>
                      <a:lnTo>
                        <a:pt x="540509" y="1332655"/>
                      </a:lnTo>
                      <a:lnTo>
                        <a:pt x="135448" y="1332655"/>
                      </a:lnTo>
                      <a:lnTo>
                        <a:pt x="135448" y="1305052"/>
                      </a:lnTo>
                      <a:close/>
                      <a:moveTo>
                        <a:pt x="576457" y="1332655"/>
                      </a:moveTo>
                      <a:lnTo>
                        <a:pt x="576457" y="1148420"/>
                      </a:lnTo>
                      <a:lnTo>
                        <a:pt x="1053414" y="1148420"/>
                      </a:lnTo>
                      <a:lnTo>
                        <a:pt x="1053414" y="1332655"/>
                      </a:lnTo>
                      <a:lnTo>
                        <a:pt x="576457" y="1332655"/>
                      </a:lnTo>
                      <a:close/>
                    </a:path>
                  </a:pathLst>
                </a:custGeom>
                <a:solidFill>
                  <a:srgbClr val="FFF1F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7" name="-">
                <a:extLst>
                  <a:ext uri="{FF2B5EF4-FFF2-40B4-BE49-F238E27FC236}">
                    <a16:creationId xmlns:a16="http://schemas.microsoft.com/office/drawing/2014/main" id="{20D0212A-1E58-4EE9-9727-B38C9943CE07}"/>
                  </a:ext>
                </a:extLst>
              </p:cNvPr>
              <p:cNvSpPr/>
              <p:nvPr/>
            </p:nvSpPr>
            <p:spPr>
              <a:xfrm>
                <a:off x="3975130" y="4121435"/>
                <a:ext cx="3601249" cy="600208"/>
              </a:xfrm>
              <a:custGeom>
                <a:avLst/>
                <a:gdLst>
                  <a:gd name="connsiteX0" fmla="*/ 917323 w 3601249"/>
                  <a:gd name="connsiteY0" fmla="*/ 600208 h 600208"/>
                  <a:gd name="connsiteX1" fmla="*/ 0 w 3601249"/>
                  <a:gd name="connsiteY1" fmla="*/ 54564 h 600208"/>
                  <a:gd name="connsiteX2" fmla="*/ 0 w 3601249"/>
                  <a:gd name="connsiteY2" fmla="*/ 0 h 600208"/>
                  <a:gd name="connsiteX3" fmla="*/ 3601250 w 3601249"/>
                  <a:gd name="connsiteY3" fmla="*/ 0 h 600208"/>
                  <a:gd name="connsiteX4" fmla="*/ 3601250 w 3601249"/>
                  <a:gd name="connsiteY4" fmla="*/ 600208 h 600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01249" h="600208">
                    <a:moveTo>
                      <a:pt x="917323" y="600208"/>
                    </a:moveTo>
                    <a:lnTo>
                      <a:pt x="0" y="54564"/>
                    </a:lnTo>
                    <a:lnTo>
                      <a:pt x="0" y="0"/>
                    </a:lnTo>
                    <a:lnTo>
                      <a:pt x="3601250" y="0"/>
                    </a:lnTo>
                    <a:lnTo>
                      <a:pt x="3601250" y="600208"/>
                    </a:lnTo>
                    <a:close/>
                  </a:path>
                </a:pathLst>
              </a:custGeom>
              <a:solidFill>
                <a:srgbClr val="3A1A08">
                  <a:alpha val="42000"/>
                </a:srgbClr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-">
                <a:extLst>
                  <a:ext uri="{FF2B5EF4-FFF2-40B4-BE49-F238E27FC236}">
                    <a16:creationId xmlns:a16="http://schemas.microsoft.com/office/drawing/2014/main" id="{6999EF50-4B2E-475A-88AA-F315C490C85B}"/>
                  </a:ext>
                </a:extLst>
              </p:cNvPr>
              <p:cNvSpPr/>
              <p:nvPr/>
            </p:nvSpPr>
            <p:spPr>
              <a:xfrm>
                <a:off x="3959081" y="4963010"/>
                <a:ext cx="1303125" cy="582234"/>
              </a:xfrm>
              <a:custGeom>
                <a:avLst/>
                <a:gdLst>
                  <a:gd name="connsiteX0" fmla="*/ 0 w 1303125"/>
                  <a:gd name="connsiteY0" fmla="*/ 0 h 582234"/>
                  <a:gd name="connsiteX1" fmla="*/ 1303126 w 1303125"/>
                  <a:gd name="connsiteY1" fmla="*/ 0 h 582234"/>
                  <a:gd name="connsiteX2" fmla="*/ 1303126 w 1303125"/>
                  <a:gd name="connsiteY2" fmla="*/ 582234 h 582234"/>
                  <a:gd name="connsiteX3" fmla="*/ 0 w 1303125"/>
                  <a:gd name="connsiteY3" fmla="*/ 582234 h 5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3125" h="582234">
                    <a:moveTo>
                      <a:pt x="0" y="0"/>
                    </a:moveTo>
                    <a:lnTo>
                      <a:pt x="1303126" y="0"/>
                    </a:lnTo>
                    <a:lnTo>
                      <a:pt x="1303126" y="582234"/>
                    </a:lnTo>
                    <a:lnTo>
                      <a:pt x="0" y="582234"/>
                    </a:lnTo>
                    <a:close/>
                  </a:path>
                </a:pathLst>
              </a:custGeom>
              <a:solidFill>
                <a:srgbClr val="3A1A0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-">
                <a:extLst>
                  <a:ext uri="{FF2B5EF4-FFF2-40B4-BE49-F238E27FC236}">
                    <a16:creationId xmlns:a16="http://schemas.microsoft.com/office/drawing/2014/main" id="{5704A113-DE01-4196-BD34-EA2BE8E56008}"/>
                  </a:ext>
                </a:extLst>
              </p:cNvPr>
              <p:cNvSpPr/>
              <p:nvPr/>
            </p:nvSpPr>
            <p:spPr>
              <a:xfrm>
                <a:off x="6273253" y="4963010"/>
                <a:ext cx="1302484" cy="582234"/>
              </a:xfrm>
              <a:custGeom>
                <a:avLst/>
                <a:gdLst>
                  <a:gd name="connsiteX0" fmla="*/ 0 w 1302484"/>
                  <a:gd name="connsiteY0" fmla="*/ 0 h 582234"/>
                  <a:gd name="connsiteX1" fmla="*/ 1302484 w 1302484"/>
                  <a:gd name="connsiteY1" fmla="*/ 0 h 582234"/>
                  <a:gd name="connsiteX2" fmla="*/ 1302484 w 1302484"/>
                  <a:gd name="connsiteY2" fmla="*/ 582234 h 582234"/>
                  <a:gd name="connsiteX3" fmla="*/ 0 w 1302484"/>
                  <a:gd name="connsiteY3" fmla="*/ 582234 h 5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2484" h="582234">
                    <a:moveTo>
                      <a:pt x="0" y="0"/>
                    </a:moveTo>
                    <a:lnTo>
                      <a:pt x="1302484" y="0"/>
                    </a:lnTo>
                    <a:lnTo>
                      <a:pt x="1302484" y="582234"/>
                    </a:lnTo>
                    <a:lnTo>
                      <a:pt x="0" y="582234"/>
                    </a:lnTo>
                    <a:close/>
                  </a:path>
                </a:pathLst>
              </a:custGeom>
              <a:solidFill>
                <a:srgbClr val="3A1A0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0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3984758" y="5004094"/>
                <a:ext cx="1187577" cy="439724"/>
                <a:chOff x="3984758" y="5004094"/>
                <a:chExt cx="1187577" cy="439724"/>
              </a:xfrm>
              <a:solidFill>
                <a:srgbClr val="DCFFF8"/>
              </a:solidFill>
            </p:grpSpPr>
            <p:sp>
              <p:nvSpPr>
                <p:cNvPr id="91" name="-">
                  <a:extLst>
                    <a:ext uri="{FF2B5EF4-FFF2-40B4-BE49-F238E27FC236}">
                      <a16:creationId xmlns:a16="http://schemas.microsoft.com/office/drawing/2014/main" id="{6408456B-7BD0-4808-91AF-7766F55AB99F}"/>
                    </a:ext>
                  </a:extLst>
                </p:cNvPr>
                <p:cNvSpPr/>
                <p:nvPr/>
              </p:nvSpPr>
              <p:spPr>
                <a:xfrm>
                  <a:off x="3984758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4 w 103993"/>
                    <a:gd name="connsiteY1" fmla="*/ 0 h 439724"/>
                    <a:gd name="connsiteX2" fmla="*/ 103994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4" y="0"/>
                      </a:lnTo>
                      <a:lnTo>
                        <a:pt x="103994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-">
                  <a:extLst>
                    <a:ext uri="{FF2B5EF4-FFF2-40B4-BE49-F238E27FC236}">
                      <a16:creationId xmlns:a16="http://schemas.microsoft.com/office/drawing/2014/main" id="{E34DE376-C783-48DA-943E-054D75194628}"/>
                    </a:ext>
                  </a:extLst>
                </p:cNvPr>
                <p:cNvSpPr/>
                <p:nvPr/>
              </p:nvSpPr>
              <p:spPr>
                <a:xfrm>
                  <a:off x="4139465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-">
                  <a:extLst>
                    <a:ext uri="{FF2B5EF4-FFF2-40B4-BE49-F238E27FC236}">
                      <a16:creationId xmlns:a16="http://schemas.microsoft.com/office/drawing/2014/main" id="{C7E627A8-FCEF-4277-BD2E-3ACE0C304C1D}"/>
                    </a:ext>
                  </a:extLst>
                </p:cNvPr>
                <p:cNvSpPr/>
                <p:nvPr/>
              </p:nvSpPr>
              <p:spPr>
                <a:xfrm>
                  <a:off x="4294171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-">
                  <a:extLst>
                    <a:ext uri="{FF2B5EF4-FFF2-40B4-BE49-F238E27FC236}">
                      <a16:creationId xmlns:a16="http://schemas.microsoft.com/office/drawing/2014/main" id="{273B8970-E219-4E12-A13E-6C5437400459}"/>
                    </a:ext>
                  </a:extLst>
                </p:cNvPr>
                <p:cNvSpPr/>
                <p:nvPr/>
              </p:nvSpPr>
              <p:spPr>
                <a:xfrm>
                  <a:off x="4448877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-">
                  <a:extLst>
                    <a:ext uri="{FF2B5EF4-FFF2-40B4-BE49-F238E27FC236}">
                      <a16:creationId xmlns:a16="http://schemas.microsoft.com/office/drawing/2014/main" id="{5740A63E-90E0-4C91-A44E-622F69A3A8D1}"/>
                    </a:ext>
                  </a:extLst>
                </p:cNvPr>
                <p:cNvSpPr/>
                <p:nvPr/>
              </p:nvSpPr>
              <p:spPr>
                <a:xfrm>
                  <a:off x="4603583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-">
                  <a:extLst>
                    <a:ext uri="{FF2B5EF4-FFF2-40B4-BE49-F238E27FC236}">
                      <a16:creationId xmlns:a16="http://schemas.microsoft.com/office/drawing/2014/main" id="{0544AFA6-5AFB-4B07-AAB9-FFDACCCCFF00}"/>
                    </a:ext>
                  </a:extLst>
                </p:cNvPr>
                <p:cNvSpPr/>
                <p:nvPr/>
              </p:nvSpPr>
              <p:spPr>
                <a:xfrm>
                  <a:off x="4758931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-">
                  <a:extLst>
                    <a:ext uri="{FF2B5EF4-FFF2-40B4-BE49-F238E27FC236}">
                      <a16:creationId xmlns:a16="http://schemas.microsoft.com/office/drawing/2014/main" id="{DB55470B-9466-40FC-8420-AE91F69C23AA}"/>
                    </a:ext>
                  </a:extLst>
                </p:cNvPr>
                <p:cNvSpPr/>
                <p:nvPr/>
              </p:nvSpPr>
              <p:spPr>
                <a:xfrm>
                  <a:off x="4913637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-">
                  <a:extLst>
                    <a:ext uri="{FF2B5EF4-FFF2-40B4-BE49-F238E27FC236}">
                      <a16:creationId xmlns:a16="http://schemas.microsoft.com/office/drawing/2014/main" id="{1C8049BE-CFDE-459C-A639-C4814744BF11}"/>
                    </a:ext>
                  </a:extLst>
                </p:cNvPr>
                <p:cNvSpPr/>
                <p:nvPr/>
              </p:nvSpPr>
              <p:spPr>
                <a:xfrm>
                  <a:off x="5068343" y="5004094"/>
                  <a:ext cx="103993" cy="439724"/>
                </a:xfrm>
                <a:custGeom>
                  <a:avLst/>
                  <a:gdLst>
                    <a:gd name="connsiteX0" fmla="*/ 0 w 103993"/>
                    <a:gd name="connsiteY0" fmla="*/ 0 h 439724"/>
                    <a:gd name="connsiteX1" fmla="*/ 103993 w 103993"/>
                    <a:gd name="connsiteY1" fmla="*/ 0 h 439724"/>
                    <a:gd name="connsiteX2" fmla="*/ 103993 w 103993"/>
                    <a:gd name="connsiteY2" fmla="*/ 439725 h 439724"/>
                    <a:gd name="connsiteX3" fmla="*/ 0 w 103993"/>
                    <a:gd name="connsiteY3" fmla="*/ 439725 h 439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993" h="439724">
                      <a:moveTo>
                        <a:pt x="0" y="0"/>
                      </a:moveTo>
                      <a:lnTo>
                        <a:pt x="103993" y="0"/>
                      </a:lnTo>
                      <a:lnTo>
                        <a:pt x="103993" y="439725"/>
                      </a:lnTo>
                      <a:lnTo>
                        <a:pt x="0" y="439725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9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6487659" y="5004094"/>
                <a:ext cx="1058549" cy="484018"/>
                <a:chOff x="6487659" y="5004094"/>
                <a:chExt cx="1058549" cy="484018"/>
              </a:xfrm>
              <a:solidFill>
                <a:srgbClr val="DCFFF8"/>
              </a:solidFill>
            </p:grpSpPr>
            <p:sp>
              <p:nvSpPr>
                <p:cNvPr id="100" name="-">
                  <a:extLst>
                    <a:ext uri="{FF2B5EF4-FFF2-40B4-BE49-F238E27FC236}">
                      <a16:creationId xmlns:a16="http://schemas.microsoft.com/office/drawing/2014/main" id="{1D4E8CF9-77CE-454C-914F-0CA4A1BB1B65}"/>
                    </a:ext>
                  </a:extLst>
                </p:cNvPr>
                <p:cNvSpPr/>
                <p:nvPr/>
              </p:nvSpPr>
              <p:spPr>
                <a:xfrm>
                  <a:off x="6487659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-">
                  <a:extLst>
                    <a:ext uri="{FF2B5EF4-FFF2-40B4-BE49-F238E27FC236}">
                      <a16:creationId xmlns:a16="http://schemas.microsoft.com/office/drawing/2014/main" id="{ACDF137C-D03E-4D3F-8EF3-A83EF40F68E0}"/>
                    </a:ext>
                  </a:extLst>
                </p:cNvPr>
                <p:cNvSpPr/>
                <p:nvPr/>
              </p:nvSpPr>
              <p:spPr>
                <a:xfrm>
                  <a:off x="6625675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-">
                  <a:extLst>
                    <a:ext uri="{FF2B5EF4-FFF2-40B4-BE49-F238E27FC236}">
                      <a16:creationId xmlns:a16="http://schemas.microsoft.com/office/drawing/2014/main" id="{24DC4FBF-7FF8-4D28-8A65-E71DF2595390}"/>
                    </a:ext>
                  </a:extLst>
                </p:cNvPr>
                <p:cNvSpPr/>
                <p:nvPr/>
              </p:nvSpPr>
              <p:spPr>
                <a:xfrm>
                  <a:off x="6763691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-">
                  <a:extLst>
                    <a:ext uri="{FF2B5EF4-FFF2-40B4-BE49-F238E27FC236}">
                      <a16:creationId xmlns:a16="http://schemas.microsoft.com/office/drawing/2014/main" id="{9FF2F527-0D6F-409A-BA11-7F1A0DCCBA15}"/>
                    </a:ext>
                  </a:extLst>
                </p:cNvPr>
                <p:cNvSpPr/>
                <p:nvPr/>
              </p:nvSpPr>
              <p:spPr>
                <a:xfrm>
                  <a:off x="6901706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-">
                  <a:extLst>
                    <a:ext uri="{FF2B5EF4-FFF2-40B4-BE49-F238E27FC236}">
                      <a16:creationId xmlns:a16="http://schemas.microsoft.com/office/drawing/2014/main" id="{47B4B76C-6E4D-4CC8-857B-B5AA69506CBD}"/>
                    </a:ext>
                  </a:extLst>
                </p:cNvPr>
                <p:cNvSpPr/>
                <p:nvPr/>
              </p:nvSpPr>
              <p:spPr>
                <a:xfrm>
                  <a:off x="7039722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-">
                  <a:extLst>
                    <a:ext uri="{FF2B5EF4-FFF2-40B4-BE49-F238E27FC236}">
                      <a16:creationId xmlns:a16="http://schemas.microsoft.com/office/drawing/2014/main" id="{F1B7ACCF-E834-4594-A727-5CC93401FEA1}"/>
                    </a:ext>
                  </a:extLst>
                </p:cNvPr>
                <p:cNvSpPr/>
                <p:nvPr/>
              </p:nvSpPr>
              <p:spPr>
                <a:xfrm>
                  <a:off x="7177738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-">
                  <a:extLst>
                    <a:ext uri="{FF2B5EF4-FFF2-40B4-BE49-F238E27FC236}">
                      <a16:creationId xmlns:a16="http://schemas.microsoft.com/office/drawing/2014/main" id="{9F872B60-7819-4A8A-9403-1FA1FC150D8A}"/>
                    </a:ext>
                  </a:extLst>
                </p:cNvPr>
                <p:cNvSpPr/>
                <p:nvPr/>
              </p:nvSpPr>
              <p:spPr>
                <a:xfrm>
                  <a:off x="7315754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-">
                  <a:extLst>
                    <a:ext uri="{FF2B5EF4-FFF2-40B4-BE49-F238E27FC236}">
                      <a16:creationId xmlns:a16="http://schemas.microsoft.com/office/drawing/2014/main" id="{C8C243DD-C536-409D-A9E1-12B7649837A0}"/>
                    </a:ext>
                  </a:extLst>
                </p:cNvPr>
                <p:cNvSpPr/>
                <p:nvPr/>
              </p:nvSpPr>
              <p:spPr>
                <a:xfrm>
                  <a:off x="7453770" y="5004094"/>
                  <a:ext cx="92438" cy="484018"/>
                </a:xfrm>
                <a:custGeom>
                  <a:avLst/>
                  <a:gdLst>
                    <a:gd name="connsiteX0" fmla="*/ 0 w 92438"/>
                    <a:gd name="connsiteY0" fmla="*/ 0 h 484018"/>
                    <a:gd name="connsiteX1" fmla="*/ 92439 w 92438"/>
                    <a:gd name="connsiteY1" fmla="*/ 0 h 484018"/>
                    <a:gd name="connsiteX2" fmla="*/ 92439 w 92438"/>
                    <a:gd name="connsiteY2" fmla="*/ 484018 h 484018"/>
                    <a:gd name="connsiteX3" fmla="*/ 0 w 92438"/>
                    <a:gd name="connsiteY3" fmla="*/ 484018 h 4840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438" h="484018">
                      <a:moveTo>
                        <a:pt x="0" y="0"/>
                      </a:moveTo>
                      <a:lnTo>
                        <a:pt x="92439" y="0"/>
                      </a:lnTo>
                      <a:lnTo>
                        <a:pt x="92439" y="484018"/>
                      </a:lnTo>
                      <a:lnTo>
                        <a:pt x="0" y="484018"/>
                      </a:lnTo>
                      <a:close/>
                    </a:path>
                  </a:pathLst>
                </a:custGeom>
                <a:solidFill>
                  <a:srgbClr val="DCFFF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5262207" y="4393615"/>
                <a:ext cx="1010404" cy="1178590"/>
                <a:chOff x="5262207" y="4393615"/>
                <a:chExt cx="1010404" cy="1178590"/>
              </a:xfrm>
            </p:grpSpPr>
            <p:sp>
              <p:nvSpPr>
                <p:cNvPr id="109" name="-">
                  <a:extLst>
                    <a:ext uri="{FF2B5EF4-FFF2-40B4-BE49-F238E27FC236}">
                      <a16:creationId xmlns:a16="http://schemas.microsoft.com/office/drawing/2014/main" id="{32FF9556-F21C-4812-AD3B-5049BE6FD6DE}"/>
                    </a:ext>
                  </a:extLst>
                </p:cNvPr>
                <p:cNvSpPr/>
                <p:nvPr/>
              </p:nvSpPr>
              <p:spPr>
                <a:xfrm>
                  <a:off x="5469552" y="4393615"/>
                  <a:ext cx="522534" cy="996923"/>
                </a:xfrm>
                <a:custGeom>
                  <a:avLst/>
                  <a:gdLst>
                    <a:gd name="connsiteX0" fmla="*/ 0 w 522534"/>
                    <a:gd name="connsiteY0" fmla="*/ 0 h 996923"/>
                    <a:gd name="connsiteX1" fmla="*/ 522535 w 522534"/>
                    <a:gd name="connsiteY1" fmla="*/ 0 h 996923"/>
                    <a:gd name="connsiteX2" fmla="*/ 522535 w 522534"/>
                    <a:gd name="connsiteY2" fmla="*/ 996923 h 996923"/>
                    <a:gd name="connsiteX3" fmla="*/ 0 w 522534"/>
                    <a:gd name="connsiteY3" fmla="*/ 996923 h 996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22534" h="996923">
                      <a:moveTo>
                        <a:pt x="0" y="0"/>
                      </a:moveTo>
                      <a:lnTo>
                        <a:pt x="522535" y="0"/>
                      </a:lnTo>
                      <a:lnTo>
                        <a:pt x="522535" y="996923"/>
                      </a:lnTo>
                      <a:lnTo>
                        <a:pt x="0" y="996923"/>
                      </a:lnTo>
                      <a:close/>
                    </a:path>
                  </a:pathLst>
                </a:custGeom>
                <a:solidFill>
                  <a:srgbClr val="FFF1F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-">
                  <a:extLst>
                    <a:ext uri="{FF2B5EF4-FFF2-40B4-BE49-F238E27FC236}">
                      <a16:creationId xmlns:a16="http://schemas.microsoft.com/office/drawing/2014/main" id="{28555217-18CF-45DC-B7C0-FBF267CDF4B4}"/>
                    </a:ext>
                  </a:extLst>
                </p:cNvPr>
                <p:cNvSpPr/>
                <p:nvPr/>
              </p:nvSpPr>
              <p:spPr>
                <a:xfrm>
                  <a:off x="5537597" y="4454599"/>
                  <a:ext cx="371037" cy="948136"/>
                </a:xfrm>
                <a:custGeom>
                  <a:avLst/>
                  <a:gdLst>
                    <a:gd name="connsiteX0" fmla="*/ 0 w 371037"/>
                    <a:gd name="connsiteY0" fmla="*/ 0 h 948136"/>
                    <a:gd name="connsiteX1" fmla="*/ 371038 w 371037"/>
                    <a:gd name="connsiteY1" fmla="*/ 0 h 948136"/>
                    <a:gd name="connsiteX2" fmla="*/ 371038 w 371037"/>
                    <a:gd name="connsiteY2" fmla="*/ 948136 h 948136"/>
                    <a:gd name="connsiteX3" fmla="*/ 0 w 371037"/>
                    <a:gd name="connsiteY3" fmla="*/ 948136 h 948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1037" h="948136">
                      <a:moveTo>
                        <a:pt x="0" y="0"/>
                      </a:moveTo>
                      <a:lnTo>
                        <a:pt x="371038" y="0"/>
                      </a:lnTo>
                      <a:lnTo>
                        <a:pt x="371038" y="948136"/>
                      </a:lnTo>
                      <a:lnTo>
                        <a:pt x="0" y="948136"/>
                      </a:lnTo>
                      <a:close/>
                    </a:path>
                  </a:pathLst>
                </a:custGeom>
                <a:solidFill>
                  <a:srgbClr val="4C1F0D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-">
                  <a:extLst>
                    <a:ext uri="{FF2B5EF4-FFF2-40B4-BE49-F238E27FC236}">
                      <a16:creationId xmlns:a16="http://schemas.microsoft.com/office/drawing/2014/main" id="{F544177D-47DF-472E-A9F1-67442BBB71D3}"/>
                    </a:ext>
                  </a:extLst>
                </p:cNvPr>
                <p:cNvSpPr/>
                <p:nvPr/>
              </p:nvSpPr>
              <p:spPr>
                <a:xfrm>
                  <a:off x="5443874" y="5391180"/>
                  <a:ext cx="568753" cy="60341"/>
                </a:xfrm>
                <a:custGeom>
                  <a:avLst/>
                  <a:gdLst>
                    <a:gd name="connsiteX0" fmla="*/ 0 w 568753"/>
                    <a:gd name="connsiteY0" fmla="*/ 0 h 60341"/>
                    <a:gd name="connsiteX1" fmla="*/ 568753 w 568753"/>
                    <a:gd name="connsiteY1" fmla="*/ 0 h 60341"/>
                    <a:gd name="connsiteX2" fmla="*/ 568753 w 568753"/>
                    <a:gd name="connsiteY2" fmla="*/ 60342 h 60341"/>
                    <a:gd name="connsiteX3" fmla="*/ 0 w 568753"/>
                    <a:gd name="connsiteY3" fmla="*/ 60342 h 6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8753" h="60341">
                      <a:moveTo>
                        <a:pt x="0" y="0"/>
                      </a:moveTo>
                      <a:lnTo>
                        <a:pt x="568753" y="0"/>
                      </a:lnTo>
                      <a:lnTo>
                        <a:pt x="568753" y="60342"/>
                      </a:lnTo>
                      <a:lnTo>
                        <a:pt x="0" y="60342"/>
                      </a:lnTo>
                      <a:close/>
                    </a:path>
                  </a:pathLst>
                </a:custGeom>
                <a:solidFill>
                  <a:srgbClr val="50416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-">
                  <a:extLst>
                    <a:ext uri="{FF2B5EF4-FFF2-40B4-BE49-F238E27FC236}">
                      <a16:creationId xmlns:a16="http://schemas.microsoft.com/office/drawing/2014/main" id="{D8A86E8D-8E67-48C6-8A08-F2146D647916}"/>
                    </a:ext>
                  </a:extLst>
                </p:cNvPr>
                <p:cNvSpPr/>
                <p:nvPr/>
              </p:nvSpPr>
              <p:spPr>
                <a:xfrm>
                  <a:off x="5314846" y="5443177"/>
                  <a:ext cx="816540" cy="64835"/>
                </a:xfrm>
                <a:custGeom>
                  <a:avLst/>
                  <a:gdLst>
                    <a:gd name="connsiteX0" fmla="*/ 0 w 816540"/>
                    <a:gd name="connsiteY0" fmla="*/ 0 h 64835"/>
                    <a:gd name="connsiteX1" fmla="*/ 816540 w 816540"/>
                    <a:gd name="connsiteY1" fmla="*/ 0 h 64835"/>
                    <a:gd name="connsiteX2" fmla="*/ 816540 w 816540"/>
                    <a:gd name="connsiteY2" fmla="*/ 64835 h 64835"/>
                    <a:gd name="connsiteX3" fmla="*/ 0 w 816540"/>
                    <a:gd name="connsiteY3" fmla="*/ 64835 h 64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6540" h="64835">
                      <a:moveTo>
                        <a:pt x="0" y="0"/>
                      </a:moveTo>
                      <a:lnTo>
                        <a:pt x="816540" y="0"/>
                      </a:lnTo>
                      <a:lnTo>
                        <a:pt x="816540" y="64835"/>
                      </a:lnTo>
                      <a:lnTo>
                        <a:pt x="0" y="64835"/>
                      </a:lnTo>
                      <a:close/>
                    </a:path>
                  </a:pathLst>
                </a:custGeom>
                <a:solidFill>
                  <a:srgbClr val="50416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-">
                  <a:extLst>
                    <a:ext uri="{FF2B5EF4-FFF2-40B4-BE49-F238E27FC236}">
                      <a16:creationId xmlns:a16="http://schemas.microsoft.com/office/drawing/2014/main" id="{BD2BD89A-E97B-406D-9CEA-4DEEB40DA247}"/>
                    </a:ext>
                  </a:extLst>
                </p:cNvPr>
                <p:cNvSpPr/>
                <p:nvPr/>
              </p:nvSpPr>
              <p:spPr>
                <a:xfrm>
                  <a:off x="5262207" y="5499667"/>
                  <a:ext cx="1010404" cy="72538"/>
                </a:xfrm>
                <a:custGeom>
                  <a:avLst/>
                  <a:gdLst>
                    <a:gd name="connsiteX0" fmla="*/ 0 w 1010404"/>
                    <a:gd name="connsiteY0" fmla="*/ 0 h 72538"/>
                    <a:gd name="connsiteX1" fmla="*/ 1010404 w 1010404"/>
                    <a:gd name="connsiteY1" fmla="*/ 0 h 72538"/>
                    <a:gd name="connsiteX2" fmla="*/ 1010404 w 1010404"/>
                    <a:gd name="connsiteY2" fmla="*/ 72539 h 72538"/>
                    <a:gd name="connsiteX3" fmla="*/ 0 w 1010404"/>
                    <a:gd name="connsiteY3" fmla="*/ 72539 h 72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0404" h="72538">
                      <a:moveTo>
                        <a:pt x="0" y="0"/>
                      </a:moveTo>
                      <a:lnTo>
                        <a:pt x="1010404" y="0"/>
                      </a:lnTo>
                      <a:lnTo>
                        <a:pt x="1010404" y="72539"/>
                      </a:lnTo>
                      <a:lnTo>
                        <a:pt x="0" y="72539"/>
                      </a:lnTo>
                      <a:close/>
                    </a:path>
                  </a:pathLst>
                </a:custGeom>
                <a:solidFill>
                  <a:srgbClr val="504168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4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8660606" y="3643836"/>
                <a:ext cx="1232513" cy="376173"/>
                <a:chOff x="8660606" y="3643836"/>
                <a:chExt cx="1232513" cy="376173"/>
              </a:xfrm>
            </p:grpSpPr>
            <p:sp>
              <p:nvSpPr>
                <p:cNvPr id="115" name="-">
                  <a:extLst>
                    <a:ext uri="{FF2B5EF4-FFF2-40B4-BE49-F238E27FC236}">
                      <a16:creationId xmlns:a16="http://schemas.microsoft.com/office/drawing/2014/main" id="{A9363800-90F1-41A1-9ADB-A85EA2830D69}"/>
                    </a:ext>
                  </a:extLst>
                </p:cNvPr>
                <p:cNvSpPr/>
                <p:nvPr/>
              </p:nvSpPr>
              <p:spPr>
                <a:xfrm>
                  <a:off x="8674086" y="3657317"/>
                  <a:ext cx="1205552" cy="348570"/>
                </a:xfrm>
                <a:custGeom>
                  <a:avLst/>
                  <a:gdLst>
                    <a:gd name="connsiteX0" fmla="*/ 0 w 1205552"/>
                    <a:gd name="connsiteY0" fmla="*/ 0 h 348570"/>
                    <a:gd name="connsiteX1" fmla="*/ 1205553 w 1205552"/>
                    <a:gd name="connsiteY1" fmla="*/ 0 h 348570"/>
                    <a:gd name="connsiteX2" fmla="*/ 1205553 w 1205552"/>
                    <a:gd name="connsiteY2" fmla="*/ 348570 h 348570"/>
                    <a:gd name="connsiteX3" fmla="*/ 0 w 1205552"/>
                    <a:gd name="connsiteY3" fmla="*/ 348570 h 34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05552" h="348570">
                      <a:moveTo>
                        <a:pt x="0" y="0"/>
                      </a:moveTo>
                      <a:lnTo>
                        <a:pt x="1205553" y="0"/>
                      </a:lnTo>
                      <a:lnTo>
                        <a:pt x="1205553" y="348570"/>
                      </a:lnTo>
                      <a:lnTo>
                        <a:pt x="0" y="348570"/>
                      </a:lnTo>
                      <a:close/>
                    </a:path>
                  </a:pathLst>
                </a:custGeom>
                <a:solidFill>
                  <a:srgbClr val="46598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-">
                  <a:extLst>
                    <a:ext uri="{FF2B5EF4-FFF2-40B4-BE49-F238E27FC236}">
                      <a16:creationId xmlns:a16="http://schemas.microsoft.com/office/drawing/2014/main" id="{1EFF2337-C4C4-4908-BFE6-E19C466E49B6}"/>
                    </a:ext>
                  </a:extLst>
                </p:cNvPr>
                <p:cNvSpPr/>
                <p:nvPr/>
              </p:nvSpPr>
              <p:spPr>
                <a:xfrm>
                  <a:off x="8674086" y="3657316"/>
                  <a:ext cx="1206194" cy="348570"/>
                </a:xfrm>
                <a:custGeom>
                  <a:avLst/>
                  <a:gdLst>
                    <a:gd name="connsiteX0" fmla="*/ 96932 w 1206194"/>
                    <a:gd name="connsiteY0" fmla="*/ 97574 h 348570"/>
                    <a:gd name="connsiteX1" fmla="*/ 1206194 w 1206194"/>
                    <a:gd name="connsiteY1" fmla="*/ 97574 h 348570"/>
                    <a:gd name="connsiteX2" fmla="*/ 1206194 w 1206194"/>
                    <a:gd name="connsiteY2" fmla="*/ 0 h 348570"/>
                    <a:gd name="connsiteX3" fmla="*/ 0 w 1206194"/>
                    <a:gd name="connsiteY3" fmla="*/ 0 h 348570"/>
                    <a:gd name="connsiteX4" fmla="*/ 0 w 1206194"/>
                    <a:gd name="connsiteY4" fmla="*/ 348570 h 348570"/>
                    <a:gd name="connsiteX5" fmla="*/ 96932 w 1206194"/>
                    <a:gd name="connsiteY5" fmla="*/ 348570 h 3485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6194" h="348570">
                      <a:moveTo>
                        <a:pt x="96932" y="97574"/>
                      </a:moveTo>
                      <a:lnTo>
                        <a:pt x="1206194" y="97574"/>
                      </a:lnTo>
                      <a:lnTo>
                        <a:pt x="1206194" y="0"/>
                      </a:lnTo>
                      <a:lnTo>
                        <a:pt x="0" y="0"/>
                      </a:lnTo>
                      <a:lnTo>
                        <a:pt x="0" y="348570"/>
                      </a:lnTo>
                      <a:lnTo>
                        <a:pt x="96932" y="348570"/>
                      </a:lnTo>
                      <a:close/>
                    </a:path>
                  </a:pathLst>
                </a:custGeom>
                <a:solidFill>
                  <a:srgbClr val="2F3F60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" name="-">
                  <a:extLst>
                    <a:ext uri="{FF2B5EF4-FFF2-40B4-BE49-F238E27FC236}">
                      <a16:creationId xmlns:a16="http://schemas.microsoft.com/office/drawing/2014/main" id="{D5B482DE-45FB-4572-88C0-01E22357ACEA}"/>
                    </a:ext>
                  </a:extLst>
                </p:cNvPr>
                <p:cNvSpPr/>
                <p:nvPr/>
              </p:nvSpPr>
              <p:spPr>
                <a:xfrm>
                  <a:off x="8660606" y="3643836"/>
                  <a:ext cx="1232513" cy="376173"/>
                </a:xfrm>
                <a:custGeom>
                  <a:avLst/>
                  <a:gdLst>
                    <a:gd name="connsiteX0" fmla="*/ 0 w 1232513"/>
                    <a:gd name="connsiteY0" fmla="*/ 0 h 376173"/>
                    <a:gd name="connsiteX1" fmla="*/ 0 w 1232513"/>
                    <a:gd name="connsiteY1" fmla="*/ 376173 h 376173"/>
                    <a:gd name="connsiteX2" fmla="*/ 1232513 w 1232513"/>
                    <a:gd name="connsiteY2" fmla="*/ 376173 h 376173"/>
                    <a:gd name="connsiteX3" fmla="*/ 1232513 w 1232513"/>
                    <a:gd name="connsiteY3" fmla="*/ 0 h 376173"/>
                    <a:gd name="connsiteX4" fmla="*/ 0 w 1232513"/>
                    <a:gd name="connsiteY4" fmla="*/ 0 h 376173"/>
                    <a:gd name="connsiteX5" fmla="*/ 399924 w 1232513"/>
                    <a:gd name="connsiteY5" fmla="*/ 348570 h 376173"/>
                    <a:gd name="connsiteX6" fmla="*/ 26961 w 1232513"/>
                    <a:gd name="connsiteY6" fmla="*/ 348570 h 376173"/>
                    <a:gd name="connsiteX7" fmla="*/ 26961 w 1232513"/>
                    <a:gd name="connsiteY7" fmla="*/ 26961 h 376173"/>
                    <a:gd name="connsiteX8" fmla="*/ 399924 w 1232513"/>
                    <a:gd name="connsiteY8" fmla="*/ 26961 h 376173"/>
                    <a:gd name="connsiteX9" fmla="*/ 399924 w 1232513"/>
                    <a:gd name="connsiteY9" fmla="*/ 348570 h 376173"/>
                    <a:gd name="connsiteX10" fmla="*/ 836440 w 1232513"/>
                    <a:gd name="connsiteY10" fmla="*/ 348570 h 376173"/>
                    <a:gd name="connsiteX11" fmla="*/ 428170 w 1232513"/>
                    <a:gd name="connsiteY11" fmla="*/ 348570 h 376173"/>
                    <a:gd name="connsiteX12" fmla="*/ 428170 w 1232513"/>
                    <a:gd name="connsiteY12" fmla="*/ 26961 h 376173"/>
                    <a:gd name="connsiteX13" fmla="*/ 836440 w 1232513"/>
                    <a:gd name="connsiteY13" fmla="*/ 26961 h 376173"/>
                    <a:gd name="connsiteX14" fmla="*/ 836440 w 1232513"/>
                    <a:gd name="connsiteY14" fmla="*/ 348570 h 376173"/>
                    <a:gd name="connsiteX15" fmla="*/ 1206193 w 1232513"/>
                    <a:gd name="connsiteY15" fmla="*/ 348570 h 376173"/>
                    <a:gd name="connsiteX16" fmla="*/ 865327 w 1232513"/>
                    <a:gd name="connsiteY16" fmla="*/ 348570 h 376173"/>
                    <a:gd name="connsiteX17" fmla="*/ 865327 w 1232513"/>
                    <a:gd name="connsiteY17" fmla="*/ 26961 h 376173"/>
                    <a:gd name="connsiteX18" fmla="*/ 1206193 w 1232513"/>
                    <a:gd name="connsiteY18" fmla="*/ 26961 h 376173"/>
                    <a:gd name="connsiteX19" fmla="*/ 1206193 w 1232513"/>
                    <a:gd name="connsiteY19" fmla="*/ 348570 h 376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32513" h="376173">
                      <a:moveTo>
                        <a:pt x="0" y="0"/>
                      </a:moveTo>
                      <a:lnTo>
                        <a:pt x="0" y="376173"/>
                      </a:lnTo>
                      <a:lnTo>
                        <a:pt x="1232513" y="376173"/>
                      </a:lnTo>
                      <a:lnTo>
                        <a:pt x="1232513" y="0"/>
                      </a:lnTo>
                      <a:lnTo>
                        <a:pt x="0" y="0"/>
                      </a:lnTo>
                      <a:close/>
                      <a:moveTo>
                        <a:pt x="399924" y="348570"/>
                      </a:moveTo>
                      <a:lnTo>
                        <a:pt x="26961" y="348570"/>
                      </a:lnTo>
                      <a:lnTo>
                        <a:pt x="26961" y="26961"/>
                      </a:lnTo>
                      <a:lnTo>
                        <a:pt x="399924" y="26961"/>
                      </a:lnTo>
                      <a:lnTo>
                        <a:pt x="399924" y="348570"/>
                      </a:lnTo>
                      <a:close/>
                      <a:moveTo>
                        <a:pt x="836440" y="348570"/>
                      </a:moveTo>
                      <a:lnTo>
                        <a:pt x="428170" y="348570"/>
                      </a:lnTo>
                      <a:lnTo>
                        <a:pt x="428170" y="26961"/>
                      </a:lnTo>
                      <a:lnTo>
                        <a:pt x="836440" y="26961"/>
                      </a:lnTo>
                      <a:lnTo>
                        <a:pt x="836440" y="348570"/>
                      </a:lnTo>
                      <a:close/>
                      <a:moveTo>
                        <a:pt x="1206193" y="348570"/>
                      </a:moveTo>
                      <a:lnTo>
                        <a:pt x="865327" y="348570"/>
                      </a:lnTo>
                      <a:lnTo>
                        <a:pt x="865327" y="26961"/>
                      </a:lnTo>
                      <a:lnTo>
                        <a:pt x="1206193" y="26961"/>
                      </a:lnTo>
                      <a:lnTo>
                        <a:pt x="1206193" y="348570"/>
                      </a:lnTo>
                      <a:close/>
                    </a:path>
                  </a:pathLst>
                </a:custGeom>
                <a:solidFill>
                  <a:srgbClr val="FFEFEE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18" name="-">
                <a:extLst>
                  <a:ext uri="{FF2B5EF4-FFF2-40B4-BE49-F238E27FC236}">
                    <a16:creationId xmlns:a16="http://schemas.microsoft.com/office/drawing/2014/main" id="{981574CB-4745-4C49-9DF7-468E3FEE2F16}"/>
                  </a:ext>
                </a:extLst>
              </p:cNvPr>
              <p:cNvSpPr/>
              <p:nvPr/>
            </p:nvSpPr>
            <p:spPr>
              <a:xfrm>
                <a:off x="8220239" y="4200393"/>
                <a:ext cx="1764676" cy="1358332"/>
              </a:xfrm>
              <a:custGeom>
                <a:avLst/>
                <a:gdLst>
                  <a:gd name="connsiteX0" fmla="*/ 0 w 1764676"/>
                  <a:gd name="connsiteY0" fmla="*/ 0 h 1358332"/>
                  <a:gd name="connsiteX1" fmla="*/ 1764676 w 1764676"/>
                  <a:gd name="connsiteY1" fmla="*/ 0 h 1358332"/>
                  <a:gd name="connsiteX2" fmla="*/ 1764676 w 1764676"/>
                  <a:gd name="connsiteY2" fmla="*/ 1358332 h 1358332"/>
                  <a:gd name="connsiteX3" fmla="*/ 0 w 1764676"/>
                  <a:gd name="connsiteY3" fmla="*/ 1358332 h 135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4676" h="1358332">
                    <a:moveTo>
                      <a:pt x="0" y="0"/>
                    </a:moveTo>
                    <a:lnTo>
                      <a:pt x="1764676" y="0"/>
                    </a:lnTo>
                    <a:lnTo>
                      <a:pt x="1764676" y="1358332"/>
                    </a:lnTo>
                    <a:lnTo>
                      <a:pt x="0" y="1358332"/>
                    </a:lnTo>
                    <a:close/>
                  </a:path>
                </a:pathLst>
              </a:custGeom>
              <a:solidFill>
                <a:srgbClr val="FFEFEE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-">
                <a:extLst>
                  <a:ext uri="{FF2B5EF4-FFF2-40B4-BE49-F238E27FC236}">
                    <a16:creationId xmlns:a16="http://schemas.microsoft.com/office/drawing/2014/main" id="{5743CE3D-4519-458B-919C-940009855317}"/>
                  </a:ext>
                </a:extLst>
              </p:cNvPr>
              <p:cNvSpPr/>
              <p:nvPr/>
            </p:nvSpPr>
            <p:spPr>
              <a:xfrm>
                <a:off x="8283148" y="4315299"/>
                <a:ext cx="1638857" cy="1243426"/>
              </a:xfrm>
              <a:custGeom>
                <a:avLst/>
                <a:gdLst>
                  <a:gd name="connsiteX0" fmla="*/ 0 w 1638857"/>
                  <a:gd name="connsiteY0" fmla="*/ 0 h 1243426"/>
                  <a:gd name="connsiteX1" fmla="*/ 1638858 w 1638857"/>
                  <a:gd name="connsiteY1" fmla="*/ 0 h 1243426"/>
                  <a:gd name="connsiteX2" fmla="*/ 1638858 w 1638857"/>
                  <a:gd name="connsiteY2" fmla="*/ 1243426 h 1243426"/>
                  <a:gd name="connsiteX3" fmla="*/ 0 w 1638857"/>
                  <a:gd name="connsiteY3" fmla="*/ 1243426 h 1243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38857" h="1243426">
                    <a:moveTo>
                      <a:pt x="0" y="0"/>
                    </a:moveTo>
                    <a:lnTo>
                      <a:pt x="1638858" y="0"/>
                    </a:lnTo>
                    <a:lnTo>
                      <a:pt x="1638858" y="1243426"/>
                    </a:lnTo>
                    <a:lnTo>
                      <a:pt x="0" y="1243426"/>
                    </a:lnTo>
                    <a:close/>
                  </a:path>
                </a:pathLst>
              </a:custGeom>
              <a:solidFill>
                <a:srgbClr val="3D2D2D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0" name="Graphic 38">
                <a:extLst>
                  <a:ext uri="{FF2B5EF4-FFF2-40B4-BE49-F238E27FC236}">
                    <a16:creationId xmlns:a16="http://schemas.microsoft.com/office/drawing/2014/main" id="{2B47D380-BF3F-41A8-B1A8-5006889232B2}"/>
                  </a:ext>
                </a:extLst>
              </p:cNvPr>
              <p:cNvGrpSpPr/>
              <p:nvPr/>
            </p:nvGrpSpPr>
            <p:grpSpPr>
              <a:xfrm>
                <a:off x="8283148" y="4344186"/>
                <a:ext cx="1638857" cy="1209403"/>
                <a:chOff x="8283148" y="4344186"/>
                <a:chExt cx="1638857" cy="1209403"/>
              </a:xfrm>
              <a:solidFill>
                <a:srgbClr val="725C49"/>
              </a:solidFill>
            </p:grpSpPr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1B5B0E2A-F9E4-4505-AABD-F9099500E0B6}"/>
                    </a:ext>
                  </a:extLst>
                </p:cNvPr>
                <p:cNvSpPr/>
                <p:nvPr/>
              </p:nvSpPr>
              <p:spPr>
                <a:xfrm>
                  <a:off x="8283148" y="4344186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F1EB0B91-584A-4DEA-86AB-198C2E87A790}"/>
                    </a:ext>
                  </a:extLst>
                </p:cNvPr>
                <p:cNvSpPr/>
                <p:nvPr/>
              </p:nvSpPr>
              <p:spPr>
                <a:xfrm>
                  <a:off x="8283148" y="4439834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1EEAFE64-31C2-4DFE-8499-995CE28876CE}"/>
                    </a:ext>
                  </a:extLst>
                </p:cNvPr>
                <p:cNvSpPr/>
                <p:nvPr/>
              </p:nvSpPr>
              <p:spPr>
                <a:xfrm>
                  <a:off x="8283148" y="4534840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32196283-5580-4A9D-917A-949766468A0C}"/>
                    </a:ext>
                  </a:extLst>
                </p:cNvPr>
                <p:cNvSpPr/>
                <p:nvPr/>
              </p:nvSpPr>
              <p:spPr>
                <a:xfrm>
                  <a:off x="8283148" y="4629847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Freeform: Shape 124">
                  <a:extLst>
                    <a:ext uri="{FF2B5EF4-FFF2-40B4-BE49-F238E27FC236}">
                      <a16:creationId xmlns:a16="http://schemas.microsoft.com/office/drawing/2014/main" id="{68FCA85E-4E5B-4CE7-A993-67C27927AC10}"/>
                    </a:ext>
                  </a:extLst>
                </p:cNvPr>
                <p:cNvSpPr/>
                <p:nvPr/>
              </p:nvSpPr>
              <p:spPr>
                <a:xfrm>
                  <a:off x="8283148" y="4725495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6" name="Freeform: Shape 125">
                  <a:extLst>
                    <a:ext uri="{FF2B5EF4-FFF2-40B4-BE49-F238E27FC236}">
                      <a16:creationId xmlns:a16="http://schemas.microsoft.com/office/drawing/2014/main" id="{6DE6CE2B-BE6D-4841-8D55-218CA7C39F92}"/>
                    </a:ext>
                  </a:extLst>
                </p:cNvPr>
                <p:cNvSpPr/>
                <p:nvPr/>
              </p:nvSpPr>
              <p:spPr>
                <a:xfrm>
                  <a:off x="8283148" y="4820501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FF61AF7A-6E75-4CDE-953D-E7AEDBBC2FC9}"/>
                    </a:ext>
                  </a:extLst>
                </p:cNvPr>
                <p:cNvSpPr/>
                <p:nvPr/>
              </p:nvSpPr>
              <p:spPr>
                <a:xfrm>
                  <a:off x="8283148" y="4916149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DBEF15A0-3AA4-47A9-B57E-975222190487}"/>
                    </a:ext>
                  </a:extLst>
                </p:cNvPr>
                <p:cNvSpPr/>
                <p:nvPr/>
              </p:nvSpPr>
              <p:spPr>
                <a:xfrm>
                  <a:off x="8283148" y="5011155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560533F0-3620-4486-A300-C2502CBC6E4C}"/>
                    </a:ext>
                  </a:extLst>
                </p:cNvPr>
                <p:cNvSpPr/>
                <p:nvPr/>
              </p:nvSpPr>
              <p:spPr>
                <a:xfrm>
                  <a:off x="8283148" y="5106162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E2CBC1CD-7495-4D4C-9D70-0423DDC66016}"/>
                    </a:ext>
                  </a:extLst>
                </p:cNvPr>
                <p:cNvSpPr/>
                <p:nvPr/>
              </p:nvSpPr>
              <p:spPr>
                <a:xfrm>
                  <a:off x="8283148" y="5201810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C39697C0-C986-4A5F-924C-4458636E8C1B}"/>
                    </a:ext>
                  </a:extLst>
                </p:cNvPr>
                <p:cNvSpPr/>
                <p:nvPr/>
              </p:nvSpPr>
              <p:spPr>
                <a:xfrm>
                  <a:off x="8283148" y="5296816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71C42ADB-8607-425A-97EF-6AC9AD570EFF}"/>
                    </a:ext>
                  </a:extLst>
                </p:cNvPr>
                <p:cNvSpPr/>
                <p:nvPr/>
              </p:nvSpPr>
              <p:spPr>
                <a:xfrm>
                  <a:off x="8283148" y="5391822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8A4ADEA3-0FB4-4EB7-886F-602F588006BF}"/>
                    </a:ext>
                  </a:extLst>
                </p:cNvPr>
                <p:cNvSpPr/>
                <p:nvPr/>
              </p:nvSpPr>
              <p:spPr>
                <a:xfrm>
                  <a:off x="8283148" y="5487470"/>
                  <a:ext cx="1638857" cy="66119"/>
                </a:xfrm>
                <a:custGeom>
                  <a:avLst/>
                  <a:gdLst>
                    <a:gd name="connsiteX0" fmla="*/ 0 w 1638857"/>
                    <a:gd name="connsiteY0" fmla="*/ 0 h 66119"/>
                    <a:gd name="connsiteX1" fmla="*/ 1638858 w 1638857"/>
                    <a:gd name="connsiteY1" fmla="*/ 0 h 66119"/>
                    <a:gd name="connsiteX2" fmla="*/ 1638858 w 1638857"/>
                    <a:gd name="connsiteY2" fmla="*/ 66119 h 66119"/>
                    <a:gd name="connsiteX3" fmla="*/ 0 w 1638857"/>
                    <a:gd name="connsiteY3" fmla="*/ 66119 h 6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8857" h="66119">
                      <a:moveTo>
                        <a:pt x="0" y="0"/>
                      </a:moveTo>
                      <a:lnTo>
                        <a:pt x="1638858" y="0"/>
                      </a:lnTo>
                      <a:lnTo>
                        <a:pt x="1638858" y="66119"/>
                      </a:lnTo>
                      <a:lnTo>
                        <a:pt x="0" y="66119"/>
                      </a:lnTo>
                      <a:close/>
                    </a:path>
                  </a:pathLst>
                </a:custGeom>
                <a:solidFill>
                  <a:srgbClr val="725C49"/>
                </a:solidFill>
                <a:ln w="64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34" name="-">
                <a:extLst>
                  <a:ext uri="{FF2B5EF4-FFF2-40B4-BE49-F238E27FC236}">
                    <a16:creationId xmlns:a16="http://schemas.microsoft.com/office/drawing/2014/main" id="{548AFE07-43B8-477B-9B5F-5F3924B1F43F}"/>
                  </a:ext>
                </a:extLst>
              </p:cNvPr>
              <p:cNvSpPr/>
              <p:nvPr/>
            </p:nvSpPr>
            <p:spPr>
              <a:xfrm>
                <a:off x="8283148" y="4315299"/>
                <a:ext cx="1638857" cy="1243425"/>
              </a:xfrm>
              <a:custGeom>
                <a:avLst/>
                <a:gdLst>
                  <a:gd name="connsiteX0" fmla="*/ 147003 w 1638857"/>
                  <a:gd name="connsiteY0" fmla="*/ 124535 h 1243425"/>
                  <a:gd name="connsiteX1" fmla="*/ 1638858 w 1638857"/>
                  <a:gd name="connsiteY1" fmla="*/ 124535 h 1243425"/>
                  <a:gd name="connsiteX2" fmla="*/ 1638858 w 1638857"/>
                  <a:gd name="connsiteY2" fmla="*/ 0 h 1243425"/>
                  <a:gd name="connsiteX3" fmla="*/ 0 w 1638857"/>
                  <a:gd name="connsiteY3" fmla="*/ 0 h 1243425"/>
                  <a:gd name="connsiteX4" fmla="*/ 0 w 1638857"/>
                  <a:gd name="connsiteY4" fmla="*/ 1243426 h 1243425"/>
                  <a:gd name="connsiteX5" fmla="*/ 147003 w 1638857"/>
                  <a:gd name="connsiteY5" fmla="*/ 1243426 h 124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8857" h="1243425">
                    <a:moveTo>
                      <a:pt x="147003" y="124535"/>
                    </a:moveTo>
                    <a:lnTo>
                      <a:pt x="1638858" y="124535"/>
                    </a:lnTo>
                    <a:lnTo>
                      <a:pt x="1638858" y="0"/>
                    </a:lnTo>
                    <a:lnTo>
                      <a:pt x="0" y="0"/>
                    </a:lnTo>
                    <a:lnTo>
                      <a:pt x="0" y="1243426"/>
                    </a:lnTo>
                    <a:lnTo>
                      <a:pt x="147003" y="1243426"/>
                    </a:lnTo>
                    <a:close/>
                  </a:path>
                </a:pathLst>
              </a:custGeom>
              <a:solidFill>
                <a:srgbClr val="2B1B1B">
                  <a:alpha val="55000"/>
                </a:srgbClr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-">
                <a:extLst>
                  <a:ext uri="{FF2B5EF4-FFF2-40B4-BE49-F238E27FC236}">
                    <a16:creationId xmlns:a16="http://schemas.microsoft.com/office/drawing/2014/main" id="{D1CE02C1-BB96-429F-AFAD-850F7A1C9A35}"/>
                  </a:ext>
                </a:extLst>
              </p:cNvPr>
              <p:cNvSpPr/>
              <p:nvPr/>
            </p:nvSpPr>
            <p:spPr>
              <a:xfrm>
                <a:off x="3959081" y="5429696"/>
                <a:ext cx="1303125" cy="129028"/>
              </a:xfrm>
              <a:custGeom>
                <a:avLst/>
                <a:gdLst>
                  <a:gd name="connsiteX0" fmla="*/ 0 w 1303125"/>
                  <a:gd name="connsiteY0" fmla="*/ 0 h 129028"/>
                  <a:gd name="connsiteX1" fmla="*/ 1303126 w 1303125"/>
                  <a:gd name="connsiteY1" fmla="*/ 0 h 129028"/>
                  <a:gd name="connsiteX2" fmla="*/ 1303126 w 1303125"/>
                  <a:gd name="connsiteY2" fmla="*/ 129029 h 129028"/>
                  <a:gd name="connsiteX3" fmla="*/ 0 w 1303125"/>
                  <a:gd name="connsiteY3" fmla="*/ 129029 h 129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3125" h="129028">
                    <a:moveTo>
                      <a:pt x="0" y="0"/>
                    </a:moveTo>
                    <a:lnTo>
                      <a:pt x="1303126" y="0"/>
                    </a:lnTo>
                    <a:lnTo>
                      <a:pt x="1303126" y="129029"/>
                    </a:lnTo>
                    <a:lnTo>
                      <a:pt x="0" y="129029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-">
                <a:extLst>
                  <a:ext uri="{FF2B5EF4-FFF2-40B4-BE49-F238E27FC236}">
                    <a16:creationId xmlns:a16="http://schemas.microsoft.com/office/drawing/2014/main" id="{C9B2B67E-5E8E-4215-BFA7-6D8F1AE0201B}"/>
                  </a:ext>
                </a:extLst>
              </p:cNvPr>
              <p:cNvSpPr/>
              <p:nvPr/>
            </p:nvSpPr>
            <p:spPr>
              <a:xfrm>
                <a:off x="3906443" y="4963010"/>
                <a:ext cx="1333296" cy="72538"/>
              </a:xfrm>
              <a:custGeom>
                <a:avLst/>
                <a:gdLst>
                  <a:gd name="connsiteX0" fmla="*/ 0 w 1333296"/>
                  <a:gd name="connsiteY0" fmla="*/ 0 h 72538"/>
                  <a:gd name="connsiteX1" fmla="*/ 1333297 w 1333296"/>
                  <a:gd name="connsiteY1" fmla="*/ 0 h 72538"/>
                  <a:gd name="connsiteX2" fmla="*/ 1333297 w 1333296"/>
                  <a:gd name="connsiteY2" fmla="*/ 72538 h 72538"/>
                  <a:gd name="connsiteX3" fmla="*/ 0 w 1333296"/>
                  <a:gd name="connsiteY3" fmla="*/ 72538 h 7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3296" h="72538">
                    <a:moveTo>
                      <a:pt x="0" y="0"/>
                    </a:moveTo>
                    <a:lnTo>
                      <a:pt x="1333297" y="0"/>
                    </a:lnTo>
                    <a:lnTo>
                      <a:pt x="1333297" y="72538"/>
                    </a:lnTo>
                    <a:lnTo>
                      <a:pt x="0" y="72538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-">
                <a:extLst>
                  <a:ext uri="{FF2B5EF4-FFF2-40B4-BE49-F238E27FC236}">
                    <a16:creationId xmlns:a16="http://schemas.microsoft.com/office/drawing/2014/main" id="{5E24D350-2ACB-4128-8D42-41ED04C58F0F}"/>
                  </a:ext>
                </a:extLst>
              </p:cNvPr>
              <p:cNvSpPr/>
              <p:nvPr/>
            </p:nvSpPr>
            <p:spPr>
              <a:xfrm>
                <a:off x="6314979" y="4963010"/>
                <a:ext cx="1261400" cy="72538"/>
              </a:xfrm>
              <a:custGeom>
                <a:avLst/>
                <a:gdLst>
                  <a:gd name="connsiteX0" fmla="*/ 0 w 1261400"/>
                  <a:gd name="connsiteY0" fmla="*/ 0 h 72538"/>
                  <a:gd name="connsiteX1" fmla="*/ 1261401 w 1261400"/>
                  <a:gd name="connsiteY1" fmla="*/ 0 h 72538"/>
                  <a:gd name="connsiteX2" fmla="*/ 1261401 w 1261400"/>
                  <a:gd name="connsiteY2" fmla="*/ 72538 h 72538"/>
                  <a:gd name="connsiteX3" fmla="*/ 0 w 1261400"/>
                  <a:gd name="connsiteY3" fmla="*/ 72538 h 7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1400" h="72538">
                    <a:moveTo>
                      <a:pt x="0" y="0"/>
                    </a:moveTo>
                    <a:lnTo>
                      <a:pt x="1261401" y="0"/>
                    </a:lnTo>
                    <a:lnTo>
                      <a:pt x="1261401" y="72538"/>
                    </a:lnTo>
                    <a:lnTo>
                      <a:pt x="0" y="72538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-">
                <a:extLst>
                  <a:ext uri="{FF2B5EF4-FFF2-40B4-BE49-F238E27FC236}">
                    <a16:creationId xmlns:a16="http://schemas.microsoft.com/office/drawing/2014/main" id="{AD037457-AA89-4CE1-96C4-33C825C895FE}"/>
                  </a:ext>
                </a:extLst>
              </p:cNvPr>
              <p:cNvSpPr/>
              <p:nvPr/>
            </p:nvSpPr>
            <p:spPr>
              <a:xfrm>
                <a:off x="6273253" y="5471422"/>
                <a:ext cx="1303125" cy="87303"/>
              </a:xfrm>
              <a:custGeom>
                <a:avLst/>
                <a:gdLst>
                  <a:gd name="connsiteX0" fmla="*/ 0 w 1303125"/>
                  <a:gd name="connsiteY0" fmla="*/ 0 h 87303"/>
                  <a:gd name="connsiteX1" fmla="*/ 1303126 w 1303125"/>
                  <a:gd name="connsiteY1" fmla="*/ 0 h 87303"/>
                  <a:gd name="connsiteX2" fmla="*/ 1303126 w 1303125"/>
                  <a:gd name="connsiteY2" fmla="*/ 87303 h 87303"/>
                  <a:gd name="connsiteX3" fmla="*/ 0 w 1303125"/>
                  <a:gd name="connsiteY3" fmla="*/ 87303 h 87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3125" h="87303">
                    <a:moveTo>
                      <a:pt x="0" y="0"/>
                    </a:moveTo>
                    <a:lnTo>
                      <a:pt x="1303126" y="0"/>
                    </a:lnTo>
                    <a:lnTo>
                      <a:pt x="1303126" y="87303"/>
                    </a:lnTo>
                    <a:lnTo>
                      <a:pt x="0" y="87303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-">
                <a:extLst>
                  <a:ext uri="{FF2B5EF4-FFF2-40B4-BE49-F238E27FC236}">
                    <a16:creationId xmlns:a16="http://schemas.microsoft.com/office/drawing/2014/main" id="{C3BEF26B-7F4B-4AEA-AE64-268F032D4A8F}"/>
                  </a:ext>
                </a:extLst>
              </p:cNvPr>
              <p:cNvSpPr/>
              <p:nvPr/>
            </p:nvSpPr>
            <p:spPr>
              <a:xfrm>
                <a:off x="3882049" y="4121435"/>
                <a:ext cx="102709" cy="1437290"/>
              </a:xfrm>
              <a:custGeom>
                <a:avLst/>
                <a:gdLst>
                  <a:gd name="connsiteX0" fmla="*/ 0 w 102709"/>
                  <a:gd name="connsiteY0" fmla="*/ 0 h 1437290"/>
                  <a:gd name="connsiteX1" fmla="*/ 102710 w 102709"/>
                  <a:gd name="connsiteY1" fmla="*/ 0 h 1437290"/>
                  <a:gd name="connsiteX2" fmla="*/ 102710 w 102709"/>
                  <a:gd name="connsiteY2" fmla="*/ 1437291 h 1437290"/>
                  <a:gd name="connsiteX3" fmla="*/ 0 w 102709"/>
                  <a:gd name="connsiteY3" fmla="*/ 1437291 h 1437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709" h="1437290">
                    <a:moveTo>
                      <a:pt x="0" y="0"/>
                    </a:moveTo>
                    <a:lnTo>
                      <a:pt x="102710" y="0"/>
                    </a:lnTo>
                    <a:lnTo>
                      <a:pt x="102710" y="1437291"/>
                    </a:lnTo>
                    <a:lnTo>
                      <a:pt x="0" y="1437291"/>
                    </a:lnTo>
                    <a:close/>
                  </a:path>
                </a:pathLst>
              </a:custGeom>
              <a:solidFill>
                <a:srgbClr val="0C6655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-">
                <a:extLst>
                  <a:ext uri="{FF2B5EF4-FFF2-40B4-BE49-F238E27FC236}">
                    <a16:creationId xmlns:a16="http://schemas.microsoft.com/office/drawing/2014/main" id="{004BC8F2-A57C-4EEE-8169-4CFA0295DAAB}"/>
                  </a:ext>
                </a:extLst>
              </p:cNvPr>
              <p:cNvSpPr/>
              <p:nvPr/>
            </p:nvSpPr>
            <p:spPr>
              <a:xfrm>
                <a:off x="5079898" y="4122077"/>
                <a:ext cx="182951" cy="1418032"/>
              </a:xfrm>
              <a:custGeom>
                <a:avLst/>
                <a:gdLst>
                  <a:gd name="connsiteX0" fmla="*/ 0 w 182951"/>
                  <a:gd name="connsiteY0" fmla="*/ 0 h 1418032"/>
                  <a:gd name="connsiteX1" fmla="*/ 182951 w 182951"/>
                  <a:gd name="connsiteY1" fmla="*/ 0 h 1418032"/>
                  <a:gd name="connsiteX2" fmla="*/ 182951 w 182951"/>
                  <a:gd name="connsiteY2" fmla="*/ 1418032 h 1418032"/>
                  <a:gd name="connsiteX3" fmla="*/ 0 w 182951"/>
                  <a:gd name="connsiteY3" fmla="*/ 1418032 h 1418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951" h="1418032">
                    <a:moveTo>
                      <a:pt x="0" y="0"/>
                    </a:moveTo>
                    <a:lnTo>
                      <a:pt x="182951" y="0"/>
                    </a:lnTo>
                    <a:lnTo>
                      <a:pt x="182951" y="1418032"/>
                    </a:lnTo>
                    <a:lnTo>
                      <a:pt x="0" y="1418032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-">
                <a:extLst>
                  <a:ext uri="{FF2B5EF4-FFF2-40B4-BE49-F238E27FC236}">
                    <a16:creationId xmlns:a16="http://schemas.microsoft.com/office/drawing/2014/main" id="{9B9401FE-AA21-4B54-89A4-64BC5CD8C6E1}"/>
                  </a:ext>
                </a:extLst>
              </p:cNvPr>
              <p:cNvSpPr/>
              <p:nvPr/>
            </p:nvSpPr>
            <p:spPr>
              <a:xfrm>
                <a:off x="6273253" y="4122077"/>
                <a:ext cx="182951" cy="1436648"/>
              </a:xfrm>
              <a:custGeom>
                <a:avLst/>
                <a:gdLst>
                  <a:gd name="connsiteX0" fmla="*/ 0 w 182951"/>
                  <a:gd name="connsiteY0" fmla="*/ 0 h 1436648"/>
                  <a:gd name="connsiteX1" fmla="*/ 182951 w 182951"/>
                  <a:gd name="connsiteY1" fmla="*/ 0 h 1436648"/>
                  <a:gd name="connsiteX2" fmla="*/ 182951 w 182951"/>
                  <a:gd name="connsiteY2" fmla="*/ 1436648 h 1436648"/>
                  <a:gd name="connsiteX3" fmla="*/ 0 w 182951"/>
                  <a:gd name="connsiteY3" fmla="*/ 1436648 h 1436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951" h="1436648">
                    <a:moveTo>
                      <a:pt x="0" y="0"/>
                    </a:moveTo>
                    <a:lnTo>
                      <a:pt x="182951" y="0"/>
                    </a:lnTo>
                    <a:lnTo>
                      <a:pt x="182951" y="1436648"/>
                    </a:lnTo>
                    <a:lnTo>
                      <a:pt x="0" y="1436648"/>
                    </a:lnTo>
                    <a:close/>
                  </a:path>
                </a:pathLst>
              </a:custGeom>
              <a:solidFill>
                <a:srgbClr val="DCFFF8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07F18CF3-3EB4-4121-BFEA-D82CF7A7766F}"/>
                </a:ext>
              </a:extLst>
            </p:cNvPr>
            <p:cNvGrpSpPr/>
            <p:nvPr/>
          </p:nvGrpSpPr>
          <p:grpSpPr>
            <a:xfrm>
              <a:off x="-177398" y="5558725"/>
              <a:ext cx="12464932" cy="1361104"/>
              <a:chOff x="-177398" y="5558725"/>
              <a:chExt cx="12464932" cy="1361104"/>
            </a:xfrm>
          </p:grpSpPr>
          <p:sp>
            <p:nvSpPr>
              <p:cNvPr id="148" name="-">
                <a:extLst>
                  <a:ext uri="{FF2B5EF4-FFF2-40B4-BE49-F238E27FC236}">
                    <a16:creationId xmlns:a16="http://schemas.microsoft.com/office/drawing/2014/main" id="{A7387E87-5159-48CB-89A8-2BA2FE330C24}"/>
                  </a:ext>
                </a:extLst>
              </p:cNvPr>
              <p:cNvSpPr/>
              <p:nvPr/>
            </p:nvSpPr>
            <p:spPr>
              <a:xfrm>
                <a:off x="-177398" y="5558725"/>
                <a:ext cx="12464931" cy="1297990"/>
              </a:xfrm>
              <a:custGeom>
                <a:avLst/>
                <a:gdLst>
                  <a:gd name="connsiteX0" fmla="*/ 5439606 w 12464931"/>
                  <a:gd name="connsiteY0" fmla="*/ 0 h 1297990"/>
                  <a:gd name="connsiteX1" fmla="*/ 4780982 w 12464931"/>
                  <a:gd name="connsiteY1" fmla="*/ 674673 h 1297990"/>
                  <a:gd name="connsiteX2" fmla="*/ 139799 w 12464931"/>
                  <a:gd name="connsiteY2" fmla="*/ 674673 h 1297990"/>
                  <a:gd name="connsiteX3" fmla="*/ 139799 w 12464931"/>
                  <a:gd name="connsiteY3" fmla="*/ 1297349 h 1297990"/>
                  <a:gd name="connsiteX4" fmla="*/ 12464932 w 12464931"/>
                  <a:gd name="connsiteY4" fmla="*/ 1297991 h 1297990"/>
                  <a:gd name="connsiteX5" fmla="*/ 12464932 w 12464931"/>
                  <a:gd name="connsiteY5" fmla="*/ 648996 h 1297990"/>
                  <a:gd name="connsiteX6" fmla="*/ 11123290 w 12464931"/>
                  <a:gd name="connsiteY6" fmla="*/ 648996 h 1297990"/>
                  <a:gd name="connsiteX7" fmla="*/ 10162314 w 12464931"/>
                  <a:gd name="connsiteY7" fmla="*/ 0 h 1297990"/>
                  <a:gd name="connsiteX8" fmla="*/ 8397637 w 12464931"/>
                  <a:gd name="connsiteY8" fmla="*/ 0 h 1297990"/>
                  <a:gd name="connsiteX9" fmla="*/ 7877029 w 12464931"/>
                  <a:gd name="connsiteY9" fmla="*/ 674673 h 1297990"/>
                  <a:gd name="connsiteX10" fmla="*/ 6631677 w 12464931"/>
                  <a:gd name="connsiteY10" fmla="*/ 674673 h 1297990"/>
                  <a:gd name="connsiteX11" fmla="*/ 6450652 w 12464931"/>
                  <a:gd name="connsiteY11" fmla="*/ 0 h 1297990"/>
                  <a:gd name="connsiteX12" fmla="*/ 5439606 w 12464931"/>
                  <a:gd name="connsiteY12" fmla="*/ 0 h 129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64931" h="1297990">
                    <a:moveTo>
                      <a:pt x="5439606" y="0"/>
                    </a:moveTo>
                    <a:lnTo>
                      <a:pt x="4780982" y="674673"/>
                    </a:lnTo>
                    <a:lnTo>
                      <a:pt x="139799" y="674673"/>
                    </a:lnTo>
                    <a:cubicBezTo>
                      <a:pt x="139799" y="674673"/>
                      <a:pt x="-174749" y="1316607"/>
                      <a:pt x="139799" y="1297349"/>
                    </a:cubicBezTo>
                    <a:cubicBezTo>
                      <a:pt x="454347" y="1278091"/>
                      <a:pt x="12464932" y="1297991"/>
                      <a:pt x="12464932" y="1297991"/>
                    </a:cubicBezTo>
                    <a:lnTo>
                      <a:pt x="12464932" y="648996"/>
                    </a:lnTo>
                    <a:lnTo>
                      <a:pt x="11123290" y="648996"/>
                    </a:lnTo>
                    <a:lnTo>
                      <a:pt x="10162314" y="0"/>
                    </a:lnTo>
                    <a:lnTo>
                      <a:pt x="8397637" y="0"/>
                    </a:lnTo>
                    <a:lnTo>
                      <a:pt x="7877029" y="674673"/>
                    </a:lnTo>
                    <a:lnTo>
                      <a:pt x="6631677" y="674673"/>
                    </a:lnTo>
                    <a:lnTo>
                      <a:pt x="6450652" y="0"/>
                    </a:lnTo>
                    <a:lnTo>
                      <a:pt x="5439606" y="0"/>
                    </a:lnTo>
                    <a:close/>
                  </a:path>
                </a:pathLst>
              </a:custGeom>
              <a:solidFill>
                <a:srgbClr val="9B9B9B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-">
                <a:extLst>
                  <a:ext uri="{FF2B5EF4-FFF2-40B4-BE49-F238E27FC236}">
                    <a16:creationId xmlns:a16="http://schemas.microsoft.com/office/drawing/2014/main" id="{F477E8B2-EB44-4EB0-8E4D-F0D700AC4CB9}"/>
                  </a:ext>
                </a:extLst>
              </p:cNvPr>
              <p:cNvSpPr/>
              <p:nvPr/>
            </p:nvSpPr>
            <p:spPr>
              <a:xfrm>
                <a:off x="-172109" y="5558725"/>
                <a:ext cx="12459643" cy="1361104"/>
              </a:xfrm>
              <a:custGeom>
                <a:avLst/>
                <a:gdLst>
                  <a:gd name="connsiteX0" fmla="*/ 5486956 w 12459643"/>
                  <a:gd name="connsiteY0" fmla="*/ 0 h 1297990"/>
                  <a:gd name="connsiteX1" fmla="*/ 4822555 w 12459643"/>
                  <a:gd name="connsiteY1" fmla="*/ 721534 h 1297990"/>
                  <a:gd name="connsiteX2" fmla="*/ 155694 w 12459643"/>
                  <a:gd name="connsiteY2" fmla="*/ 729237 h 1297990"/>
                  <a:gd name="connsiteX3" fmla="*/ 134511 w 12459643"/>
                  <a:gd name="connsiteY3" fmla="*/ 1297349 h 1297990"/>
                  <a:gd name="connsiteX4" fmla="*/ 12459643 w 12459643"/>
                  <a:gd name="connsiteY4" fmla="*/ 1297991 h 1297990"/>
                  <a:gd name="connsiteX5" fmla="*/ 12459643 w 12459643"/>
                  <a:gd name="connsiteY5" fmla="*/ 729237 h 1297990"/>
                  <a:gd name="connsiteX6" fmla="*/ 11060227 w 12459643"/>
                  <a:gd name="connsiteY6" fmla="*/ 738866 h 1297990"/>
                  <a:gd name="connsiteX7" fmla="*/ 10094117 w 12459643"/>
                  <a:gd name="connsiteY7" fmla="*/ 0 h 1297990"/>
                  <a:gd name="connsiteX8" fmla="*/ 8455259 w 12459643"/>
                  <a:gd name="connsiteY8" fmla="*/ 0 h 1297990"/>
                  <a:gd name="connsiteX9" fmla="*/ 7921170 w 12459643"/>
                  <a:gd name="connsiteY9" fmla="*/ 735014 h 1297990"/>
                  <a:gd name="connsiteX10" fmla="*/ 6595577 w 12459643"/>
                  <a:gd name="connsiteY10" fmla="*/ 729237 h 1297990"/>
                  <a:gd name="connsiteX11" fmla="*/ 6396577 w 12459643"/>
                  <a:gd name="connsiteY11" fmla="*/ 0 h 1297990"/>
                  <a:gd name="connsiteX12" fmla="*/ 5486956 w 12459643"/>
                  <a:gd name="connsiteY12" fmla="*/ 0 h 129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459643" h="1297990">
                    <a:moveTo>
                      <a:pt x="5486956" y="0"/>
                    </a:moveTo>
                    <a:lnTo>
                      <a:pt x="4822555" y="721534"/>
                    </a:lnTo>
                    <a:lnTo>
                      <a:pt x="155694" y="729237"/>
                    </a:lnTo>
                    <a:cubicBezTo>
                      <a:pt x="155694" y="729237"/>
                      <a:pt x="-180037" y="1316607"/>
                      <a:pt x="134511" y="1297349"/>
                    </a:cubicBezTo>
                    <a:cubicBezTo>
                      <a:pt x="449058" y="1278091"/>
                      <a:pt x="12459643" y="1297991"/>
                      <a:pt x="12459643" y="1297991"/>
                    </a:cubicBezTo>
                    <a:lnTo>
                      <a:pt x="12459643" y="729237"/>
                    </a:lnTo>
                    <a:lnTo>
                      <a:pt x="11060227" y="738866"/>
                    </a:lnTo>
                    <a:lnTo>
                      <a:pt x="10094117" y="0"/>
                    </a:lnTo>
                    <a:lnTo>
                      <a:pt x="8455259" y="0"/>
                    </a:lnTo>
                    <a:lnTo>
                      <a:pt x="7921170" y="735014"/>
                    </a:lnTo>
                    <a:lnTo>
                      <a:pt x="6595577" y="729237"/>
                    </a:lnTo>
                    <a:lnTo>
                      <a:pt x="6396577" y="0"/>
                    </a:lnTo>
                    <a:lnTo>
                      <a:pt x="5486956" y="0"/>
                    </a:lnTo>
                    <a:close/>
                  </a:path>
                </a:pathLst>
              </a:custGeom>
              <a:solidFill>
                <a:srgbClr val="727270"/>
              </a:solidFill>
              <a:ln w="64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69" name="-">
            <a:extLst>
              <a:ext uri="{FF2B5EF4-FFF2-40B4-BE49-F238E27FC236}">
                <a16:creationId xmlns:a16="http://schemas.microsoft.com/office/drawing/2014/main" id="{071D66DC-E68E-49FC-BA13-FF989DF87108}"/>
              </a:ext>
            </a:extLst>
          </p:cNvPr>
          <p:cNvGrpSpPr/>
          <p:nvPr/>
        </p:nvGrpSpPr>
        <p:grpSpPr>
          <a:xfrm>
            <a:off x="6868968" y="5108988"/>
            <a:ext cx="734797" cy="1060216"/>
            <a:chOff x="6868968" y="5108988"/>
            <a:chExt cx="734797" cy="1060216"/>
          </a:xfrm>
        </p:grpSpPr>
        <p:sp>
          <p:nvSpPr>
            <p:cNvPr id="168" name="-">
              <a:extLst>
                <a:ext uri="{FF2B5EF4-FFF2-40B4-BE49-F238E27FC236}">
                  <a16:creationId xmlns:a16="http://schemas.microsoft.com/office/drawing/2014/main" id="{28A06F7B-7476-4171-83EF-36CBD8BEB456}"/>
                </a:ext>
              </a:extLst>
            </p:cNvPr>
            <p:cNvSpPr/>
            <p:nvPr/>
          </p:nvSpPr>
          <p:spPr>
            <a:xfrm rot="21002217">
              <a:off x="6964819" y="5700768"/>
              <a:ext cx="638946" cy="419909"/>
            </a:xfrm>
            <a:custGeom>
              <a:avLst/>
              <a:gdLst>
                <a:gd name="connsiteX0" fmla="*/ 591609 w 638946"/>
                <a:gd name="connsiteY0" fmla="*/ 8603 h 419909"/>
                <a:gd name="connsiteX1" fmla="*/ 602309 w 638946"/>
                <a:gd name="connsiteY1" fmla="*/ 12085 h 419909"/>
                <a:gd name="connsiteX2" fmla="*/ 618078 w 638946"/>
                <a:gd name="connsiteY2" fmla="*/ 68038 h 419909"/>
                <a:gd name="connsiteX3" fmla="*/ 524029 w 638946"/>
                <a:gd name="connsiteY3" fmla="*/ 117025 h 419909"/>
                <a:gd name="connsiteX4" fmla="*/ 464013 w 638946"/>
                <a:gd name="connsiteY4" fmla="*/ 97523 h 419909"/>
                <a:gd name="connsiteX5" fmla="*/ 45791 w 638946"/>
                <a:gd name="connsiteY5" fmla="*/ 419909 h 419909"/>
                <a:gd name="connsiteX6" fmla="*/ 0 w 638946"/>
                <a:gd name="connsiteY6" fmla="*/ 411866 h 419909"/>
                <a:gd name="connsiteX7" fmla="*/ 424460 w 638946"/>
                <a:gd name="connsiteY7" fmla="*/ 84671 h 419909"/>
                <a:gd name="connsiteX8" fmla="*/ 361837 w 638946"/>
                <a:gd name="connsiteY8" fmla="*/ 64323 h 419909"/>
                <a:gd name="connsiteX9" fmla="*/ 455886 w 638946"/>
                <a:gd name="connsiteY9" fmla="*/ 15104 h 419909"/>
                <a:gd name="connsiteX10" fmla="*/ 591609 w 638946"/>
                <a:gd name="connsiteY10" fmla="*/ 8603 h 41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946" h="419909">
                  <a:moveTo>
                    <a:pt x="591609" y="8603"/>
                  </a:moveTo>
                  <a:lnTo>
                    <a:pt x="602309" y="12085"/>
                  </a:lnTo>
                  <a:cubicBezTo>
                    <a:pt x="643984" y="25783"/>
                    <a:pt x="651305" y="50625"/>
                    <a:pt x="618078" y="68038"/>
                  </a:cubicBezTo>
                  <a:lnTo>
                    <a:pt x="524029" y="117025"/>
                  </a:lnTo>
                  <a:lnTo>
                    <a:pt x="464013" y="97523"/>
                  </a:lnTo>
                  <a:lnTo>
                    <a:pt x="45791" y="419909"/>
                  </a:lnTo>
                  <a:lnTo>
                    <a:pt x="0" y="411866"/>
                  </a:lnTo>
                  <a:lnTo>
                    <a:pt x="424460" y="84671"/>
                  </a:lnTo>
                  <a:lnTo>
                    <a:pt x="361837" y="64323"/>
                  </a:lnTo>
                  <a:lnTo>
                    <a:pt x="455886" y="15104"/>
                  </a:lnTo>
                  <a:cubicBezTo>
                    <a:pt x="489113" y="-2077"/>
                    <a:pt x="549372" y="-5095"/>
                    <a:pt x="591609" y="8603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-">
              <a:extLst>
                <a:ext uri="{FF2B5EF4-FFF2-40B4-BE49-F238E27FC236}">
                  <a16:creationId xmlns:a16="http://schemas.microsoft.com/office/drawing/2014/main" id="{B8D25A70-5637-409D-A9FB-F03024DDD7E4}"/>
                </a:ext>
              </a:extLst>
            </p:cNvPr>
            <p:cNvSpPr/>
            <p:nvPr/>
          </p:nvSpPr>
          <p:spPr>
            <a:xfrm>
              <a:off x="6869610" y="5108988"/>
              <a:ext cx="311337" cy="362433"/>
            </a:xfrm>
            <a:custGeom>
              <a:avLst/>
              <a:gdLst>
                <a:gd name="connsiteX0" fmla="*/ 0 w 311337"/>
                <a:gd name="connsiteY0" fmla="*/ 142251 h 362433"/>
                <a:gd name="connsiteX1" fmla="*/ 125819 w 311337"/>
                <a:gd name="connsiteY1" fmla="*/ 3593 h 362433"/>
                <a:gd name="connsiteX2" fmla="*/ 310054 w 311337"/>
                <a:gd name="connsiteY2" fmla="*/ 119141 h 362433"/>
                <a:gd name="connsiteX3" fmla="*/ 311338 w 311337"/>
                <a:gd name="connsiteY3" fmla="*/ 349595 h 362433"/>
                <a:gd name="connsiteX4" fmla="*/ 291437 w 311337"/>
                <a:gd name="connsiteY4" fmla="*/ 362434 h 362433"/>
                <a:gd name="connsiteX5" fmla="*/ 0 w 311337"/>
                <a:gd name="connsiteY5" fmla="*/ 142251 h 362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1337" h="362433">
                  <a:moveTo>
                    <a:pt x="0" y="142251"/>
                  </a:moveTo>
                  <a:cubicBezTo>
                    <a:pt x="0" y="142251"/>
                    <a:pt x="7061" y="28628"/>
                    <a:pt x="125819" y="3593"/>
                  </a:cubicBezTo>
                  <a:cubicBezTo>
                    <a:pt x="216973" y="-15665"/>
                    <a:pt x="309412" y="45318"/>
                    <a:pt x="310054" y="119141"/>
                  </a:cubicBezTo>
                  <a:cubicBezTo>
                    <a:pt x="310695" y="192963"/>
                    <a:pt x="311338" y="349595"/>
                    <a:pt x="311338" y="349595"/>
                  </a:cubicBezTo>
                  <a:lnTo>
                    <a:pt x="291437" y="362434"/>
                  </a:lnTo>
                  <a:lnTo>
                    <a:pt x="0" y="142251"/>
                  </a:lnTo>
                  <a:close/>
                </a:path>
              </a:pathLst>
            </a:custGeom>
            <a:solidFill>
              <a:srgbClr val="AA4365"/>
            </a:solidFill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-">
              <a:extLst>
                <a:ext uri="{FF2B5EF4-FFF2-40B4-BE49-F238E27FC236}">
                  <a16:creationId xmlns:a16="http://schemas.microsoft.com/office/drawing/2014/main" id="{8F91535F-3EE9-48A3-A71E-8996BDA415FB}"/>
                </a:ext>
              </a:extLst>
            </p:cNvPr>
            <p:cNvSpPr/>
            <p:nvPr/>
          </p:nvSpPr>
          <p:spPr>
            <a:xfrm>
              <a:off x="7039723" y="5457942"/>
              <a:ext cx="17973" cy="711262"/>
            </a:xfrm>
            <a:custGeom>
              <a:avLst/>
              <a:gdLst>
                <a:gd name="connsiteX0" fmla="*/ 17974 w 17973"/>
                <a:gd name="connsiteY0" fmla="*/ 697140 h 711262"/>
                <a:gd name="connsiteX1" fmla="*/ 0 w 17973"/>
                <a:gd name="connsiteY1" fmla="*/ 711263 h 711262"/>
                <a:gd name="connsiteX2" fmla="*/ 0 w 17973"/>
                <a:gd name="connsiteY2" fmla="*/ 0 h 711262"/>
                <a:gd name="connsiteX3" fmla="*/ 12839 w 17973"/>
                <a:gd name="connsiteY3" fmla="*/ 0 h 7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3" h="711262">
                  <a:moveTo>
                    <a:pt x="17974" y="697140"/>
                  </a:moveTo>
                  <a:lnTo>
                    <a:pt x="0" y="711263"/>
                  </a:lnTo>
                  <a:lnTo>
                    <a:pt x="0" y="0"/>
                  </a:lnTo>
                  <a:lnTo>
                    <a:pt x="12839" y="0"/>
                  </a:lnTo>
                  <a:close/>
                </a:path>
              </a:pathLst>
            </a:custGeom>
            <a:solidFill>
              <a:srgbClr val="C49551"/>
            </a:solidFill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-">
              <a:extLst>
                <a:ext uri="{FF2B5EF4-FFF2-40B4-BE49-F238E27FC236}">
                  <a16:creationId xmlns:a16="http://schemas.microsoft.com/office/drawing/2014/main" id="{DF0E3EEB-E492-4AAE-B6F8-1D79C67D51FA}"/>
                </a:ext>
              </a:extLst>
            </p:cNvPr>
            <p:cNvSpPr/>
            <p:nvPr/>
          </p:nvSpPr>
          <p:spPr>
            <a:xfrm>
              <a:off x="6989651" y="5457941"/>
              <a:ext cx="50070" cy="711262"/>
            </a:xfrm>
            <a:custGeom>
              <a:avLst/>
              <a:gdLst>
                <a:gd name="connsiteX0" fmla="*/ 0 w 50070"/>
                <a:gd name="connsiteY0" fmla="*/ 0 h 711262"/>
                <a:gd name="connsiteX1" fmla="*/ 50071 w 50070"/>
                <a:gd name="connsiteY1" fmla="*/ 0 h 711262"/>
                <a:gd name="connsiteX2" fmla="*/ 50071 w 50070"/>
                <a:gd name="connsiteY2" fmla="*/ 711263 h 711262"/>
                <a:gd name="connsiteX3" fmla="*/ 0 w 50070"/>
                <a:gd name="connsiteY3" fmla="*/ 711263 h 71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070" h="711262">
                  <a:moveTo>
                    <a:pt x="0" y="0"/>
                  </a:moveTo>
                  <a:lnTo>
                    <a:pt x="50071" y="0"/>
                  </a:lnTo>
                  <a:lnTo>
                    <a:pt x="50071" y="711263"/>
                  </a:lnTo>
                  <a:lnTo>
                    <a:pt x="0" y="711263"/>
                  </a:lnTo>
                  <a:close/>
                </a:path>
              </a:pathLst>
            </a:custGeom>
            <a:solidFill>
              <a:srgbClr val="D8A656"/>
            </a:solidFill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-">
              <a:extLst>
                <a:ext uri="{FF2B5EF4-FFF2-40B4-BE49-F238E27FC236}">
                  <a16:creationId xmlns:a16="http://schemas.microsoft.com/office/drawing/2014/main" id="{EF5C6363-D506-4CAC-88FD-E7078BAEE4AD}"/>
                </a:ext>
              </a:extLst>
            </p:cNvPr>
            <p:cNvSpPr/>
            <p:nvPr/>
          </p:nvSpPr>
          <p:spPr>
            <a:xfrm>
              <a:off x="6868968" y="5124136"/>
              <a:ext cx="292722" cy="347286"/>
            </a:xfrm>
            <a:custGeom>
              <a:avLst/>
              <a:gdLst>
                <a:gd name="connsiteX0" fmla="*/ 292080 w 292722"/>
                <a:gd name="connsiteY0" fmla="*/ 347286 h 347286"/>
                <a:gd name="connsiteX1" fmla="*/ 0 w 292722"/>
                <a:gd name="connsiteY1" fmla="*/ 347286 h 347286"/>
                <a:gd name="connsiteX2" fmla="*/ 0 w 292722"/>
                <a:gd name="connsiteY2" fmla="*/ 146361 h 347286"/>
                <a:gd name="connsiteX3" fmla="*/ 146361 w 292722"/>
                <a:gd name="connsiteY3" fmla="*/ 0 h 347286"/>
                <a:gd name="connsiteX4" fmla="*/ 146361 w 292722"/>
                <a:gd name="connsiteY4" fmla="*/ 0 h 347286"/>
                <a:gd name="connsiteX5" fmla="*/ 292723 w 292722"/>
                <a:gd name="connsiteY5" fmla="*/ 146361 h 347286"/>
                <a:gd name="connsiteX6" fmla="*/ 292723 w 292722"/>
                <a:gd name="connsiteY6" fmla="*/ 347286 h 34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2722" h="347286">
                  <a:moveTo>
                    <a:pt x="292080" y="347286"/>
                  </a:moveTo>
                  <a:lnTo>
                    <a:pt x="0" y="347286"/>
                  </a:lnTo>
                  <a:lnTo>
                    <a:pt x="0" y="146361"/>
                  </a:lnTo>
                  <a:cubicBezTo>
                    <a:pt x="0" y="65477"/>
                    <a:pt x="65478" y="0"/>
                    <a:pt x="146361" y="0"/>
                  </a:cubicBezTo>
                  <a:lnTo>
                    <a:pt x="146361" y="0"/>
                  </a:lnTo>
                  <a:cubicBezTo>
                    <a:pt x="227245" y="0"/>
                    <a:pt x="292723" y="65477"/>
                    <a:pt x="292723" y="146361"/>
                  </a:cubicBezTo>
                  <a:lnTo>
                    <a:pt x="292723" y="347286"/>
                  </a:lnTo>
                  <a:close/>
                </a:path>
              </a:pathLst>
            </a:custGeom>
            <a:solidFill>
              <a:srgbClr val="D6567D"/>
            </a:solidFill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-">
              <a:extLst>
                <a:ext uri="{FF2B5EF4-FFF2-40B4-BE49-F238E27FC236}">
                  <a16:creationId xmlns:a16="http://schemas.microsoft.com/office/drawing/2014/main" id="{62EEED61-4C04-4ADF-8C0F-EA1681638ED4}"/>
                </a:ext>
              </a:extLst>
            </p:cNvPr>
            <p:cNvSpPr/>
            <p:nvPr/>
          </p:nvSpPr>
          <p:spPr>
            <a:xfrm>
              <a:off x="6897213" y="5156233"/>
              <a:ext cx="234947" cy="283092"/>
            </a:xfrm>
            <a:custGeom>
              <a:avLst/>
              <a:gdLst>
                <a:gd name="connsiteX0" fmla="*/ 234948 w 234947"/>
                <a:gd name="connsiteY0" fmla="*/ 283093 h 283092"/>
                <a:gd name="connsiteX1" fmla="*/ 0 w 234947"/>
                <a:gd name="connsiteY1" fmla="*/ 283093 h 283092"/>
                <a:gd name="connsiteX2" fmla="*/ 0 w 234947"/>
                <a:gd name="connsiteY2" fmla="*/ 109771 h 283092"/>
                <a:gd name="connsiteX3" fmla="*/ 109771 w 234947"/>
                <a:gd name="connsiteY3" fmla="*/ 0 h 283092"/>
                <a:gd name="connsiteX4" fmla="*/ 125177 w 234947"/>
                <a:gd name="connsiteY4" fmla="*/ 0 h 283092"/>
                <a:gd name="connsiteX5" fmla="*/ 234948 w 234947"/>
                <a:gd name="connsiteY5" fmla="*/ 109771 h 283092"/>
                <a:gd name="connsiteX6" fmla="*/ 234948 w 234947"/>
                <a:gd name="connsiteY6" fmla="*/ 283093 h 28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4947" h="283092">
                  <a:moveTo>
                    <a:pt x="234948" y="283093"/>
                  </a:moveTo>
                  <a:lnTo>
                    <a:pt x="0" y="283093"/>
                  </a:lnTo>
                  <a:lnTo>
                    <a:pt x="0" y="109771"/>
                  </a:lnTo>
                  <a:cubicBezTo>
                    <a:pt x="0" y="48787"/>
                    <a:pt x="49429" y="0"/>
                    <a:pt x="109771" y="0"/>
                  </a:cubicBezTo>
                  <a:lnTo>
                    <a:pt x="125177" y="0"/>
                  </a:lnTo>
                  <a:cubicBezTo>
                    <a:pt x="186161" y="0"/>
                    <a:pt x="234948" y="49429"/>
                    <a:pt x="234948" y="109771"/>
                  </a:cubicBezTo>
                  <a:lnTo>
                    <a:pt x="234948" y="283093"/>
                  </a:lnTo>
                  <a:close/>
                </a:path>
              </a:pathLst>
            </a:custGeom>
            <a:solidFill>
              <a:srgbClr val="BF3A66"/>
            </a:solidFill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261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" decel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-0.12265 -0.00046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33" y="-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4" accel="20000" decel="8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accel="20000" decel="8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9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9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944118"/>
      </p:ext>
    </p:extLst>
  </p:cSld>
  <p:clrMapOvr>
    <a:masterClrMapping/>
  </p:clrMapOvr>
  <p:transition spd="med" advClick="0" advTm="0">
    <p:push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2021-09-20T08:39:55Z</dcterms:created>
  <dcterms:modified xsi:type="dcterms:W3CDTF">2021-09-22T02:35:22Z</dcterms:modified>
</cp:coreProperties>
</file>