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6858000" cy="12192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8141"/>
    <a:srgbClr val="E9628A"/>
    <a:srgbClr val="92E2D9"/>
    <a:srgbClr val="11A49C"/>
    <a:srgbClr val="FCE3C4"/>
    <a:srgbClr val="DF810F"/>
    <a:srgbClr val="F19E35"/>
    <a:srgbClr val="0E8C86"/>
    <a:srgbClr val="FE918E"/>
    <a:srgbClr val="FAA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66" autoAdjust="0"/>
    <p:restoredTop sz="94660"/>
  </p:normalViewPr>
  <p:slideViewPr>
    <p:cSldViewPr snapToGrid="0">
      <p:cViewPr varScale="1">
        <p:scale>
          <a:sx n="65" d="100"/>
          <a:sy n="65" d="100"/>
        </p:scale>
        <p:origin x="22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4B776-6677-455D-9953-8252B6048583}" type="datetimeFigureOut">
              <a:rPr lang="en-US" smtClean="0"/>
              <a:t>05-Sep-20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74336-EC6B-441F-8FC6-AC0E62E71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91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4B776-6677-455D-9953-8252B6048583}" type="datetimeFigureOut">
              <a:rPr lang="en-US" smtClean="0"/>
              <a:t>05-Sep-20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74336-EC6B-441F-8FC6-AC0E62E71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91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4B776-6677-455D-9953-8252B6048583}" type="datetimeFigureOut">
              <a:rPr lang="en-US" smtClean="0"/>
              <a:t>05-Sep-20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74336-EC6B-441F-8FC6-AC0E62E71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11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4B776-6677-455D-9953-8252B6048583}" type="datetimeFigureOut">
              <a:rPr lang="en-US" smtClean="0"/>
              <a:t>05-Sep-20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74336-EC6B-441F-8FC6-AC0E62E71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67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4B776-6677-455D-9953-8252B6048583}" type="datetimeFigureOut">
              <a:rPr lang="en-US" smtClean="0"/>
              <a:t>05-Sep-20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74336-EC6B-441F-8FC6-AC0E62E71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378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4B776-6677-455D-9953-8252B6048583}" type="datetimeFigureOut">
              <a:rPr lang="en-US" smtClean="0"/>
              <a:t>05-Sep-20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74336-EC6B-441F-8FC6-AC0E62E71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05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4B776-6677-455D-9953-8252B6048583}" type="datetimeFigureOut">
              <a:rPr lang="en-US" smtClean="0"/>
              <a:t>05-Sep-20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74336-EC6B-441F-8FC6-AC0E62E71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21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4B776-6677-455D-9953-8252B6048583}" type="datetimeFigureOut">
              <a:rPr lang="en-US" smtClean="0"/>
              <a:t>05-Sep-20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74336-EC6B-441F-8FC6-AC0E62E71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35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4B776-6677-455D-9953-8252B6048583}" type="datetimeFigureOut">
              <a:rPr lang="en-US" smtClean="0"/>
              <a:t>05-Sep-20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74336-EC6B-441F-8FC6-AC0E62E71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09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4B776-6677-455D-9953-8252B6048583}" type="datetimeFigureOut">
              <a:rPr lang="en-US" smtClean="0"/>
              <a:t>05-Sep-20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74336-EC6B-441F-8FC6-AC0E62E71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962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4B776-6677-455D-9953-8252B6048583}" type="datetimeFigureOut">
              <a:rPr lang="en-US" smtClean="0"/>
              <a:t>05-Sep-20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74336-EC6B-441F-8FC6-AC0E62E71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31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4B776-6677-455D-9953-8252B6048583}" type="datetimeFigureOut">
              <a:rPr lang="en-US" smtClean="0"/>
              <a:t>05-Sep-20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74336-EC6B-441F-8FC6-AC0E62E71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18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Freeform 736"/>
          <p:cNvSpPr>
            <a:spLocks/>
          </p:cNvSpPr>
          <p:nvPr/>
        </p:nvSpPr>
        <p:spPr bwMode="auto">
          <a:xfrm rot="603053">
            <a:off x="1360078" y="137523"/>
            <a:ext cx="5803900" cy="13981113"/>
          </a:xfrm>
          <a:custGeom>
            <a:avLst/>
            <a:gdLst>
              <a:gd name="T0" fmla="*/ 217 w 586"/>
              <a:gd name="T1" fmla="*/ 0 h 1416"/>
              <a:gd name="T2" fmla="*/ 332 w 586"/>
              <a:gd name="T3" fmla="*/ 198 h 1416"/>
              <a:gd name="T4" fmla="*/ 373 w 586"/>
              <a:gd name="T5" fmla="*/ 432 h 1416"/>
              <a:gd name="T6" fmla="*/ 430 w 586"/>
              <a:gd name="T7" fmla="*/ 532 h 1416"/>
              <a:gd name="T8" fmla="*/ 531 w 586"/>
              <a:gd name="T9" fmla="*/ 611 h 1416"/>
              <a:gd name="T10" fmla="*/ 583 w 586"/>
              <a:gd name="T11" fmla="*/ 746 h 1416"/>
              <a:gd name="T12" fmla="*/ 563 w 586"/>
              <a:gd name="T13" fmla="*/ 895 h 1416"/>
              <a:gd name="T14" fmla="*/ 500 w 586"/>
              <a:gd name="T15" fmla="*/ 995 h 1416"/>
              <a:gd name="T16" fmla="*/ 392 w 586"/>
              <a:gd name="T17" fmla="*/ 1045 h 1416"/>
              <a:gd name="T18" fmla="*/ 310 w 586"/>
              <a:gd name="T19" fmla="*/ 1134 h 1416"/>
              <a:gd name="T20" fmla="*/ 211 w 586"/>
              <a:gd name="T21" fmla="*/ 1284 h 1416"/>
              <a:gd name="T22" fmla="*/ 123 w 586"/>
              <a:gd name="T23" fmla="*/ 1316 h 1416"/>
              <a:gd name="T24" fmla="*/ 0 w 586"/>
              <a:gd name="T25" fmla="*/ 1416 h 1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6" h="1416">
                <a:moveTo>
                  <a:pt x="217" y="0"/>
                </a:moveTo>
                <a:cubicBezTo>
                  <a:pt x="241" y="73"/>
                  <a:pt x="295" y="130"/>
                  <a:pt x="332" y="198"/>
                </a:cubicBezTo>
                <a:cubicBezTo>
                  <a:pt x="374" y="275"/>
                  <a:pt x="355" y="350"/>
                  <a:pt x="373" y="432"/>
                </a:cubicBezTo>
                <a:cubicBezTo>
                  <a:pt x="381" y="470"/>
                  <a:pt x="401" y="505"/>
                  <a:pt x="430" y="532"/>
                </a:cubicBezTo>
                <a:cubicBezTo>
                  <a:pt x="461" y="561"/>
                  <a:pt x="501" y="579"/>
                  <a:pt x="531" y="611"/>
                </a:cubicBezTo>
                <a:cubicBezTo>
                  <a:pt x="564" y="647"/>
                  <a:pt x="581" y="698"/>
                  <a:pt x="583" y="746"/>
                </a:cubicBezTo>
                <a:cubicBezTo>
                  <a:pt x="586" y="794"/>
                  <a:pt x="576" y="848"/>
                  <a:pt x="563" y="895"/>
                </a:cubicBezTo>
                <a:cubicBezTo>
                  <a:pt x="552" y="933"/>
                  <a:pt x="532" y="971"/>
                  <a:pt x="500" y="995"/>
                </a:cubicBezTo>
                <a:cubicBezTo>
                  <a:pt x="467" y="1019"/>
                  <a:pt x="426" y="1025"/>
                  <a:pt x="392" y="1045"/>
                </a:cubicBezTo>
                <a:cubicBezTo>
                  <a:pt x="358" y="1066"/>
                  <a:pt x="330" y="1100"/>
                  <a:pt x="310" y="1134"/>
                </a:cubicBezTo>
                <a:cubicBezTo>
                  <a:pt x="278" y="1185"/>
                  <a:pt x="262" y="1251"/>
                  <a:pt x="211" y="1284"/>
                </a:cubicBezTo>
                <a:cubicBezTo>
                  <a:pt x="184" y="1300"/>
                  <a:pt x="152" y="1306"/>
                  <a:pt x="123" y="1316"/>
                </a:cubicBezTo>
                <a:cubicBezTo>
                  <a:pt x="72" y="1334"/>
                  <a:pt x="28" y="1370"/>
                  <a:pt x="0" y="1416"/>
                </a:cubicBezTo>
              </a:path>
            </a:pathLst>
          </a:custGeom>
          <a:noFill/>
          <a:ln w="39688" cap="flat">
            <a:solidFill>
              <a:srgbClr val="11A49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4313569" y="-4764"/>
            <a:ext cx="2695556" cy="4621369"/>
          </a:xfrm>
          <a:custGeom>
            <a:avLst/>
            <a:gdLst>
              <a:gd name="T0" fmla="*/ 358 w 358"/>
              <a:gd name="T1" fmla="*/ 0 h 615"/>
              <a:gd name="T2" fmla="*/ 358 w 358"/>
              <a:gd name="T3" fmla="*/ 613 h 615"/>
              <a:gd name="T4" fmla="*/ 254 w 358"/>
              <a:gd name="T5" fmla="*/ 576 h 615"/>
              <a:gd name="T6" fmla="*/ 148 w 358"/>
              <a:gd name="T7" fmla="*/ 319 h 615"/>
              <a:gd name="T8" fmla="*/ 53 w 358"/>
              <a:gd name="T9" fmla="*/ 249 h 615"/>
              <a:gd name="T10" fmla="*/ 14 w 358"/>
              <a:gd name="T11" fmla="*/ 101 h 615"/>
              <a:gd name="T12" fmla="*/ 0 w 358"/>
              <a:gd name="T13" fmla="*/ 0 h 615"/>
              <a:gd name="T14" fmla="*/ 358 w 358"/>
              <a:gd name="T15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8" h="615">
                <a:moveTo>
                  <a:pt x="358" y="0"/>
                </a:moveTo>
                <a:cubicBezTo>
                  <a:pt x="358" y="613"/>
                  <a:pt x="358" y="613"/>
                  <a:pt x="358" y="613"/>
                </a:cubicBezTo>
                <a:cubicBezTo>
                  <a:pt x="320" y="615"/>
                  <a:pt x="281" y="603"/>
                  <a:pt x="254" y="576"/>
                </a:cubicBezTo>
                <a:cubicBezTo>
                  <a:pt x="187" y="510"/>
                  <a:pt x="215" y="385"/>
                  <a:pt x="148" y="319"/>
                </a:cubicBezTo>
                <a:cubicBezTo>
                  <a:pt x="120" y="291"/>
                  <a:pt x="79" y="279"/>
                  <a:pt x="53" y="249"/>
                </a:cubicBezTo>
                <a:cubicBezTo>
                  <a:pt x="17" y="211"/>
                  <a:pt x="15" y="154"/>
                  <a:pt x="14" y="101"/>
                </a:cubicBezTo>
                <a:cubicBezTo>
                  <a:pt x="14" y="67"/>
                  <a:pt x="12" y="32"/>
                  <a:pt x="0" y="0"/>
                </a:cubicBezTo>
                <a:lnTo>
                  <a:pt x="358" y="0"/>
                </a:lnTo>
                <a:close/>
              </a:path>
            </a:pathLst>
          </a:custGeom>
          <a:solidFill>
            <a:srgbClr val="92E2D9"/>
          </a:solidFill>
          <a:ln>
            <a:noFill/>
          </a:ln>
          <a:effectLst>
            <a:outerShdw blurRad="127000" dist="38100" dir="8100000" sx="101000" sy="101000" algn="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9"/>
          <p:cNvSpPr>
            <a:spLocks/>
          </p:cNvSpPr>
          <p:nvPr/>
        </p:nvSpPr>
        <p:spPr bwMode="auto">
          <a:xfrm>
            <a:off x="5820938" y="-4764"/>
            <a:ext cx="1098976" cy="2037731"/>
          </a:xfrm>
          <a:custGeom>
            <a:avLst/>
            <a:gdLst>
              <a:gd name="T0" fmla="*/ 40 w 160"/>
              <a:gd name="T1" fmla="*/ 30 h 299"/>
              <a:gd name="T2" fmla="*/ 146 w 160"/>
              <a:gd name="T3" fmla="*/ 287 h 299"/>
              <a:gd name="T4" fmla="*/ 160 w 160"/>
              <a:gd name="T5" fmla="*/ 299 h 299"/>
              <a:gd name="T6" fmla="*/ 160 w 160"/>
              <a:gd name="T7" fmla="*/ 0 h 299"/>
              <a:gd name="T8" fmla="*/ 0 w 160"/>
              <a:gd name="T9" fmla="*/ 0 h 299"/>
              <a:gd name="T10" fmla="*/ 40 w 160"/>
              <a:gd name="T11" fmla="*/ 3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" h="299">
                <a:moveTo>
                  <a:pt x="40" y="30"/>
                </a:moveTo>
                <a:cubicBezTo>
                  <a:pt x="108" y="96"/>
                  <a:pt x="79" y="221"/>
                  <a:pt x="146" y="287"/>
                </a:cubicBezTo>
                <a:cubicBezTo>
                  <a:pt x="151" y="292"/>
                  <a:pt x="155" y="295"/>
                  <a:pt x="160" y="299"/>
                </a:cubicBezTo>
                <a:cubicBezTo>
                  <a:pt x="160" y="0"/>
                  <a:pt x="160" y="0"/>
                  <a:pt x="160" y="0"/>
                </a:cubicBezTo>
                <a:cubicBezTo>
                  <a:pt x="0" y="0"/>
                  <a:pt x="0" y="0"/>
                  <a:pt x="0" y="0"/>
                </a:cubicBezTo>
                <a:cubicBezTo>
                  <a:pt x="15" y="9"/>
                  <a:pt x="29" y="18"/>
                  <a:pt x="40" y="30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"/>
          <p:cNvSpPr>
            <a:spLocks/>
          </p:cNvSpPr>
          <p:nvPr/>
        </p:nvSpPr>
        <p:spPr bwMode="auto">
          <a:xfrm>
            <a:off x="5606419" y="598236"/>
            <a:ext cx="257528" cy="224476"/>
          </a:xfrm>
          <a:custGeom>
            <a:avLst/>
            <a:gdLst>
              <a:gd name="T0" fmla="*/ 27 w 28"/>
              <a:gd name="T1" fmla="*/ 11 h 24"/>
              <a:gd name="T2" fmla="*/ 16 w 28"/>
              <a:gd name="T3" fmla="*/ 24 h 24"/>
              <a:gd name="T4" fmla="*/ 1 w 28"/>
              <a:gd name="T5" fmla="*/ 12 h 24"/>
              <a:gd name="T6" fmla="*/ 12 w 28"/>
              <a:gd name="T7" fmla="*/ 0 h 24"/>
              <a:gd name="T8" fmla="*/ 27 w 28"/>
              <a:gd name="T9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4">
                <a:moveTo>
                  <a:pt x="27" y="11"/>
                </a:moveTo>
                <a:cubicBezTo>
                  <a:pt x="28" y="18"/>
                  <a:pt x="23" y="24"/>
                  <a:pt x="16" y="24"/>
                </a:cubicBezTo>
                <a:cubicBezTo>
                  <a:pt x="9" y="24"/>
                  <a:pt x="2" y="19"/>
                  <a:pt x="1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6" y="5"/>
                  <a:pt x="27" y="11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4"/>
          <p:cNvSpPr>
            <a:spLocks/>
          </p:cNvSpPr>
          <p:nvPr/>
        </p:nvSpPr>
        <p:spPr bwMode="auto">
          <a:xfrm>
            <a:off x="5275615" y="300778"/>
            <a:ext cx="210705" cy="260282"/>
          </a:xfrm>
          <a:custGeom>
            <a:avLst/>
            <a:gdLst>
              <a:gd name="T0" fmla="*/ 23 w 23"/>
              <a:gd name="T1" fmla="*/ 15 h 28"/>
              <a:gd name="T2" fmla="*/ 12 w 23"/>
              <a:gd name="T3" fmla="*/ 27 h 28"/>
              <a:gd name="T4" fmla="*/ 1 w 23"/>
              <a:gd name="T5" fmla="*/ 13 h 28"/>
              <a:gd name="T6" fmla="*/ 12 w 23"/>
              <a:gd name="T7" fmla="*/ 0 h 28"/>
              <a:gd name="T8" fmla="*/ 23 w 23"/>
              <a:gd name="T9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8">
                <a:moveTo>
                  <a:pt x="23" y="15"/>
                </a:moveTo>
                <a:cubicBezTo>
                  <a:pt x="23" y="22"/>
                  <a:pt x="19" y="28"/>
                  <a:pt x="12" y="27"/>
                </a:cubicBezTo>
                <a:cubicBezTo>
                  <a:pt x="6" y="27"/>
                  <a:pt x="1" y="20"/>
                  <a:pt x="1" y="13"/>
                </a:cubicBezTo>
                <a:cubicBezTo>
                  <a:pt x="0" y="5"/>
                  <a:pt x="5" y="0"/>
                  <a:pt x="12" y="0"/>
                </a:cubicBezTo>
                <a:cubicBezTo>
                  <a:pt x="18" y="1"/>
                  <a:pt x="23" y="7"/>
                  <a:pt x="23" y="15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5"/>
          <p:cNvSpPr>
            <a:spLocks/>
          </p:cNvSpPr>
          <p:nvPr/>
        </p:nvSpPr>
        <p:spPr bwMode="auto">
          <a:xfrm>
            <a:off x="6005089" y="239163"/>
            <a:ext cx="338779" cy="308482"/>
          </a:xfrm>
          <a:custGeom>
            <a:avLst/>
            <a:gdLst>
              <a:gd name="T0" fmla="*/ 36 w 37"/>
              <a:gd name="T1" fmla="*/ 12 h 33"/>
              <a:gd name="T2" fmla="*/ 12 w 37"/>
              <a:gd name="T3" fmla="*/ 27 h 33"/>
              <a:gd name="T4" fmla="*/ 21 w 37"/>
              <a:gd name="T5" fmla="*/ 1 h 33"/>
              <a:gd name="T6" fmla="*/ 36 w 37"/>
              <a:gd name="T7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3">
                <a:moveTo>
                  <a:pt x="36" y="12"/>
                </a:moveTo>
                <a:cubicBezTo>
                  <a:pt x="37" y="24"/>
                  <a:pt x="22" y="33"/>
                  <a:pt x="12" y="27"/>
                </a:cubicBezTo>
                <a:cubicBezTo>
                  <a:pt x="0" y="19"/>
                  <a:pt x="9" y="3"/>
                  <a:pt x="21" y="1"/>
                </a:cubicBezTo>
                <a:cubicBezTo>
                  <a:pt x="29" y="0"/>
                  <a:pt x="36" y="5"/>
                  <a:pt x="36" y="12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"/>
          <p:cNvSpPr>
            <a:spLocks/>
          </p:cNvSpPr>
          <p:nvPr/>
        </p:nvSpPr>
        <p:spPr bwMode="auto">
          <a:xfrm>
            <a:off x="6250977" y="876446"/>
            <a:ext cx="238247" cy="185915"/>
          </a:xfrm>
          <a:custGeom>
            <a:avLst/>
            <a:gdLst>
              <a:gd name="T0" fmla="*/ 24 w 26"/>
              <a:gd name="T1" fmla="*/ 8 h 20"/>
              <a:gd name="T2" fmla="*/ 15 w 26"/>
              <a:gd name="T3" fmla="*/ 19 h 20"/>
              <a:gd name="T4" fmla="*/ 1 w 26"/>
              <a:gd name="T5" fmla="*/ 12 h 20"/>
              <a:gd name="T6" fmla="*/ 10 w 26"/>
              <a:gd name="T7" fmla="*/ 2 h 20"/>
              <a:gd name="T8" fmla="*/ 24 w 26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0">
                <a:moveTo>
                  <a:pt x="24" y="8"/>
                </a:moveTo>
                <a:cubicBezTo>
                  <a:pt x="26" y="13"/>
                  <a:pt x="21" y="18"/>
                  <a:pt x="15" y="19"/>
                </a:cubicBezTo>
                <a:cubicBezTo>
                  <a:pt x="9" y="20"/>
                  <a:pt x="3" y="17"/>
                  <a:pt x="1" y="12"/>
                </a:cubicBezTo>
                <a:cubicBezTo>
                  <a:pt x="0" y="7"/>
                  <a:pt x="4" y="3"/>
                  <a:pt x="10" y="2"/>
                </a:cubicBezTo>
                <a:cubicBezTo>
                  <a:pt x="17" y="0"/>
                  <a:pt x="23" y="3"/>
                  <a:pt x="24" y="8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7"/>
          <p:cNvSpPr>
            <a:spLocks/>
          </p:cNvSpPr>
          <p:nvPr/>
        </p:nvSpPr>
        <p:spPr bwMode="auto">
          <a:xfrm>
            <a:off x="5036362" y="637923"/>
            <a:ext cx="137715" cy="158373"/>
          </a:xfrm>
          <a:custGeom>
            <a:avLst/>
            <a:gdLst>
              <a:gd name="T0" fmla="*/ 14 w 15"/>
              <a:gd name="T1" fmla="*/ 9 h 17"/>
              <a:gd name="T2" fmla="*/ 8 w 15"/>
              <a:gd name="T3" fmla="*/ 17 h 17"/>
              <a:gd name="T4" fmla="*/ 0 w 15"/>
              <a:gd name="T5" fmla="*/ 8 h 17"/>
              <a:gd name="T6" fmla="*/ 6 w 15"/>
              <a:gd name="T7" fmla="*/ 0 h 17"/>
              <a:gd name="T8" fmla="*/ 14 w 15"/>
              <a:gd name="T9" fmla="*/ 9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7">
                <a:moveTo>
                  <a:pt x="14" y="9"/>
                </a:moveTo>
                <a:cubicBezTo>
                  <a:pt x="15" y="14"/>
                  <a:pt x="12" y="17"/>
                  <a:pt x="8" y="17"/>
                </a:cubicBezTo>
                <a:cubicBezTo>
                  <a:pt x="4" y="16"/>
                  <a:pt x="1" y="12"/>
                  <a:pt x="0" y="8"/>
                </a:cubicBezTo>
                <a:cubicBezTo>
                  <a:pt x="0" y="3"/>
                  <a:pt x="2" y="0"/>
                  <a:pt x="6" y="0"/>
                </a:cubicBezTo>
                <a:cubicBezTo>
                  <a:pt x="10" y="1"/>
                  <a:pt x="14" y="5"/>
                  <a:pt x="14" y="9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3"/>
          <p:cNvSpPr>
            <a:spLocks/>
          </p:cNvSpPr>
          <p:nvPr/>
        </p:nvSpPr>
        <p:spPr bwMode="auto">
          <a:xfrm rot="6618267">
            <a:off x="5961258" y="4030631"/>
            <a:ext cx="257528" cy="224476"/>
          </a:xfrm>
          <a:custGeom>
            <a:avLst/>
            <a:gdLst>
              <a:gd name="T0" fmla="*/ 27 w 28"/>
              <a:gd name="T1" fmla="*/ 11 h 24"/>
              <a:gd name="T2" fmla="*/ 16 w 28"/>
              <a:gd name="T3" fmla="*/ 24 h 24"/>
              <a:gd name="T4" fmla="*/ 1 w 28"/>
              <a:gd name="T5" fmla="*/ 12 h 24"/>
              <a:gd name="T6" fmla="*/ 12 w 28"/>
              <a:gd name="T7" fmla="*/ 0 h 24"/>
              <a:gd name="T8" fmla="*/ 27 w 28"/>
              <a:gd name="T9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4">
                <a:moveTo>
                  <a:pt x="27" y="11"/>
                </a:moveTo>
                <a:cubicBezTo>
                  <a:pt x="28" y="18"/>
                  <a:pt x="23" y="24"/>
                  <a:pt x="16" y="24"/>
                </a:cubicBezTo>
                <a:cubicBezTo>
                  <a:pt x="9" y="24"/>
                  <a:pt x="2" y="19"/>
                  <a:pt x="1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6" y="5"/>
                  <a:pt x="27" y="11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5"/>
          <p:cNvSpPr>
            <a:spLocks/>
          </p:cNvSpPr>
          <p:nvPr/>
        </p:nvSpPr>
        <p:spPr bwMode="auto">
          <a:xfrm rot="6618267">
            <a:off x="6359928" y="3671558"/>
            <a:ext cx="338779" cy="308482"/>
          </a:xfrm>
          <a:custGeom>
            <a:avLst/>
            <a:gdLst>
              <a:gd name="T0" fmla="*/ 36 w 37"/>
              <a:gd name="T1" fmla="*/ 12 h 33"/>
              <a:gd name="T2" fmla="*/ 12 w 37"/>
              <a:gd name="T3" fmla="*/ 27 h 33"/>
              <a:gd name="T4" fmla="*/ 21 w 37"/>
              <a:gd name="T5" fmla="*/ 1 h 33"/>
              <a:gd name="T6" fmla="*/ 36 w 37"/>
              <a:gd name="T7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3">
                <a:moveTo>
                  <a:pt x="36" y="12"/>
                </a:moveTo>
                <a:cubicBezTo>
                  <a:pt x="37" y="24"/>
                  <a:pt x="22" y="33"/>
                  <a:pt x="12" y="27"/>
                </a:cubicBezTo>
                <a:cubicBezTo>
                  <a:pt x="0" y="19"/>
                  <a:pt x="9" y="3"/>
                  <a:pt x="21" y="1"/>
                </a:cubicBezTo>
                <a:cubicBezTo>
                  <a:pt x="29" y="0"/>
                  <a:pt x="36" y="5"/>
                  <a:pt x="36" y="12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6"/>
          <p:cNvSpPr>
            <a:spLocks/>
          </p:cNvSpPr>
          <p:nvPr/>
        </p:nvSpPr>
        <p:spPr bwMode="auto">
          <a:xfrm rot="6618267">
            <a:off x="6605816" y="4308841"/>
            <a:ext cx="238247" cy="185915"/>
          </a:xfrm>
          <a:custGeom>
            <a:avLst/>
            <a:gdLst>
              <a:gd name="T0" fmla="*/ 24 w 26"/>
              <a:gd name="T1" fmla="*/ 8 h 20"/>
              <a:gd name="T2" fmla="*/ 15 w 26"/>
              <a:gd name="T3" fmla="*/ 19 h 20"/>
              <a:gd name="T4" fmla="*/ 1 w 26"/>
              <a:gd name="T5" fmla="*/ 12 h 20"/>
              <a:gd name="T6" fmla="*/ 10 w 26"/>
              <a:gd name="T7" fmla="*/ 2 h 20"/>
              <a:gd name="T8" fmla="*/ 24 w 26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0">
                <a:moveTo>
                  <a:pt x="24" y="8"/>
                </a:moveTo>
                <a:cubicBezTo>
                  <a:pt x="26" y="13"/>
                  <a:pt x="21" y="18"/>
                  <a:pt x="15" y="19"/>
                </a:cubicBezTo>
                <a:cubicBezTo>
                  <a:pt x="9" y="20"/>
                  <a:pt x="3" y="17"/>
                  <a:pt x="1" y="12"/>
                </a:cubicBezTo>
                <a:cubicBezTo>
                  <a:pt x="0" y="7"/>
                  <a:pt x="4" y="3"/>
                  <a:pt x="10" y="2"/>
                </a:cubicBezTo>
                <a:cubicBezTo>
                  <a:pt x="17" y="0"/>
                  <a:pt x="23" y="3"/>
                  <a:pt x="24" y="8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1"/>
          <p:cNvSpPr>
            <a:spLocks/>
          </p:cNvSpPr>
          <p:nvPr/>
        </p:nvSpPr>
        <p:spPr bwMode="auto">
          <a:xfrm>
            <a:off x="-1075873" y="-1239424"/>
            <a:ext cx="6530923" cy="8309181"/>
          </a:xfrm>
          <a:custGeom>
            <a:avLst/>
            <a:gdLst>
              <a:gd name="T0" fmla="*/ 74 w 776"/>
              <a:gd name="T1" fmla="*/ 929 h 988"/>
              <a:gd name="T2" fmla="*/ 560 w 776"/>
              <a:gd name="T3" fmla="*/ 923 h 988"/>
              <a:gd name="T4" fmla="*/ 733 w 776"/>
              <a:gd name="T5" fmla="*/ 765 h 988"/>
              <a:gd name="T6" fmla="*/ 698 w 776"/>
              <a:gd name="T7" fmla="*/ 494 h 988"/>
              <a:gd name="T8" fmla="*/ 612 w 776"/>
              <a:gd name="T9" fmla="*/ 332 h 988"/>
              <a:gd name="T10" fmla="*/ 594 w 776"/>
              <a:gd name="T11" fmla="*/ 209 h 988"/>
              <a:gd name="T12" fmla="*/ 611 w 776"/>
              <a:gd name="T13" fmla="*/ 89 h 988"/>
              <a:gd name="T14" fmla="*/ 604 w 776"/>
              <a:gd name="T15" fmla="*/ 57 h 988"/>
              <a:gd name="T16" fmla="*/ 566 w 776"/>
              <a:gd name="T17" fmla="*/ 36 h 988"/>
              <a:gd name="T18" fmla="*/ 152 w 776"/>
              <a:gd name="T19" fmla="*/ 94 h 988"/>
              <a:gd name="T20" fmla="*/ 76 w 776"/>
              <a:gd name="T21" fmla="*/ 159 h 988"/>
              <a:gd name="T22" fmla="*/ 33 w 776"/>
              <a:gd name="T23" fmla="*/ 256 h 988"/>
              <a:gd name="T24" fmla="*/ 25 w 776"/>
              <a:gd name="T25" fmla="*/ 642 h 988"/>
              <a:gd name="T26" fmla="*/ 124 w 776"/>
              <a:gd name="T27" fmla="*/ 915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76" h="988">
                <a:moveTo>
                  <a:pt x="74" y="929"/>
                </a:moveTo>
                <a:cubicBezTo>
                  <a:pt x="231" y="968"/>
                  <a:pt x="408" y="988"/>
                  <a:pt x="560" y="923"/>
                </a:cubicBezTo>
                <a:cubicBezTo>
                  <a:pt x="634" y="891"/>
                  <a:pt x="699" y="837"/>
                  <a:pt x="733" y="765"/>
                </a:cubicBezTo>
                <a:cubicBezTo>
                  <a:pt x="776" y="673"/>
                  <a:pt x="745" y="577"/>
                  <a:pt x="698" y="494"/>
                </a:cubicBezTo>
                <a:cubicBezTo>
                  <a:pt x="668" y="441"/>
                  <a:pt x="632" y="390"/>
                  <a:pt x="612" y="332"/>
                </a:cubicBezTo>
                <a:cubicBezTo>
                  <a:pt x="599" y="292"/>
                  <a:pt x="593" y="250"/>
                  <a:pt x="594" y="209"/>
                </a:cubicBezTo>
                <a:cubicBezTo>
                  <a:pt x="596" y="168"/>
                  <a:pt x="611" y="130"/>
                  <a:pt x="611" y="89"/>
                </a:cubicBezTo>
                <a:cubicBezTo>
                  <a:pt x="611" y="78"/>
                  <a:pt x="610" y="66"/>
                  <a:pt x="604" y="57"/>
                </a:cubicBezTo>
                <a:cubicBezTo>
                  <a:pt x="596" y="44"/>
                  <a:pt x="580" y="39"/>
                  <a:pt x="566" y="36"/>
                </a:cubicBezTo>
                <a:cubicBezTo>
                  <a:pt x="428" y="0"/>
                  <a:pt x="275" y="21"/>
                  <a:pt x="152" y="94"/>
                </a:cubicBezTo>
                <a:cubicBezTo>
                  <a:pt x="123" y="111"/>
                  <a:pt x="96" y="132"/>
                  <a:pt x="76" y="159"/>
                </a:cubicBezTo>
                <a:cubicBezTo>
                  <a:pt x="54" y="187"/>
                  <a:pt x="42" y="222"/>
                  <a:pt x="33" y="256"/>
                </a:cubicBezTo>
                <a:cubicBezTo>
                  <a:pt x="0" y="381"/>
                  <a:pt x="4" y="514"/>
                  <a:pt x="25" y="642"/>
                </a:cubicBezTo>
                <a:cubicBezTo>
                  <a:pt x="42" y="738"/>
                  <a:pt x="69" y="834"/>
                  <a:pt x="124" y="915"/>
                </a:cubicBezTo>
              </a:path>
            </a:pathLst>
          </a:custGeom>
          <a:solidFill>
            <a:srgbClr val="FCE3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" name="Freeform 702"/>
          <p:cNvSpPr>
            <a:spLocks/>
          </p:cNvSpPr>
          <p:nvPr/>
        </p:nvSpPr>
        <p:spPr bwMode="auto">
          <a:xfrm>
            <a:off x="-273250" y="11045824"/>
            <a:ext cx="2166164" cy="2305628"/>
          </a:xfrm>
          <a:custGeom>
            <a:avLst/>
            <a:gdLst>
              <a:gd name="T0" fmla="*/ 281 w 306"/>
              <a:gd name="T1" fmla="*/ 241 h 326"/>
              <a:gd name="T2" fmla="*/ 284 w 306"/>
              <a:gd name="T3" fmla="*/ 246 h 326"/>
              <a:gd name="T4" fmla="*/ 288 w 306"/>
              <a:gd name="T5" fmla="*/ 307 h 326"/>
              <a:gd name="T6" fmla="*/ 260 w 306"/>
              <a:gd name="T7" fmla="*/ 317 h 326"/>
              <a:gd name="T8" fmla="*/ 139 w 306"/>
              <a:gd name="T9" fmla="*/ 326 h 326"/>
              <a:gd name="T10" fmla="*/ 97 w 306"/>
              <a:gd name="T11" fmla="*/ 320 h 326"/>
              <a:gd name="T12" fmla="*/ 33 w 306"/>
              <a:gd name="T13" fmla="*/ 245 h 326"/>
              <a:gd name="T14" fmla="*/ 1 w 306"/>
              <a:gd name="T15" fmla="*/ 58 h 326"/>
              <a:gd name="T16" fmla="*/ 12 w 306"/>
              <a:gd name="T17" fmla="*/ 13 h 326"/>
              <a:gd name="T18" fmla="*/ 51 w 306"/>
              <a:gd name="T19" fmla="*/ 0 h 326"/>
              <a:gd name="T20" fmla="*/ 191 w 306"/>
              <a:gd name="T21" fmla="*/ 84 h 326"/>
              <a:gd name="T22" fmla="*/ 228 w 306"/>
              <a:gd name="T23" fmla="*/ 160 h 326"/>
              <a:gd name="T24" fmla="*/ 281 w 306"/>
              <a:gd name="T25" fmla="*/ 24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6" h="326">
                <a:moveTo>
                  <a:pt x="281" y="241"/>
                </a:moveTo>
                <a:cubicBezTo>
                  <a:pt x="282" y="243"/>
                  <a:pt x="283" y="245"/>
                  <a:pt x="284" y="246"/>
                </a:cubicBezTo>
                <a:cubicBezTo>
                  <a:pt x="295" y="263"/>
                  <a:pt x="306" y="290"/>
                  <a:pt x="288" y="307"/>
                </a:cubicBezTo>
                <a:cubicBezTo>
                  <a:pt x="281" y="314"/>
                  <a:pt x="270" y="316"/>
                  <a:pt x="260" y="317"/>
                </a:cubicBezTo>
                <a:cubicBezTo>
                  <a:pt x="220" y="323"/>
                  <a:pt x="179" y="326"/>
                  <a:pt x="139" y="326"/>
                </a:cubicBezTo>
                <a:cubicBezTo>
                  <a:pt x="125" y="326"/>
                  <a:pt x="110" y="326"/>
                  <a:pt x="97" y="320"/>
                </a:cubicBezTo>
                <a:cubicBezTo>
                  <a:pt x="63" y="305"/>
                  <a:pt x="44" y="280"/>
                  <a:pt x="33" y="245"/>
                </a:cubicBezTo>
                <a:cubicBezTo>
                  <a:pt x="13" y="185"/>
                  <a:pt x="2" y="122"/>
                  <a:pt x="1" y="58"/>
                </a:cubicBezTo>
                <a:cubicBezTo>
                  <a:pt x="0" y="43"/>
                  <a:pt x="1" y="25"/>
                  <a:pt x="12" y="13"/>
                </a:cubicBezTo>
                <a:cubicBezTo>
                  <a:pt x="22" y="3"/>
                  <a:pt x="37" y="0"/>
                  <a:pt x="51" y="0"/>
                </a:cubicBezTo>
                <a:cubicBezTo>
                  <a:pt x="108" y="3"/>
                  <a:pt x="159" y="38"/>
                  <a:pt x="191" y="84"/>
                </a:cubicBezTo>
                <a:cubicBezTo>
                  <a:pt x="207" y="108"/>
                  <a:pt x="215" y="135"/>
                  <a:pt x="228" y="160"/>
                </a:cubicBezTo>
                <a:cubicBezTo>
                  <a:pt x="243" y="189"/>
                  <a:pt x="263" y="214"/>
                  <a:pt x="281" y="241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  <a:effectLst>
            <a:outerShdw blurRad="127000" dist="38100" dir="18900000" sx="101000" sy="101000" algn="bl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19" name="Group 705"/>
          <p:cNvGrpSpPr>
            <a:grpSpLocks noChangeAspect="1"/>
          </p:cNvGrpSpPr>
          <p:nvPr/>
        </p:nvGrpSpPr>
        <p:grpSpPr bwMode="auto">
          <a:xfrm rot="20949854">
            <a:off x="121656" y="10567986"/>
            <a:ext cx="1084262" cy="955676"/>
            <a:chOff x="925" y="5242"/>
            <a:chExt cx="683" cy="602"/>
          </a:xfrm>
          <a:solidFill>
            <a:srgbClr val="E9628A"/>
          </a:solidFill>
        </p:grpSpPr>
        <p:sp>
          <p:nvSpPr>
            <p:cNvPr id="721" name="Freeform 706"/>
            <p:cNvSpPr>
              <a:spLocks/>
            </p:cNvSpPr>
            <p:nvPr/>
          </p:nvSpPr>
          <p:spPr bwMode="auto">
            <a:xfrm>
              <a:off x="1173" y="5445"/>
              <a:ext cx="135" cy="158"/>
            </a:xfrm>
            <a:custGeom>
              <a:avLst/>
              <a:gdLst>
                <a:gd name="T0" fmla="*/ 17 w 18"/>
                <a:gd name="T1" fmla="*/ 14 h 21"/>
                <a:gd name="T2" fmla="*/ 6 w 18"/>
                <a:gd name="T3" fmla="*/ 18 h 21"/>
                <a:gd name="T4" fmla="*/ 1 w 18"/>
                <a:gd name="T5" fmla="*/ 7 h 21"/>
                <a:gd name="T6" fmla="*/ 12 w 18"/>
                <a:gd name="T7" fmla="*/ 3 h 21"/>
                <a:gd name="T8" fmla="*/ 17 w 18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7" y="14"/>
                  </a:moveTo>
                  <a:cubicBezTo>
                    <a:pt x="15" y="19"/>
                    <a:pt x="10" y="21"/>
                    <a:pt x="6" y="18"/>
                  </a:cubicBezTo>
                  <a:cubicBezTo>
                    <a:pt x="2" y="16"/>
                    <a:pt x="0" y="11"/>
                    <a:pt x="1" y="7"/>
                  </a:cubicBezTo>
                  <a:cubicBezTo>
                    <a:pt x="3" y="2"/>
                    <a:pt x="8" y="0"/>
                    <a:pt x="12" y="3"/>
                  </a:cubicBezTo>
                  <a:cubicBezTo>
                    <a:pt x="16" y="5"/>
                    <a:pt x="18" y="10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" name="Freeform 707"/>
            <p:cNvSpPr>
              <a:spLocks/>
            </p:cNvSpPr>
            <p:nvPr/>
          </p:nvSpPr>
          <p:spPr bwMode="auto">
            <a:xfrm>
              <a:off x="1090" y="5242"/>
              <a:ext cx="135" cy="158"/>
            </a:xfrm>
            <a:custGeom>
              <a:avLst/>
              <a:gdLst>
                <a:gd name="T0" fmla="*/ 15 w 18"/>
                <a:gd name="T1" fmla="*/ 15 h 21"/>
                <a:gd name="T2" fmla="*/ 5 w 18"/>
                <a:gd name="T3" fmla="*/ 19 h 21"/>
                <a:gd name="T4" fmla="*/ 2 w 18"/>
                <a:gd name="T5" fmla="*/ 6 h 21"/>
                <a:gd name="T6" fmla="*/ 13 w 18"/>
                <a:gd name="T7" fmla="*/ 2 h 21"/>
                <a:gd name="T8" fmla="*/ 15 w 18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5" y="15"/>
                  </a:moveTo>
                  <a:cubicBezTo>
                    <a:pt x="13" y="19"/>
                    <a:pt x="8" y="21"/>
                    <a:pt x="5" y="19"/>
                  </a:cubicBezTo>
                  <a:cubicBezTo>
                    <a:pt x="1" y="16"/>
                    <a:pt x="0" y="11"/>
                    <a:pt x="2" y="6"/>
                  </a:cubicBezTo>
                  <a:cubicBezTo>
                    <a:pt x="5" y="2"/>
                    <a:pt x="10" y="0"/>
                    <a:pt x="13" y="2"/>
                  </a:cubicBezTo>
                  <a:cubicBezTo>
                    <a:pt x="17" y="5"/>
                    <a:pt x="18" y="10"/>
                    <a:pt x="1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" name="Freeform 708"/>
            <p:cNvSpPr>
              <a:spLocks/>
            </p:cNvSpPr>
            <p:nvPr/>
          </p:nvSpPr>
          <p:spPr bwMode="auto">
            <a:xfrm>
              <a:off x="1413" y="5415"/>
              <a:ext cx="195" cy="166"/>
            </a:xfrm>
            <a:custGeom>
              <a:avLst/>
              <a:gdLst>
                <a:gd name="T0" fmla="*/ 24 w 26"/>
                <a:gd name="T1" fmla="*/ 14 h 22"/>
                <a:gd name="T2" fmla="*/ 4 w 26"/>
                <a:gd name="T3" fmla="*/ 15 h 22"/>
                <a:gd name="T4" fmla="*/ 19 w 26"/>
                <a:gd name="T5" fmla="*/ 3 h 22"/>
                <a:gd name="T6" fmla="*/ 24 w 26"/>
                <a:gd name="T7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2">
                  <a:moveTo>
                    <a:pt x="24" y="14"/>
                  </a:moveTo>
                  <a:cubicBezTo>
                    <a:pt x="20" y="22"/>
                    <a:pt x="9" y="22"/>
                    <a:pt x="4" y="15"/>
                  </a:cubicBezTo>
                  <a:cubicBezTo>
                    <a:pt x="0" y="6"/>
                    <a:pt x="11" y="0"/>
                    <a:pt x="19" y="3"/>
                  </a:cubicBezTo>
                  <a:cubicBezTo>
                    <a:pt x="24" y="5"/>
                    <a:pt x="26" y="10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4" name="Freeform 709"/>
            <p:cNvSpPr>
              <a:spLocks/>
            </p:cNvSpPr>
            <p:nvPr/>
          </p:nvSpPr>
          <p:spPr bwMode="auto">
            <a:xfrm>
              <a:off x="1383" y="5731"/>
              <a:ext cx="128" cy="113"/>
            </a:xfrm>
            <a:custGeom>
              <a:avLst/>
              <a:gdLst>
                <a:gd name="T0" fmla="*/ 16 w 17"/>
                <a:gd name="T1" fmla="*/ 10 h 15"/>
                <a:gd name="T2" fmla="*/ 7 w 17"/>
                <a:gd name="T3" fmla="*/ 13 h 15"/>
                <a:gd name="T4" fmla="*/ 1 w 17"/>
                <a:gd name="T5" fmla="*/ 5 h 15"/>
                <a:gd name="T6" fmla="*/ 10 w 17"/>
                <a:gd name="T7" fmla="*/ 1 h 15"/>
                <a:gd name="T8" fmla="*/ 16 w 17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5" y="13"/>
                    <a:pt x="11" y="15"/>
                    <a:pt x="7" y="13"/>
                  </a:cubicBezTo>
                  <a:cubicBezTo>
                    <a:pt x="3" y="12"/>
                    <a:pt x="0" y="8"/>
                    <a:pt x="1" y="5"/>
                  </a:cubicBezTo>
                  <a:cubicBezTo>
                    <a:pt x="2" y="1"/>
                    <a:pt x="6" y="0"/>
                    <a:pt x="10" y="1"/>
                  </a:cubicBezTo>
                  <a:cubicBezTo>
                    <a:pt x="14" y="3"/>
                    <a:pt x="17" y="7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5" name="Freeform 710"/>
            <p:cNvSpPr>
              <a:spLocks/>
            </p:cNvSpPr>
            <p:nvPr/>
          </p:nvSpPr>
          <p:spPr bwMode="auto">
            <a:xfrm>
              <a:off x="925" y="5325"/>
              <a:ext cx="83" cy="98"/>
            </a:xfrm>
            <a:custGeom>
              <a:avLst/>
              <a:gdLst>
                <a:gd name="T0" fmla="*/ 10 w 11"/>
                <a:gd name="T1" fmla="*/ 9 h 13"/>
                <a:gd name="T2" fmla="*/ 4 w 11"/>
                <a:gd name="T3" fmla="*/ 12 h 13"/>
                <a:gd name="T4" fmla="*/ 2 w 11"/>
                <a:gd name="T5" fmla="*/ 4 h 13"/>
                <a:gd name="T6" fmla="*/ 8 w 11"/>
                <a:gd name="T7" fmla="*/ 1 h 13"/>
                <a:gd name="T8" fmla="*/ 10 w 11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10" y="9"/>
                  </a:moveTo>
                  <a:cubicBezTo>
                    <a:pt x="8" y="12"/>
                    <a:pt x="6" y="13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3" y="1"/>
                    <a:pt x="6" y="0"/>
                    <a:pt x="8" y="1"/>
                  </a:cubicBezTo>
                  <a:cubicBezTo>
                    <a:pt x="10" y="3"/>
                    <a:pt x="11" y="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31" name="Group 717"/>
          <p:cNvGrpSpPr>
            <a:grpSpLocks noChangeAspect="1"/>
          </p:cNvGrpSpPr>
          <p:nvPr/>
        </p:nvGrpSpPr>
        <p:grpSpPr bwMode="auto">
          <a:xfrm>
            <a:off x="5493720" y="7774275"/>
            <a:ext cx="1586534" cy="2900282"/>
            <a:chOff x="1961" y="4561"/>
            <a:chExt cx="727" cy="1329"/>
          </a:xfrm>
          <a:solidFill>
            <a:srgbClr val="92E2D9"/>
          </a:solidFill>
        </p:grpSpPr>
        <p:sp>
          <p:nvSpPr>
            <p:cNvPr id="733" name="Freeform 718"/>
            <p:cNvSpPr>
              <a:spLocks/>
            </p:cNvSpPr>
            <p:nvPr/>
          </p:nvSpPr>
          <p:spPr bwMode="auto">
            <a:xfrm>
              <a:off x="2374" y="4561"/>
              <a:ext cx="62" cy="388"/>
            </a:xfrm>
            <a:custGeom>
              <a:avLst/>
              <a:gdLst>
                <a:gd name="T0" fmla="*/ 11 w 12"/>
                <a:gd name="T1" fmla="*/ 38 h 76"/>
                <a:gd name="T2" fmla="*/ 6 w 12"/>
                <a:gd name="T3" fmla="*/ 75 h 76"/>
                <a:gd name="T4" fmla="*/ 5 w 12"/>
                <a:gd name="T5" fmla="*/ 76 h 76"/>
                <a:gd name="T6" fmla="*/ 0 w 12"/>
                <a:gd name="T7" fmla="*/ 0 h 76"/>
                <a:gd name="T8" fmla="*/ 11 w 12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6">
                  <a:moveTo>
                    <a:pt x="11" y="38"/>
                  </a:moveTo>
                  <a:cubicBezTo>
                    <a:pt x="12" y="50"/>
                    <a:pt x="11" y="63"/>
                    <a:pt x="6" y="75"/>
                  </a:cubicBezTo>
                  <a:cubicBezTo>
                    <a:pt x="6" y="75"/>
                    <a:pt x="5" y="76"/>
                    <a:pt x="5" y="76"/>
                  </a:cubicBezTo>
                  <a:cubicBezTo>
                    <a:pt x="6" y="50"/>
                    <a:pt x="5" y="25"/>
                    <a:pt x="0" y="0"/>
                  </a:cubicBezTo>
                  <a:cubicBezTo>
                    <a:pt x="7" y="12"/>
                    <a:pt x="10" y="25"/>
                    <a:pt x="1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4" name="Freeform 719"/>
            <p:cNvSpPr>
              <a:spLocks/>
            </p:cNvSpPr>
            <p:nvPr/>
          </p:nvSpPr>
          <p:spPr bwMode="auto">
            <a:xfrm>
              <a:off x="2399" y="4837"/>
              <a:ext cx="196" cy="225"/>
            </a:xfrm>
            <a:custGeom>
              <a:avLst/>
              <a:gdLst>
                <a:gd name="T0" fmla="*/ 0 w 38"/>
                <a:gd name="T1" fmla="*/ 44 h 44"/>
                <a:gd name="T2" fmla="*/ 23 w 38"/>
                <a:gd name="T3" fmla="*/ 29 h 44"/>
                <a:gd name="T4" fmla="*/ 38 w 38"/>
                <a:gd name="T5" fmla="*/ 0 h 44"/>
                <a:gd name="T6" fmla="*/ 17 w 38"/>
                <a:gd name="T7" fmla="*/ 17 h 44"/>
                <a:gd name="T8" fmla="*/ 0 w 38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4">
                  <a:moveTo>
                    <a:pt x="0" y="44"/>
                  </a:moveTo>
                  <a:cubicBezTo>
                    <a:pt x="9" y="42"/>
                    <a:pt x="18" y="35"/>
                    <a:pt x="23" y="29"/>
                  </a:cubicBezTo>
                  <a:cubicBezTo>
                    <a:pt x="31" y="19"/>
                    <a:pt x="35" y="11"/>
                    <a:pt x="38" y="0"/>
                  </a:cubicBezTo>
                  <a:cubicBezTo>
                    <a:pt x="30" y="3"/>
                    <a:pt x="22" y="11"/>
                    <a:pt x="17" y="17"/>
                  </a:cubicBezTo>
                  <a:cubicBezTo>
                    <a:pt x="11" y="26"/>
                    <a:pt x="5" y="34"/>
                    <a:pt x="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" name="Freeform 720"/>
            <p:cNvSpPr>
              <a:spLocks/>
            </p:cNvSpPr>
            <p:nvPr/>
          </p:nvSpPr>
          <p:spPr bwMode="auto">
            <a:xfrm>
              <a:off x="2363" y="5021"/>
              <a:ext cx="279" cy="245"/>
            </a:xfrm>
            <a:custGeom>
              <a:avLst/>
              <a:gdLst>
                <a:gd name="T0" fmla="*/ 0 w 54"/>
                <a:gd name="T1" fmla="*/ 48 h 48"/>
                <a:gd name="T2" fmla="*/ 31 w 54"/>
                <a:gd name="T3" fmla="*/ 34 h 48"/>
                <a:gd name="T4" fmla="*/ 54 w 54"/>
                <a:gd name="T5" fmla="*/ 0 h 48"/>
                <a:gd name="T6" fmla="*/ 25 w 54"/>
                <a:gd name="T7" fmla="*/ 19 h 48"/>
                <a:gd name="T8" fmla="*/ 0 w 54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8">
                  <a:moveTo>
                    <a:pt x="0" y="48"/>
                  </a:moveTo>
                  <a:cubicBezTo>
                    <a:pt x="12" y="47"/>
                    <a:pt x="22" y="42"/>
                    <a:pt x="31" y="34"/>
                  </a:cubicBezTo>
                  <a:cubicBezTo>
                    <a:pt x="41" y="25"/>
                    <a:pt x="49" y="13"/>
                    <a:pt x="54" y="0"/>
                  </a:cubicBezTo>
                  <a:cubicBezTo>
                    <a:pt x="43" y="3"/>
                    <a:pt x="33" y="11"/>
                    <a:pt x="25" y="19"/>
                  </a:cubicBezTo>
                  <a:cubicBezTo>
                    <a:pt x="15" y="28"/>
                    <a:pt x="7" y="37"/>
                    <a:pt x="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6" name="Freeform 721"/>
            <p:cNvSpPr>
              <a:spLocks/>
            </p:cNvSpPr>
            <p:nvPr/>
          </p:nvSpPr>
          <p:spPr bwMode="auto">
            <a:xfrm>
              <a:off x="2307" y="5236"/>
              <a:ext cx="381" cy="219"/>
            </a:xfrm>
            <a:custGeom>
              <a:avLst/>
              <a:gdLst>
                <a:gd name="T0" fmla="*/ 0 w 74"/>
                <a:gd name="T1" fmla="*/ 40 h 43"/>
                <a:gd name="T2" fmla="*/ 38 w 74"/>
                <a:gd name="T3" fmla="*/ 34 h 43"/>
                <a:gd name="T4" fmla="*/ 74 w 74"/>
                <a:gd name="T5" fmla="*/ 0 h 43"/>
                <a:gd name="T6" fmla="*/ 36 w 74"/>
                <a:gd name="T7" fmla="*/ 13 h 43"/>
                <a:gd name="T8" fmla="*/ 0 w 74"/>
                <a:gd name="T9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3">
                  <a:moveTo>
                    <a:pt x="0" y="40"/>
                  </a:moveTo>
                  <a:cubicBezTo>
                    <a:pt x="13" y="43"/>
                    <a:pt x="26" y="39"/>
                    <a:pt x="38" y="34"/>
                  </a:cubicBezTo>
                  <a:cubicBezTo>
                    <a:pt x="52" y="27"/>
                    <a:pt x="66" y="14"/>
                    <a:pt x="74" y="0"/>
                  </a:cubicBezTo>
                  <a:cubicBezTo>
                    <a:pt x="60" y="0"/>
                    <a:pt x="48" y="6"/>
                    <a:pt x="36" y="13"/>
                  </a:cubicBezTo>
                  <a:cubicBezTo>
                    <a:pt x="23" y="20"/>
                    <a:pt x="10" y="29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" name="Freeform 722"/>
            <p:cNvSpPr>
              <a:spLocks/>
            </p:cNvSpPr>
            <p:nvPr/>
          </p:nvSpPr>
          <p:spPr bwMode="auto">
            <a:xfrm>
              <a:off x="2219" y="5455"/>
              <a:ext cx="407" cy="185"/>
            </a:xfrm>
            <a:custGeom>
              <a:avLst/>
              <a:gdLst>
                <a:gd name="T0" fmla="*/ 0 w 79"/>
                <a:gd name="T1" fmla="*/ 31 h 36"/>
                <a:gd name="T2" fmla="*/ 39 w 79"/>
                <a:gd name="T3" fmla="*/ 30 h 36"/>
                <a:gd name="T4" fmla="*/ 79 w 79"/>
                <a:gd name="T5" fmla="*/ 1 h 36"/>
                <a:gd name="T6" fmla="*/ 40 w 79"/>
                <a:gd name="T7" fmla="*/ 9 h 36"/>
                <a:gd name="T8" fmla="*/ 0 w 79"/>
                <a:gd name="T9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36">
                  <a:moveTo>
                    <a:pt x="0" y="31"/>
                  </a:moveTo>
                  <a:cubicBezTo>
                    <a:pt x="13" y="36"/>
                    <a:pt x="27" y="34"/>
                    <a:pt x="39" y="30"/>
                  </a:cubicBezTo>
                  <a:cubicBezTo>
                    <a:pt x="54" y="25"/>
                    <a:pt x="69" y="14"/>
                    <a:pt x="79" y="1"/>
                  </a:cubicBezTo>
                  <a:cubicBezTo>
                    <a:pt x="66" y="0"/>
                    <a:pt x="52" y="4"/>
                    <a:pt x="40" y="9"/>
                  </a:cubicBezTo>
                  <a:cubicBezTo>
                    <a:pt x="26" y="14"/>
                    <a:pt x="12" y="22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8" name="Freeform 723"/>
            <p:cNvSpPr>
              <a:spLocks/>
            </p:cNvSpPr>
            <p:nvPr/>
          </p:nvSpPr>
          <p:spPr bwMode="auto">
            <a:xfrm>
              <a:off x="2363" y="4561"/>
              <a:ext cx="42" cy="388"/>
            </a:xfrm>
            <a:custGeom>
              <a:avLst/>
              <a:gdLst>
                <a:gd name="T0" fmla="*/ 1 w 8"/>
                <a:gd name="T1" fmla="*/ 38 h 76"/>
                <a:gd name="T2" fmla="*/ 7 w 8"/>
                <a:gd name="T3" fmla="*/ 75 h 76"/>
                <a:gd name="T4" fmla="*/ 7 w 8"/>
                <a:gd name="T5" fmla="*/ 76 h 76"/>
                <a:gd name="T6" fmla="*/ 2 w 8"/>
                <a:gd name="T7" fmla="*/ 0 h 76"/>
                <a:gd name="T8" fmla="*/ 1 w 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6">
                  <a:moveTo>
                    <a:pt x="1" y="38"/>
                  </a:moveTo>
                  <a:cubicBezTo>
                    <a:pt x="2" y="51"/>
                    <a:pt x="4" y="63"/>
                    <a:pt x="7" y="75"/>
                  </a:cubicBezTo>
                  <a:cubicBezTo>
                    <a:pt x="7" y="75"/>
                    <a:pt x="7" y="76"/>
                    <a:pt x="7" y="76"/>
                  </a:cubicBezTo>
                  <a:cubicBezTo>
                    <a:pt x="8" y="50"/>
                    <a:pt x="7" y="25"/>
                    <a:pt x="2" y="0"/>
                  </a:cubicBezTo>
                  <a:cubicBezTo>
                    <a:pt x="0" y="13"/>
                    <a:pt x="0" y="26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" name="Freeform 724"/>
            <p:cNvSpPr>
              <a:spLocks/>
            </p:cNvSpPr>
            <p:nvPr/>
          </p:nvSpPr>
          <p:spPr bwMode="auto">
            <a:xfrm>
              <a:off x="2209" y="4837"/>
              <a:ext cx="170" cy="220"/>
            </a:xfrm>
            <a:custGeom>
              <a:avLst/>
              <a:gdLst>
                <a:gd name="T0" fmla="*/ 33 w 33"/>
                <a:gd name="T1" fmla="*/ 43 h 43"/>
                <a:gd name="T2" fmla="*/ 14 w 33"/>
                <a:gd name="T3" fmla="*/ 25 h 43"/>
                <a:gd name="T4" fmla="*/ 0 w 33"/>
                <a:gd name="T5" fmla="*/ 0 h 43"/>
                <a:gd name="T6" fmla="*/ 21 w 33"/>
                <a:gd name="T7" fmla="*/ 16 h 43"/>
                <a:gd name="T8" fmla="*/ 33 w 3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">
                  <a:moveTo>
                    <a:pt x="33" y="43"/>
                  </a:moveTo>
                  <a:cubicBezTo>
                    <a:pt x="26" y="40"/>
                    <a:pt x="20" y="33"/>
                    <a:pt x="14" y="25"/>
                  </a:cubicBezTo>
                  <a:cubicBezTo>
                    <a:pt x="8" y="18"/>
                    <a:pt x="3" y="9"/>
                    <a:pt x="0" y="0"/>
                  </a:cubicBezTo>
                  <a:cubicBezTo>
                    <a:pt x="7" y="3"/>
                    <a:pt x="15" y="8"/>
                    <a:pt x="21" y="16"/>
                  </a:cubicBezTo>
                  <a:cubicBezTo>
                    <a:pt x="27" y="23"/>
                    <a:pt x="32" y="34"/>
                    <a:pt x="3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" name="Freeform 725"/>
            <p:cNvSpPr>
              <a:spLocks/>
            </p:cNvSpPr>
            <p:nvPr/>
          </p:nvSpPr>
          <p:spPr bwMode="auto">
            <a:xfrm>
              <a:off x="2152" y="4970"/>
              <a:ext cx="175" cy="286"/>
            </a:xfrm>
            <a:custGeom>
              <a:avLst/>
              <a:gdLst>
                <a:gd name="T0" fmla="*/ 33 w 34"/>
                <a:gd name="T1" fmla="*/ 56 h 56"/>
                <a:gd name="T2" fmla="*/ 13 w 34"/>
                <a:gd name="T3" fmla="*/ 31 h 56"/>
                <a:gd name="T4" fmla="*/ 0 w 34"/>
                <a:gd name="T5" fmla="*/ 0 h 56"/>
                <a:gd name="T6" fmla="*/ 24 w 34"/>
                <a:gd name="T7" fmla="*/ 21 h 56"/>
                <a:gd name="T8" fmla="*/ 33 w 34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6">
                  <a:moveTo>
                    <a:pt x="33" y="56"/>
                  </a:moveTo>
                  <a:cubicBezTo>
                    <a:pt x="25" y="50"/>
                    <a:pt x="19" y="40"/>
                    <a:pt x="13" y="31"/>
                  </a:cubicBezTo>
                  <a:cubicBezTo>
                    <a:pt x="7" y="22"/>
                    <a:pt x="3" y="11"/>
                    <a:pt x="0" y="0"/>
                  </a:cubicBezTo>
                  <a:cubicBezTo>
                    <a:pt x="11" y="4"/>
                    <a:pt x="18" y="13"/>
                    <a:pt x="24" y="21"/>
                  </a:cubicBezTo>
                  <a:cubicBezTo>
                    <a:pt x="30" y="31"/>
                    <a:pt x="34" y="44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" name="Freeform 726"/>
            <p:cNvSpPr>
              <a:spLocks/>
            </p:cNvSpPr>
            <p:nvPr/>
          </p:nvSpPr>
          <p:spPr bwMode="auto">
            <a:xfrm>
              <a:off x="2049" y="5098"/>
              <a:ext cx="211" cy="322"/>
            </a:xfrm>
            <a:custGeom>
              <a:avLst/>
              <a:gdLst>
                <a:gd name="T0" fmla="*/ 41 w 41"/>
                <a:gd name="T1" fmla="*/ 63 h 63"/>
                <a:gd name="T2" fmla="*/ 16 w 41"/>
                <a:gd name="T3" fmla="*/ 35 h 63"/>
                <a:gd name="T4" fmla="*/ 0 w 41"/>
                <a:gd name="T5" fmla="*/ 0 h 63"/>
                <a:gd name="T6" fmla="*/ 29 w 41"/>
                <a:gd name="T7" fmla="*/ 23 h 63"/>
                <a:gd name="T8" fmla="*/ 41 w 41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3">
                  <a:moveTo>
                    <a:pt x="41" y="63"/>
                  </a:moveTo>
                  <a:cubicBezTo>
                    <a:pt x="31" y="56"/>
                    <a:pt x="23" y="45"/>
                    <a:pt x="16" y="35"/>
                  </a:cubicBezTo>
                  <a:cubicBezTo>
                    <a:pt x="10" y="24"/>
                    <a:pt x="4" y="12"/>
                    <a:pt x="0" y="0"/>
                  </a:cubicBezTo>
                  <a:cubicBezTo>
                    <a:pt x="12" y="4"/>
                    <a:pt x="23" y="13"/>
                    <a:pt x="29" y="23"/>
                  </a:cubicBezTo>
                  <a:cubicBezTo>
                    <a:pt x="37" y="35"/>
                    <a:pt x="41" y="48"/>
                    <a:pt x="4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2" name="Freeform 727"/>
            <p:cNvSpPr>
              <a:spLocks/>
            </p:cNvSpPr>
            <p:nvPr/>
          </p:nvSpPr>
          <p:spPr bwMode="auto">
            <a:xfrm>
              <a:off x="2003" y="5236"/>
              <a:ext cx="175" cy="347"/>
            </a:xfrm>
            <a:custGeom>
              <a:avLst/>
              <a:gdLst>
                <a:gd name="T0" fmla="*/ 32 w 34"/>
                <a:gd name="T1" fmla="*/ 68 h 68"/>
                <a:gd name="T2" fmla="*/ 11 w 34"/>
                <a:gd name="T3" fmla="*/ 37 h 68"/>
                <a:gd name="T4" fmla="*/ 0 w 34"/>
                <a:gd name="T5" fmla="*/ 0 h 68"/>
                <a:gd name="T6" fmla="*/ 26 w 34"/>
                <a:gd name="T7" fmla="*/ 27 h 68"/>
                <a:gd name="T8" fmla="*/ 32 w 34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8">
                  <a:moveTo>
                    <a:pt x="32" y="68"/>
                  </a:moveTo>
                  <a:cubicBezTo>
                    <a:pt x="22" y="59"/>
                    <a:pt x="16" y="48"/>
                    <a:pt x="11" y="37"/>
                  </a:cubicBezTo>
                  <a:cubicBezTo>
                    <a:pt x="6" y="25"/>
                    <a:pt x="2" y="13"/>
                    <a:pt x="0" y="0"/>
                  </a:cubicBezTo>
                  <a:cubicBezTo>
                    <a:pt x="11" y="6"/>
                    <a:pt x="21" y="16"/>
                    <a:pt x="26" y="27"/>
                  </a:cubicBezTo>
                  <a:cubicBezTo>
                    <a:pt x="31" y="40"/>
                    <a:pt x="34" y="53"/>
                    <a:pt x="3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3" name="Freeform 728"/>
            <p:cNvSpPr>
              <a:spLocks/>
            </p:cNvSpPr>
            <p:nvPr/>
          </p:nvSpPr>
          <p:spPr bwMode="auto">
            <a:xfrm>
              <a:off x="1961" y="4837"/>
              <a:ext cx="572" cy="1053"/>
            </a:xfrm>
            <a:custGeom>
              <a:avLst/>
              <a:gdLst>
                <a:gd name="T0" fmla="*/ 56 w 111"/>
                <a:gd name="T1" fmla="*/ 151 h 206"/>
                <a:gd name="T2" fmla="*/ 50 w 111"/>
                <a:gd name="T3" fmla="*/ 151 h 206"/>
                <a:gd name="T4" fmla="*/ 63 w 111"/>
                <a:gd name="T5" fmla="*/ 119 h 206"/>
                <a:gd name="T6" fmla="*/ 68 w 111"/>
                <a:gd name="T7" fmla="*/ 118 h 206"/>
                <a:gd name="T8" fmla="*/ 74 w 111"/>
                <a:gd name="T9" fmla="*/ 117 h 206"/>
                <a:gd name="T10" fmla="*/ 99 w 111"/>
                <a:gd name="T11" fmla="*/ 108 h 206"/>
                <a:gd name="T12" fmla="*/ 99 w 111"/>
                <a:gd name="T13" fmla="*/ 108 h 206"/>
                <a:gd name="T14" fmla="*/ 74 w 111"/>
                <a:gd name="T15" fmla="*/ 116 h 206"/>
                <a:gd name="T16" fmla="*/ 68 w 111"/>
                <a:gd name="T17" fmla="*/ 116 h 206"/>
                <a:gd name="T18" fmla="*/ 75 w 111"/>
                <a:gd name="T19" fmla="*/ 86 h 206"/>
                <a:gd name="T20" fmla="*/ 79 w 111"/>
                <a:gd name="T21" fmla="*/ 84 h 206"/>
                <a:gd name="T22" fmla="*/ 93 w 111"/>
                <a:gd name="T23" fmla="*/ 77 h 206"/>
                <a:gd name="T24" fmla="*/ 111 w 111"/>
                <a:gd name="T25" fmla="*/ 61 h 206"/>
                <a:gd name="T26" fmla="*/ 93 w 111"/>
                <a:gd name="T27" fmla="*/ 76 h 206"/>
                <a:gd name="T28" fmla="*/ 80 w 111"/>
                <a:gd name="T29" fmla="*/ 82 h 206"/>
                <a:gd name="T30" fmla="*/ 83 w 111"/>
                <a:gd name="T31" fmla="*/ 44 h 206"/>
                <a:gd name="T32" fmla="*/ 97 w 111"/>
                <a:gd name="T33" fmla="*/ 34 h 206"/>
                <a:gd name="T34" fmla="*/ 97 w 111"/>
                <a:gd name="T35" fmla="*/ 33 h 206"/>
                <a:gd name="T36" fmla="*/ 84 w 111"/>
                <a:gd name="T37" fmla="*/ 43 h 206"/>
                <a:gd name="T38" fmla="*/ 86 w 111"/>
                <a:gd name="T39" fmla="*/ 0 h 206"/>
                <a:gd name="T40" fmla="*/ 86 w 111"/>
                <a:gd name="T41" fmla="*/ 0 h 206"/>
                <a:gd name="T42" fmla="*/ 83 w 111"/>
                <a:gd name="T43" fmla="*/ 43 h 206"/>
                <a:gd name="T44" fmla="*/ 72 w 111"/>
                <a:gd name="T45" fmla="*/ 31 h 206"/>
                <a:gd name="T46" fmla="*/ 72 w 111"/>
                <a:gd name="T47" fmla="*/ 31 h 206"/>
                <a:gd name="T48" fmla="*/ 82 w 111"/>
                <a:gd name="T49" fmla="*/ 44 h 206"/>
                <a:gd name="T50" fmla="*/ 70 w 111"/>
                <a:gd name="T51" fmla="*/ 80 h 206"/>
                <a:gd name="T52" fmla="*/ 62 w 111"/>
                <a:gd name="T53" fmla="*/ 68 h 206"/>
                <a:gd name="T54" fmla="*/ 51 w 111"/>
                <a:gd name="T55" fmla="*/ 50 h 206"/>
                <a:gd name="T56" fmla="*/ 61 w 111"/>
                <a:gd name="T57" fmla="*/ 69 h 206"/>
                <a:gd name="T58" fmla="*/ 70 w 111"/>
                <a:gd name="T59" fmla="*/ 82 h 206"/>
                <a:gd name="T60" fmla="*/ 73 w 111"/>
                <a:gd name="T61" fmla="*/ 85 h 206"/>
                <a:gd name="T62" fmla="*/ 58 w 111"/>
                <a:gd name="T63" fmla="*/ 112 h 206"/>
                <a:gd name="T64" fmla="*/ 54 w 111"/>
                <a:gd name="T65" fmla="*/ 107 h 206"/>
                <a:gd name="T66" fmla="*/ 40 w 111"/>
                <a:gd name="T67" fmla="*/ 87 h 206"/>
                <a:gd name="T68" fmla="*/ 40 w 111"/>
                <a:gd name="T69" fmla="*/ 87 h 206"/>
                <a:gd name="T70" fmla="*/ 53 w 111"/>
                <a:gd name="T71" fmla="*/ 108 h 206"/>
                <a:gd name="T72" fmla="*/ 57 w 111"/>
                <a:gd name="T73" fmla="*/ 113 h 206"/>
                <a:gd name="T74" fmla="*/ 60 w 111"/>
                <a:gd name="T75" fmla="*/ 117 h 206"/>
                <a:gd name="T76" fmla="*/ 41 w 111"/>
                <a:gd name="T77" fmla="*/ 145 h 206"/>
                <a:gd name="T78" fmla="*/ 38 w 111"/>
                <a:gd name="T79" fmla="*/ 140 h 206"/>
                <a:gd name="T80" fmla="*/ 27 w 111"/>
                <a:gd name="T81" fmla="*/ 118 h 206"/>
                <a:gd name="T82" fmla="*/ 27 w 111"/>
                <a:gd name="T83" fmla="*/ 118 h 206"/>
                <a:gd name="T84" fmla="*/ 37 w 111"/>
                <a:gd name="T85" fmla="*/ 141 h 206"/>
                <a:gd name="T86" fmla="*/ 39 w 111"/>
                <a:gd name="T87" fmla="*/ 145 h 206"/>
                <a:gd name="T88" fmla="*/ 40 w 111"/>
                <a:gd name="T89" fmla="*/ 147 h 206"/>
                <a:gd name="T90" fmla="*/ 0 w 111"/>
                <a:gd name="T91" fmla="*/ 202 h 206"/>
                <a:gd name="T92" fmla="*/ 3 w 111"/>
                <a:gd name="T93" fmla="*/ 206 h 206"/>
                <a:gd name="T94" fmla="*/ 50 w 111"/>
                <a:gd name="T95" fmla="*/ 153 h 206"/>
                <a:gd name="T96" fmla="*/ 51 w 111"/>
                <a:gd name="T97" fmla="*/ 153 h 206"/>
                <a:gd name="T98" fmla="*/ 56 w 111"/>
                <a:gd name="T99" fmla="*/ 153 h 206"/>
                <a:gd name="T100" fmla="*/ 82 w 111"/>
                <a:gd name="T101" fmla="*/ 147 h 206"/>
                <a:gd name="T102" fmla="*/ 82 w 111"/>
                <a:gd name="T103" fmla="*/ 14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1" h="206">
                  <a:moveTo>
                    <a:pt x="69" y="150"/>
                  </a:moveTo>
                  <a:cubicBezTo>
                    <a:pt x="65" y="151"/>
                    <a:pt x="60" y="151"/>
                    <a:pt x="56" y="151"/>
                  </a:cubicBezTo>
                  <a:cubicBezTo>
                    <a:pt x="55" y="151"/>
                    <a:pt x="53" y="151"/>
                    <a:pt x="51" y="151"/>
                  </a:cubicBezTo>
                  <a:cubicBezTo>
                    <a:pt x="51" y="151"/>
                    <a:pt x="51" y="151"/>
                    <a:pt x="50" y="151"/>
                  </a:cubicBezTo>
                  <a:cubicBezTo>
                    <a:pt x="49" y="151"/>
                    <a:pt x="48" y="151"/>
                    <a:pt x="46" y="150"/>
                  </a:cubicBezTo>
                  <a:cubicBezTo>
                    <a:pt x="52" y="140"/>
                    <a:pt x="58" y="130"/>
                    <a:pt x="63" y="119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0" y="118"/>
                    <a:pt x="72" y="118"/>
                    <a:pt x="74" y="117"/>
                  </a:cubicBezTo>
                  <a:cubicBezTo>
                    <a:pt x="78" y="116"/>
                    <a:pt x="82" y="115"/>
                    <a:pt x="86" y="114"/>
                  </a:cubicBezTo>
                  <a:cubicBezTo>
                    <a:pt x="91" y="112"/>
                    <a:pt x="95" y="111"/>
                    <a:pt x="99" y="108"/>
                  </a:cubicBezTo>
                  <a:cubicBezTo>
                    <a:pt x="103" y="106"/>
                    <a:pt x="107" y="104"/>
                    <a:pt x="111" y="100"/>
                  </a:cubicBezTo>
                  <a:cubicBezTo>
                    <a:pt x="107" y="103"/>
                    <a:pt x="103" y="106"/>
                    <a:pt x="99" y="108"/>
                  </a:cubicBezTo>
                  <a:cubicBezTo>
                    <a:pt x="95" y="110"/>
                    <a:pt x="91" y="111"/>
                    <a:pt x="86" y="113"/>
                  </a:cubicBezTo>
                  <a:cubicBezTo>
                    <a:pt x="82" y="114"/>
                    <a:pt x="78" y="115"/>
                    <a:pt x="74" y="116"/>
                  </a:cubicBezTo>
                  <a:cubicBezTo>
                    <a:pt x="72" y="116"/>
                    <a:pt x="70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6" y="116"/>
                    <a:pt x="65" y="116"/>
                    <a:pt x="64" y="116"/>
                  </a:cubicBezTo>
                  <a:cubicBezTo>
                    <a:pt x="68" y="106"/>
                    <a:pt x="71" y="96"/>
                    <a:pt x="75" y="86"/>
                  </a:cubicBezTo>
                  <a:cubicBezTo>
                    <a:pt x="76" y="85"/>
                    <a:pt x="77" y="85"/>
                    <a:pt x="79" y="84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80" y="84"/>
                    <a:pt x="82" y="83"/>
                    <a:pt x="84" y="82"/>
                  </a:cubicBezTo>
                  <a:cubicBezTo>
                    <a:pt x="87" y="81"/>
                    <a:pt x="90" y="79"/>
                    <a:pt x="93" y="77"/>
                  </a:cubicBezTo>
                  <a:cubicBezTo>
                    <a:pt x="96" y="75"/>
                    <a:pt x="100" y="72"/>
                    <a:pt x="103" y="70"/>
                  </a:cubicBezTo>
                  <a:cubicBezTo>
                    <a:pt x="105" y="67"/>
                    <a:pt x="108" y="65"/>
                    <a:pt x="111" y="61"/>
                  </a:cubicBezTo>
                  <a:cubicBezTo>
                    <a:pt x="108" y="64"/>
                    <a:pt x="105" y="67"/>
                    <a:pt x="102" y="69"/>
                  </a:cubicBezTo>
                  <a:cubicBezTo>
                    <a:pt x="99" y="72"/>
                    <a:pt x="96" y="74"/>
                    <a:pt x="93" y="76"/>
                  </a:cubicBezTo>
                  <a:cubicBezTo>
                    <a:pt x="90" y="78"/>
                    <a:pt x="87" y="79"/>
                    <a:pt x="83" y="81"/>
                  </a:cubicBezTo>
                  <a:cubicBezTo>
                    <a:pt x="82" y="81"/>
                    <a:pt x="81" y="82"/>
                    <a:pt x="80" y="82"/>
                  </a:cubicBezTo>
                  <a:cubicBezTo>
                    <a:pt x="78" y="83"/>
                    <a:pt x="77" y="83"/>
                    <a:pt x="75" y="84"/>
                  </a:cubicBezTo>
                  <a:cubicBezTo>
                    <a:pt x="79" y="71"/>
                    <a:pt x="81" y="58"/>
                    <a:pt x="83" y="44"/>
                  </a:cubicBezTo>
                  <a:cubicBezTo>
                    <a:pt x="84" y="44"/>
                    <a:pt x="85" y="43"/>
                    <a:pt x="86" y="43"/>
                  </a:cubicBezTo>
                  <a:cubicBezTo>
                    <a:pt x="90" y="40"/>
                    <a:pt x="94" y="37"/>
                    <a:pt x="97" y="34"/>
                  </a:cubicBezTo>
                  <a:cubicBezTo>
                    <a:pt x="102" y="29"/>
                    <a:pt x="109" y="19"/>
                    <a:pt x="109" y="19"/>
                  </a:cubicBezTo>
                  <a:cubicBezTo>
                    <a:pt x="109" y="19"/>
                    <a:pt x="102" y="29"/>
                    <a:pt x="97" y="33"/>
                  </a:cubicBezTo>
                  <a:cubicBezTo>
                    <a:pt x="94" y="36"/>
                    <a:pt x="90" y="39"/>
                    <a:pt x="87" y="41"/>
                  </a:cubicBezTo>
                  <a:cubicBezTo>
                    <a:pt x="86" y="42"/>
                    <a:pt x="85" y="42"/>
                    <a:pt x="84" y="43"/>
                  </a:cubicBezTo>
                  <a:cubicBezTo>
                    <a:pt x="85" y="34"/>
                    <a:pt x="85" y="30"/>
                    <a:pt x="86" y="21"/>
                  </a:cubicBezTo>
                  <a:cubicBezTo>
                    <a:pt x="86" y="13"/>
                    <a:pt x="86" y="9"/>
                    <a:pt x="86" y="0"/>
                  </a:cubicBezTo>
                  <a:cubicBezTo>
                    <a:pt x="86" y="4"/>
                    <a:pt x="86" y="6"/>
                    <a:pt x="86" y="9"/>
                  </a:cubicBezTo>
                  <a:cubicBezTo>
                    <a:pt x="86" y="6"/>
                    <a:pt x="86" y="4"/>
                    <a:pt x="86" y="0"/>
                  </a:cubicBezTo>
                  <a:cubicBezTo>
                    <a:pt x="86" y="9"/>
                    <a:pt x="86" y="13"/>
                    <a:pt x="85" y="21"/>
                  </a:cubicBezTo>
                  <a:cubicBezTo>
                    <a:pt x="84" y="30"/>
                    <a:pt x="84" y="34"/>
                    <a:pt x="83" y="43"/>
                  </a:cubicBezTo>
                  <a:cubicBezTo>
                    <a:pt x="82" y="42"/>
                    <a:pt x="81" y="41"/>
                    <a:pt x="80" y="40"/>
                  </a:cubicBezTo>
                  <a:cubicBezTo>
                    <a:pt x="77" y="37"/>
                    <a:pt x="75" y="34"/>
                    <a:pt x="72" y="31"/>
                  </a:cubicBezTo>
                  <a:cubicBezTo>
                    <a:pt x="68" y="26"/>
                    <a:pt x="62" y="16"/>
                    <a:pt x="62" y="16"/>
                  </a:cubicBezTo>
                  <a:cubicBezTo>
                    <a:pt x="62" y="16"/>
                    <a:pt x="68" y="26"/>
                    <a:pt x="72" y="31"/>
                  </a:cubicBezTo>
                  <a:cubicBezTo>
                    <a:pt x="74" y="35"/>
                    <a:pt x="77" y="38"/>
                    <a:pt x="80" y="42"/>
                  </a:cubicBezTo>
                  <a:cubicBezTo>
                    <a:pt x="81" y="43"/>
                    <a:pt x="82" y="43"/>
                    <a:pt x="82" y="44"/>
                  </a:cubicBezTo>
                  <a:cubicBezTo>
                    <a:pt x="80" y="57"/>
                    <a:pt x="77" y="70"/>
                    <a:pt x="73" y="83"/>
                  </a:cubicBezTo>
                  <a:cubicBezTo>
                    <a:pt x="72" y="82"/>
                    <a:pt x="71" y="81"/>
                    <a:pt x="70" y="80"/>
                  </a:cubicBezTo>
                  <a:cubicBezTo>
                    <a:pt x="70" y="78"/>
                    <a:pt x="69" y="77"/>
                    <a:pt x="68" y="76"/>
                  </a:cubicBezTo>
                  <a:cubicBezTo>
                    <a:pt x="66" y="74"/>
                    <a:pt x="64" y="71"/>
                    <a:pt x="62" y="68"/>
                  </a:cubicBezTo>
                  <a:cubicBezTo>
                    <a:pt x="60" y="65"/>
                    <a:pt x="58" y="62"/>
                    <a:pt x="56" y="59"/>
                  </a:cubicBezTo>
                  <a:cubicBezTo>
                    <a:pt x="54" y="56"/>
                    <a:pt x="52" y="53"/>
                    <a:pt x="51" y="50"/>
                  </a:cubicBezTo>
                  <a:cubicBezTo>
                    <a:pt x="52" y="53"/>
                    <a:pt x="54" y="56"/>
                    <a:pt x="56" y="59"/>
                  </a:cubicBezTo>
                  <a:cubicBezTo>
                    <a:pt x="57" y="63"/>
                    <a:pt x="59" y="66"/>
                    <a:pt x="61" y="69"/>
                  </a:cubicBezTo>
                  <a:cubicBezTo>
                    <a:pt x="63" y="72"/>
                    <a:pt x="65" y="75"/>
                    <a:pt x="67" y="77"/>
                  </a:cubicBezTo>
                  <a:cubicBezTo>
                    <a:pt x="68" y="79"/>
                    <a:pt x="69" y="80"/>
                    <a:pt x="70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1" y="83"/>
                    <a:pt x="72" y="84"/>
                    <a:pt x="73" y="85"/>
                  </a:cubicBezTo>
                  <a:cubicBezTo>
                    <a:pt x="69" y="96"/>
                    <a:pt x="65" y="105"/>
                    <a:pt x="61" y="115"/>
                  </a:cubicBezTo>
                  <a:cubicBezTo>
                    <a:pt x="60" y="114"/>
                    <a:pt x="59" y="113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7" y="110"/>
                    <a:pt x="56" y="109"/>
                    <a:pt x="54" y="107"/>
                  </a:cubicBezTo>
                  <a:cubicBezTo>
                    <a:pt x="52" y="104"/>
                    <a:pt x="49" y="101"/>
                    <a:pt x="47" y="97"/>
                  </a:cubicBezTo>
                  <a:cubicBezTo>
                    <a:pt x="45" y="94"/>
                    <a:pt x="43" y="91"/>
                    <a:pt x="40" y="87"/>
                  </a:cubicBezTo>
                  <a:cubicBezTo>
                    <a:pt x="38" y="83"/>
                    <a:pt x="36" y="80"/>
                    <a:pt x="35" y="76"/>
                  </a:cubicBezTo>
                  <a:cubicBezTo>
                    <a:pt x="36" y="80"/>
                    <a:pt x="38" y="84"/>
                    <a:pt x="40" y="87"/>
                  </a:cubicBezTo>
                  <a:cubicBezTo>
                    <a:pt x="42" y="91"/>
                    <a:pt x="44" y="95"/>
                    <a:pt x="46" y="98"/>
                  </a:cubicBezTo>
                  <a:cubicBezTo>
                    <a:pt x="49" y="102"/>
                    <a:pt x="51" y="105"/>
                    <a:pt x="53" y="108"/>
                  </a:cubicBezTo>
                  <a:cubicBezTo>
                    <a:pt x="54" y="110"/>
                    <a:pt x="56" y="111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8" y="115"/>
                    <a:pt x="59" y="116"/>
                    <a:pt x="60" y="117"/>
                  </a:cubicBezTo>
                  <a:cubicBezTo>
                    <a:pt x="55" y="128"/>
                    <a:pt x="49" y="139"/>
                    <a:pt x="43" y="149"/>
                  </a:cubicBezTo>
                  <a:cubicBezTo>
                    <a:pt x="42" y="147"/>
                    <a:pt x="42" y="146"/>
                    <a:pt x="41" y="145"/>
                  </a:cubicBezTo>
                  <a:cubicBezTo>
                    <a:pt x="41" y="145"/>
                    <a:pt x="41" y="145"/>
                    <a:pt x="40" y="144"/>
                  </a:cubicBezTo>
                  <a:cubicBezTo>
                    <a:pt x="40" y="143"/>
                    <a:pt x="39" y="141"/>
                    <a:pt x="38" y="140"/>
                  </a:cubicBezTo>
                  <a:cubicBezTo>
                    <a:pt x="36" y="137"/>
                    <a:pt x="34" y="133"/>
                    <a:pt x="32" y="129"/>
                  </a:cubicBezTo>
                  <a:cubicBezTo>
                    <a:pt x="30" y="126"/>
                    <a:pt x="28" y="122"/>
                    <a:pt x="27" y="118"/>
                  </a:cubicBezTo>
                  <a:cubicBezTo>
                    <a:pt x="25" y="114"/>
                    <a:pt x="24" y="110"/>
                    <a:pt x="23" y="106"/>
                  </a:cubicBezTo>
                  <a:cubicBezTo>
                    <a:pt x="24" y="110"/>
                    <a:pt x="25" y="114"/>
                    <a:pt x="27" y="118"/>
                  </a:cubicBezTo>
                  <a:cubicBezTo>
                    <a:pt x="28" y="122"/>
                    <a:pt x="30" y="126"/>
                    <a:pt x="31" y="130"/>
                  </a:cubicBezTo>
                  <a:cubicBezTo>
                    <a:pt x="33" y="134"/>
                    <a:pt x="35" y="137"/>
                    <a:pt x="37" y="141"/>
                  </a:cubicBezTo>
                  <a:cubicBezTo>
                    <a:pt x="37" y="143"/>
                    <a:pt x="38" y="144"/>
                    <a:pt x="39" y="145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6"/>
                    <a:pt x="39" y="146"/>
                    <a:pt x="40" y="147"/>
                  </a:cubicBezTo>
                  <a:cubicBezTo>
                    <a:pt x="40" y="148"/>
                    <a:pt x="41" y="149"/>
                    <a:pt x="42" y="150"/>
                  </a:cubicBezTo>
                  <a:cubicBezTo>
                    <a:pt x="29" y="169"/>
                    <a:pt x="16" y="186"/>
                    <a:pt x="0" y="202"/>
                  </a:cubicBezTo>
                  <a:cubicBezTo>
                    <a:pt x="0" y="203"/>
                    <a:pt x="1" y="203"/>
                    <a:pt x="1" y="204"/>
                  </a:cubicBezTo>
                  <a:cubicBezTo>
                    <a:pt x="2" y="204"/>
                    <a:pt x="2" y="205"/>
                    <a:pt x="3" y="206"/>
                  </a:cubicBezTo>
                  <a:cubicBezTo>
                    <a:pt x="19" y="189"/>
                    <a:pt x="33" y="172"/>
                    <a:pt x="45" y="152"/>
                  </a:cubicBezTo>
                  <a:cubicBezTo>
                    <a:pt x="47" y="152"/>
                    <a:pt x="48" y="153"/>
                    <a:pt x="50" y="153"/>
                  </a:cubicBezTo>
                  <a:cubicBezTo>
                    <a:pt x="50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3" y="153"/>
                    <a:pt x="54" y="153"/>
                    <a:pt x="56" y="153"/>
                  </a:cubicBezTo>
                  <a:cubicBezTo>
                    <a:pt x="60" y="152"/>
                    <a:pt x="65" y="152"/>
                    <a:pt x="69" y="151"/>
                  </a:cubicBezTo>
                  <a:cubicBezTo>
                    <a:pt x="73" y="150"/>
                    <a:pt x="78" y="149"/>
                    <a:pt x="82" y="147"/>
                  </a:cubicBezTo>
                  <a:cubicBezTo>
                    <a:pt x="86" y="146"/>
                    <a:pt x="91" y="143"/>
                    <a:pt x="95" y="141"/>
                  </a:cubicBezTo>
                  <a:cubicBezTo>
                    <a:pt x="91" y="143"/>
                    <a:pt x="86" y="145"/>
                    <a:pt x="82" y="147"/>
                  </a:cubicBezTo>
                  <a:cubicBezTo>
                    <a:pt x="78" y="148"/>
                    <a:pt x="73" y="149"/>
                    <a:pt x="69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33" name="TextBox 1432"/>
          <p:cNvSpPr txBox="1"/>
          <p:nvPr/>
        </p:nvSpPr>
        <p:spPr>
          <a:xfrm>
            <a:off x="807756" y="7074860"/>
            <a:ext cx="39672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0E8C8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BRAND NEW</a:t>
            </a:r>
          </a:p>
        </p:txBody>
      </p:sp>
      <p:sp>
        <p:nvSpPr>
          <p:cNvPr id="1435" name="TextBox 1434"/>
          <p:cNvSpPr txBox="1"/>
          <p:nvPr/>
        </p:nvSpPr>
        <p:spPr>
          <a:xfrm>
            <a:off x="830055" y="8524224"/>
            <a:ext cx="38671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koncone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memet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ndue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kantor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dewe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sugih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nemen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lek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ditakoki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rahasiane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dikei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uapik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enakan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lek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dijak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ngobrol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sambil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ngopi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29" name="Freeform 714"/>
          <p:cNvSpPr>
            <a:spLocks/>
          </p:cNvSpPr>
          <p:nvPr/>
        </p:nvSpPr>
        <p:spPr bwMode="auto">
          <a:xfrm>
            <a:off x="3990975" y="9735087"/>
            <a:ext cx="2867243" cy="2463551"/>
          </a:xfrm>
          <a:custGeom>
            <a:avLst/>
            <a:gdLst>
              <a:gd name="T0" fmla="*/ 316 w 316"/>
              <a:gd name="T1" fmla="*/ 81 h 271"/>
              <a:gd name="T2" fmla="*/ 316 w 316"/>
              <a:gd name="T3" fmla="*/ 271 h 271"/>
              <a:gd name="T4" fmla="*/ 0 w 316"/>
              <a:gd name="T5" fmla="*/ 271 h 271"/>
              <a:gd name="T6" fmla="*/ 47 w 316"/>
              <a:gd name="T7" fmla="*/ 235 h 271"/>
              <a:gd name="T8" fmla="*/ 125 w 316"/>
              <a:gd name="T9" fmla="*/ 148 h 271"/>
              <a:gd name="T10" fmla="*/ 141 w 316"/>
              <a:gd name="T11" fmla="*/ 72 h 271"/>
              <a:gd name="T12" fmla="*/ 183 w 316"/>
              <a:gd name="T13" fmla="*/ 9 h 271"/>
              <a:gd name="T14" fmla="*/ 244 w 316"/>
              <a:gd name="T15" fmla="*/ 12 h 271"/>
              <a:gd name="T16" fmla="*/ 292 w 316"/>
              <a:gd name="T17" fmla="*/ 52 h 271"/>
              <a:gd name="T18" fmla="*/ 316 w 316"/>
              <a:gd name="T19" fmla="*/ 8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6" h="271">
                <a:moveTo>
                  <a:pt x="316" y="81"/>
                </a:moveTo>
                <a:cubicBezTo>
                  <a:pt x="316" y="271"/>
                  <a:pt x="316" y="271"/>
                  <a:pt x="316" y="271"/>
                </a:cubicBezTo>
                <a:cubicBezTo>
                  <a:pt x="0" y="271"/>
                  <a:pt x="0" y="271"/>
                  <a:pt x="0" y="271"/>
                </a:cubicBezTo>
                <a:cubicBezTo>
                  <a:pt x="15" y="258"/>
                  <a:pt x="31" y="247"/>
                  <a:pt x="47" y="235"/>
                </a:cubicBezTo>
                <a:cubicBezTo>
                  <a:pt x="79" y="212"/>
                  <a:pt x="111" y="185"/>
                  <a:pt x="125" y="148"/>
                </a:cubicBezTo>
                <a:cubicBezTo>
                  <a:pt x="134" y="124"/>
                  <a:pt x="135" y="97"/>
                  <a:pt x="141" y="72"/>
                </a:cubicBezTo>
                <a:cubicBezTo>
                  <a:pt x="147" y="46"/>
                  <a:pt x="159" y="20"/>
                  <a:pt x="183" y="9"/>
                </a:cubicBezTo>
                <a:cubicBezTo>
                  <a:pt x="202" y="0"/>
                  <a:pt x="225" y="2"/>
                  <a:pt x="244" y="12"/>
                </a:cubicBezTo>
                <a:cubicBezTo>
                  <a:pt x="263" y="21"/>
                  <a:pt x="278" y="36"/>
                  <a:pt x="292" y="52"/>
                </a:cubicBezTo>
                <a:cubicBezTo>
                  <a:pt x="301" y="61"/>
                  <a:pt x="309" y="71"/>
                  <a:pt x="316" y="81"/>
                </a:cubicBezTo>
                <a:close/>
              </a:path>
            </a:pathLst>
          </a:custGeom>
          <a:solidFill>
            <a:srgbClr val="92E2D9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F7A9295-87EA-43FA-A65D-00A17B809B36}"/>
              </a:ext>
            </a:extLst>
          </p:cNvPr>
          <p:cNvSpPr txBox="1"/>
          <p:nvPr/>
        </p:nvSpPr>
        <p:spPr>
          <a:xfrm>
            <a:off x="807756" y="7715400"/>
            <a:ext cx="32458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0E8C8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TEMPLATE</a:t>
            </a:r>
          </a:p>
        </p:txBody>
      </p:sp>
      <p:pic>
        <p:nvPicPr>
          <p:cNvPr id="41" name="Picture" descr="A close up of a person&#10;&#10;Description automatically generated">
            <a:extLst>
              <a:ext uri="{FF2B5EF4-FFF2-40B4-BE49-F238E27FC236}">
                <a16:creationId xmlns:a16="http://schemas.microsoft.com/office/drawing/2014/main" id="{837FDBA7-519A-48D1-A32B-E4816ED197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9" r="24515"/>
          <a:stretch>
            <a:fillRect/>
          </a:stretch>
        </p:blipFill>
        <p:spPr>
          <a:xfrm>
            <a:off x="-1511300" y="-830277"/>
            <a:ext cx="6064626" cy="7537891"/>
          </a:xfrm>
          <a:custGeom>
            <a:avLst/>
            <a:gdLst>
              <a:gd name="connsiteX0" fmla="*/ 1750645 w 6064626"/>
              <a:gd name="connsiteY0" fmla="*/ 0 h 7537891"/>
              <a:gd name="connsiteX1" fmla="*/ 5167779 w 6064626"/>
              <a:gd name="connsiteY1" fmla="*/ 0 h 7537891"/>
              <a:gd name="connsiteX2" fmla="*/ 5176325 w 6064626"/>
              <a:gd name="connsiteY2" fmla="*/ 3209 h 7537891"/>
              <a:gd name="connsiteX3" fmla="*/ 5470289 w 6064626"/>
              <a:gd name="connsiteY3" fmla="*/ 219556 h 7537891"/>
              <a:gd name="connsiteX4" fmla="*/ 5493823 w 6064626"/>
              <a:gd name="connsiteY4" fmla="*/ 493784 h 7537891"/>
              <a:gd name="connsiteX5" fmla="*/ 5221484 w 6064626"/>
              <a:gd name="connsiteY5" fmla="*/ 1475033 h 7537891"/>
              <a:gd name="connsiteX6" fmla="*/ 5237688 w 6064626"/>
              <a:gd name="connsiteY6" fmla="*/ 2519396 h 7537891"/>
              <a:gd name="connsiteX7" fmla="*/ 5778385 w 6064626"/>
              <a:gd name="connsiteY7" fmla="*/ 3962744 h 7537891"/>
              <a:gd name="connsiteX8" fmla="*/ 5775246 w 6064626"/>
              <a:gd name="connsiteY8" fmla="*/ 6258666 h 7537891"/>
              <a:gd name="connsiteX9" fmla="*/ 4160923 w 6064626"/>
              <a:gd name="connsiteY9" fmla="*/ 7386600 h 7537891"/>
              <a:gd name="connsiteX10" fmla="*/ 3398060 w 6064626"/>
              <a:gd name="connsiteY10" fmla="*/ 7524481 h 7537891"/>
              <a:gd name="connsiteX11" fmla="*/ 3176326 w 6064626"/>
              <a:gd name="connsiteY11" fmla="*/ 7537891 h 7537891"/>
              <a:gd name="connsiteX12" fmla="*/ 2786903 w 6064626"/>
              <a:gd name="connsiteY12" fmla="*/ 7537891 h 7537891"/>
              <a:gd name="connsiteX13" fmla="*/ 2622742 w 6064626"/>
              <a:gd name="connsiteY13" fmla="*/ 7530925 h 7537891"/>
              <a:gd name="connsiteX14" fmla="*/ 102441 w 6064626"/>
              <a:gd name="connsiteY14" fmla="*/ 6907265 h 7537891"/>
              <a:gd name="connsiteX15" fmla="*/ 534545 w 6064626"/>
              <a:gd name="connsiteY15" fmla="*/ 6845083 h 7537891"/>
              <a:gd name="connsiteX16" fmla="*/ 6271 w 6064626"/>
              <a:gd name="connsiteY16" fmla="*/ 4462793 h 7537891"/>
              <a:gd name="connsiteX17" fmla="*/ 493078 w 6064626"/>
              <a:gd name="connsiteY17" fmla="*/ 1255597 h 7537891"/>
              <a:gd name="connsiteX18" fmla="*/ 957155 w 6064626"/>
              <a:gd name="connsiteY18" fmla="*/ 494287 h 7537891"/>
              <a:gd name="connsiteX19" fmla="*/ 1661537 w 6064626"/>
              <a:gd name="connsiteY19" fmla="*/ 35523 h 7537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64626" h="7537891">
                <a:moveTo>
                  <a:pt x="1750645" y="0"/>
                </a:moveTo>
                <a:lnTo>
                  <a:pt x="5167779" y="0"/>
                </a:lnTo>
                <a:lnTo>
                  <a:pt x="5176325" y="3209"/>
                </a:lnTo>
                <a:cubicBezTo>
                  <a:pt x="5289783" y="43452"/>
                  <a:pt x="5417739" y="102535"/>
                  <a:pt x="5470289" y="219556"/>
                </a:cubicBezTo>
                <a:cubicBezTo>
                  <a:pt x="5510518" y="301073"/>
                  <a:pt x="5505795" y="402139"/>
                  <a:pt x="5493823" y="493784"/>
                </a:cubicBezTo>
                <a:cubicBezTo>
                  <a:pt x="5449200" y="835370"/>
                  <a:pt x="5282782" y="1135625"/>
                  <a:pt x="5221484" y="1475033"/>
                </a:cubicBezTo>
                <a:cubicBezTo>
                  <a:pt x="5168524" y="1815530"/>
                  <a:pt x="5172837" y="2171982"/>
                  <a:pt x="5237688" y="2519396"/>
                </a:cubicBezTo>
                <a:cubicBezTo>
                  <a:pt x="5341310" y="3024398"/>
                  <a:pt x="5585948" y="3488507"/>
                  <a:pt x="5778385" y="3962744"/>
                </a:cubicBezTo>
                <a:cubicBezTo>
                  <a:pt x="6079907" y="4705438"/>
                  <a:pt x="6233882" y="5539013"/>
                  <a:pt x="5775246" y="6258666"/>
                </a:cubicBezTo>
                <a:cubicBezTo>
                  <a:pt x="5413414" y="6821494"/>
                  <a:pt x="4812715" y="7200593"/>
                  <a:pt x="4160923" y="7386600"/>
                </a:cubicBezTo>
                <a:cubicBezTo>
                  <a:pt x="3910044" y="7457098"/>
                  <a:pt x="3655090" y="7501743"/>
                  <a:pt x="3398060" y="7524481"/>
                </a:cubicBezTo>
                <a:lnTo>
                  <a:pt x="3176326" y="7537891"/>
                </a:lnTo>
                <a:lnTo>
                  <a:pt x="2786903" y="7537891"/>
                </a:lnTo>
                <a:lnTo>
                  <a:pt x="2622742" y="7530925"/>
                </a:lnTo>
                <a:cubicBezTo>
                  <a:pt x="1758801" y="7473838"/>
                  <a:pt x="894014" y="7217214"/>
                  <a:pt x="102441" y="6907265"/>
                </a:cubicBezTo>
                <a:lnTo>
                  <a:pt x="534545" y="6845083"/>
                </a:lnTo>
                <a:cubicBezTo>
                  <a:pt x="164148" y="6110339"/>
                  <a:pt x="43523" y="5281121"/>
                  <a:pt x="6271" y="4462793"/>
                </a:cubicBezTo>
                <a:cubicBezTo>
                  <a:pt x="-29503" y="3373505"/>
                  <a:pt x="81900" y="2261077"/>
                  <a:pt x="493078" y="1255597"/>
                </a:cubicBezTo>
                <a:cubicBezTo>
                  <a:pt x="605118" y="982133"/>
                  <a:pt x="743259" y="703605"/>
                  <a:pt x="957155" y="494287"/>
                </a:cubicBezTo>
                <a:cubicBezTo>
                  <a:pt x="1153288" y="291123"/>
                  <a:pt x="1401252" y="145571"/>
                  <a:pt x="1661537" y="35523"/>
                </a:cubicBezTo>
                <a:close/>
              </a:path>
            </a:pathLst>
          </a:custGeom>
        </p:spPr>
      </p:pic>
      <p:pic>
        <p:nvPicPr>
          <p:cNvPr id="2" name="Musik">
            <a:hlinkClick r:id="" action="ppaction://media"/>
            <a:extLst>
              <a:ext uri="{FF2B5EF4-FFF2-40B4-BE49-F238E27FC236}">
                <a16:creationId xmlns:a16="http://schemas.microsoft.com/office/drawing/2014/main" id="{C77D33EB-E7EE-4873-9D64-FFACF3F8C1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311400" y="16081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97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accel="16000" decel="38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" dur="275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" presetClass="entr" presetSubtype="9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6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repeatCount="6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75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2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6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1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59" grpId="0" animBg="1"/>
      <p:bldP spid="17" grpId="0" animBg="1"/>
      <p:bldP spid="20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7" grpId="0" animBg="1"/>
      <p:bldP spid="717" grpId="0" animBg="1"/>
      <p:bldP spid="1433" grpId="0"/>
      <p:bldP spid="1435" grpId="0"/>
      <p:bldP spid="729" grpId="0" animBg="1"/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2906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fade/>
      </p:transition>
    </mc:Choice>
    <mc:Fallback>
      <p:transition spd="slow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Freeform 73"/>
          <p:cNvSpPr>
            <a:spLocks/>
          </p:cNvSpPr>
          <p:nvPr/>
        </p:nvSpPr>
        <p:spPr bwMode="auto">
          <a:xfrm>
            <a:off x="-1675058" y="1684856"/>
            <a:ext cx="2971800" cy="1952625"/>
          </a:xfrm>
          <a:custGeom>
            <a:avLst/>
            <a:gdLst>
              <a:gd name="T0" fmla="*/ 451 w 451"/>
              <a:gd name="T1" fmla="*/ 292 h 295"/>
              <a:gd name="T2" fmla="*/ 171 w 451"/>
              <a:gd name="T3" fmla="*/ 177 h 295"/>
              <a:gd name="T4" fmla="*/ 147 w 451"/>
              <a:gd name="T5" fmla="*/ 118 h 295"/>
              <a:gd name="T6" fmla="*/ 48 w 451"/>
              <a:gd name="T7" fmla="*/ 51 h 295"/>
              <a:gd name="T8" fmla="*/ 0 w 451"/>
              <a:gd name="T9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295">
                <a:moveTo>
                  <a:pt x="451" y="292"/>
                </a:moveTo>
                <a:cubicBezTo>
                  <a:pt x="345" y="295"/>
                  <a:pt x="222" y="286"/>
                  <a:pt x="171" y="177"/>
                </a:cubicBezTo>
                <a:cubicBezTo>
                  <a:pt x="162" y="158"/>
                  <a:pt x="156" y="137"/>
                  <a:pt x="147" y="118"/>
                </a:cubicBezTo>
                <a:cubicBezTo>
                  <a:pt x="126" y="74"/>
                  <a:pt x="88" y="70"/>
                  <a:pt x="48" y="51"/>
                </a:cubicBezTo>
                <a:cubicBezTo>
                  <a:pt x="26" y="40"/>
                  <a:pt x="9" y="22"/>
                  <a:pt x="0" y="0"/>
                </a:cubicBezTo>
              </a:path>
            </a:pathLst>
          </a:custGeom>
          <a:noFill/>
          <a:ln w="26988" cap="flat">
            <a:solidFill>
              <a:srgbClr val="D6929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3413338" y="4200530"/>
            <a:ext cx="3444662" cy="3362571"/>
          </a:xfrm>
          <a:custGeom>
            <a:avLst/>
            <a:gdLst>
              <a:gd name="T0" fmla="*/ 458 w 458"/>
              <a:gd name="T1" fmla="*/ 0 h 448"/>
              <a:gd name="T2" fmla="*/ 458 w 458"/>
              <a:gd name="T3" fmla="*/ 367 h 448"/>
              <a:gd name="T4" fmla="*/ 335 w 458"/>
              <a:gd name="T5" fmla="*/ 421 h 448"/>
              <a:gd name="T6" fmla="*/ 130 w 458"/>
              <a:gd name="T7" fmla="*/ 180 h 448"/>
              <a:gd name="T8" fmla="*/ 252 w 458"/>
              <a:gd name="T9" fmla="*/ 100 h 448"/>
              <a:gd name="T10" fmla="*/ 434 w 458"/>
              <a:gd name="T11" fmla="*/ 11 h 448"/>
              <a:gd name="T12" fmla="*/ 458 w 458"/>
              <a:gd name="T13" fmla="*/ 0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448">
                <a:moveTo>
                  <a:pt x="458" y="0"/>
                </a:moveTo>
                <a:cubicBezTo>
                  <a:pt x="458" y="367"/>
                  <a:pt x="458" y="367"/>
                  <a:pt x="458" y="367"/>
                </a:cubicBezTo>
                <a:cubicBezTo>
                  <a:pt x="421" y="393"/>
                  <a:pt x="380" y="412"/>
                  <a:pt x="335" y="421"/>
                </a:cubicBezTo>
                <a:cubicBezTo>
                  <a:pt x="197" y="448"/>
                  <a:pt x="0" y="323"/>
                  <a:pt x="130" y="180"/>
                </a:cubicBezTo>
                <a:cubicBezTo>
                  <a:pt x="163" y="144"/>
                  <a:pt x="208" y="122"/>
                  <a:pt x="252" y="100"/>
                </a:cubicBezTo>
                <a:cubicBezTo>
                  <a:pt x="313" y="71"/>
                  <a:pt x="373" y="41"/>
                  <a:pt x="434" y="11"/>
                </a:cubicBezTo>
                <a:cubicBezTo>
                  <a:pt x="442" y="7"/>
                  <a:pt x="450" y="3"/>
                  <a:pt x="458" y="0"/>
                </a:cubicBezTo>
                <a:close/>
              </a:path>
            </a:pathLst>
          </a:custGeom>
          <a:solidFill>
            <a:srgbClr val="FED6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-1409381" y="-82730"/>
            <a:ext cx="5650839" cy="4009994"/>
          </a:xfrm>
          <a:custGeom>
            <a:avLst/>
            <a:gdLst>
              <a:gd name="T0" fmla="*/ 387 w 828"/>
              <a:gd name="T1" fmla="*/ 538 h 587"/>
              <a:gd name="T2" fmla="*/ 306 w 828"/>
              <a:gd name="T3" fmla="*/ 507 h 587"/>
              <a:gd name="T4" fmla="*/ 153 w 828"/>
              <a:gd name="T5" fmla="*/ 376 h 587"/>
              <a:gd name="T6" fmla="*/ 128 w 828"/>
              <a:gd name="T7" fmla="*/ 319 h 587"/>
              <a:gd name="T8" fmla="*/ 39 w 828"/>
              <a:gd name="T9" fmla="*/ 225 h 587"/>
              <a:gd name="T10" fmla="*/ 14 w 828"/>
              <a:gd name="T11" fmla="*/ 84 h 587"/>
              <a:gd name="T12" fmla="*/ 118 w 828"/>
              <a:gd name="T13" fmla="*/ 10 h 587"/>
              <a:gd name="T14" fmla="*/ 329 w 828"/>
              <a:gd name="T15" fmla="*/ 10 h 587"/>
              <a:gd name="T16" fmla="*/ 366 w 828"/>
              <a:gd name="T17" fmla="*/ 12 h 587"/>
              <a:gd name="T18" fmla="*/ 403 w 828"/>
              <a:gd name="T19" fmla="*/ 16 h 587"/>
              <a:gd name="T20" fmla="*/ 513 w 828"/>
              <a:gd name="T21" fmla="*/ 36 h 587"/>
              <a:gd name="T22" fmla="*/ 563 w 828"/>
              <a:gd name="T23" fmla="*/ 59 h 587"/>
              <a:gd name="T24" fmla="*/ 608 w 828"/>
              <a:gd name="T25" fmla="*/ 88 h 587"/>
              <a:gd name="T26" fmla="*/ 647 w 828"/>
              <a:gd name="T27" fmla="*/ 120 h 587"/>
              <a:gd name="T28" fmla="*/ 723 w 828"/>
              <a:gd name="T29" fmla="*/ 172 h 587"/>
              <a:gd name="T30" fmla="*/ 751 w 828"/>
              <a:gd name="T31" fmla="*/ 205 h 587"/>
              <a:gd name="T32" fmla="*/ 788 w 828"/>
              <a:gd name="T33" fmla="*/ 273 h 587"/>
              <a:gd name="T34" fmla="*/ 800 w 828"/>
              <a:gd name="T35" fmla="*/ 310 h 587"/>
              <a:gd name="T36" fmla="*/ 797 w 828"/>
              <a:gd name="T37" fmla="*/ 527 h 587"/>
              <a:gd name="T38" fmla="*/ 711 w 828"/>
              <a:gd name="T39" fmla="*/ 581 h 587"/>
              <a:gd name="T40" fmla="*/ 582 w 828"/>
              <a:gd name="T41" fmla="*/ 580 h 587"/>
              <a:gd name="T42" fmla="*/ 387 w 828"/>
              <a:gd name="T43" fmla="*/ 538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28" h="587">
                <a:moveTo>
                  <a:pt x="387" y="538"/>
                </a:moveTo>
                <a:cubicBezTo>
                  <a:pt x="359" y="529"/>
                  <a:pt x="332" y="519"/>
                  <a:pt x="306" y="507"/>
                </a:cubicBezTo>
                <a:cubicBezTo>
                  <a:pt x="243" y="479"/>
                  <a:pt x="181" y="439"/>
                  <a:pt x="153" y="376"/>
                </a:cubicBezTo>
                <a:cubicBezTo>
                  <a:pt x="144" y="357"/>
                  <a:pt x="139" y="337"/>
                  <a:pt x="128" y="319"/>
                </a:cubicBezTo>
                <a:cubicBezTo>
                  <a:pt x="107" y="282"/>
                  <a:pt x="66" y="259"/>
                  <a:pt x="39" y="225"/>
                </a:cubicBezTo>
                <a:cubicBezTo>
                  <a:pt x="9" y="186"/>
                  <a:pt x="0" y="132"/>
                  <a:pt x="14" y="84"/>
                </a:cubicBezTo>
                <a:cubicBezTo>
                  <a:pt x="27" y="39"/>
                  <a:pt x="73" y="17"/>
                  <a:pt x="118" y="10"/>
                </a:cubicBezTo>
                <a:cubicBezTo>
                  <a:pt x="183" y="0"/>
                  <a:pt x="266" y="16"/>
                  <a:pt x="329" y="10"/>
                </a:cubicBezTo>
                <a:cubicBezTo>
                  <a:pt x="341" y="10"/>
                  <a:pt x="354" y="11"/>
                  <a:pt x="366" y="12"/>
                </a:cubicBezTo>
                <a:cubicBezTo>
                  <a:pt x="378" y="14"/>
                  <a:pt x="391" y="15"/>
                  <a:pt x="403" y="16"/>
                </a:cubicBezTo>
                <a:cubicBezTo>
                  <a:pt x="440" y="20"/>
                  <a:pt x="477" y="24"/>
                  <a:pt x="513" y="36"/>
                </a:cubicBezTo>
                <a:cubicBezTo>
                  <a:pt x="530" y="42"/>
                  <a:pt x="548" y="49"/>
                  <a:pt x="563" y="59"/>
                </a:cubicBezTo>
                <a:cubicBezTo>
                  <a:pt x="579" y="68"/>
                  <a:pt x="594" y="77"/>
                  <a:pt x="608" y="88"/>
                </a:cubicBezTo>
                <a:cubicBezTo>
                  <a:pt x="621" y="98"/>
                  <a:pt x="634" y="109"/>
                  <a:pt x="647" y="120"/>
                </a:cubicBezTo>
                <a:cubicBezTo>
                  <a:pt x="677" y="134"/>
                  <a:pt x="702" y="152"/>
                  <a:pt x="723" y="172"/>
                </a:cubicBezTo>
                <a:cubicBezTo>
                  <a:pt x="734" y="183"/>
                  <a:pt x="743" y="193"/>
                  <a:pt x="751" y="205"/>
                </a:cubicBezTo>
                <a:cubicBezTo>
                  <a:pt x="766" y="226"/>
                  <a:pt x="778" y="249"/>
                  <a:pt x="788" y="273"/>
                </a:cubicBezTo>
                <a:cubicBezTo>
                  <a:pt x="792" y="285"/>
                  <a:pt x="797" y="297"/>
                  <a:pt x="800" y="310"/>
                </a:cubicBezTo>
                <a:cubicBezTo>
                  <a:pt x="819" y="381"/>
                  <a:pt x="828" y="459"/>
                  <a:pt x="797" y="527"/>
                </a:cubicBezTo>
                <a:cubicBezTo>
                  <a:pt x="779" y="566"/>
                  <a:pt x="753" y="574"/>
                  <a:pt x="711" y="581"/>
                </a:cubicBezTo>
                <a:cubicBezTo>
                  <a:pt x="669" y="587"/>
                  <a:pt x="625" y="585"/>
                  <a:pt x="582" y="580"/>
                </a:cubicBezTo>
                <a:cubicBezTo>
                  <a:pt x="516" y="573"/>
                  <a:pt x="450" y="559"/>
                  <a:pt x="387" y="538"/>
                </a:cubicBezTo>
                <a:close/>
              </a:path>
            </a:pathLst>
          </a:custGeom>
          <a:solidFill>
            <a:srgbClr val="CB74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" name="Group 16"/>
          <p:cNvGrpSpPr>
            <a:grpSpLocks noChangeAspect="1"/>
          </p:cNvGrpSpPr>
          <p:nvPr/>
        </p:nvGrpSpPr>
        <p:grpSpPr bwMode="auto">
          <a:xfrm rot="21155507">
            <a:off x="5193829" y="6062706"/>
            <a:ext cx="1967990" cy="1029550"/>
            <a:chOff x="1111" y="4387"/>
            <a:chExt cx="1512" cy="791"/>
          </a:xfrm>
          <a:solidFill>
            <a:srgbClr val="F6F4F3"/>
          </a:solidFill>
        </p:grpSpPr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111" y="4920"/>
              <a:ext cx="354" cy="258"/>
            </a:xfrm>
            <a:custGeom>
              <a:avLst/>
              <a:gdLst>
                <a:gd name="T0" fmla="*/ 26 w 61"/>
                <a:gd name="T1" fmla="*/ 15 h 44"/>
                <a:gd name="T2" fmla="*/ 60 w 61"/>
                <a:gd name="T3" fmla="*/ 0 h 44"/>
                <a:gd name="T4" fmla="*/ 61 w 61"/>
                <a:gd name="T5" fmla="*/ 0 h 44"/>
                <a:gd name="T6" fmla="*/ 0 w 61"/>
                <a:gd name="T7" fmla="*/ 44 h 44"/>
                <a:gd name="T8" fmla="*/ 26 w 61"/>
                <a:gd name="T9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4">
                  <a:moveTo>
                    <a:pt x="26" y="15"/>
                  </a:moveTo>
                  <a:cubicBezTo>
                    <a:pt x="36" y="8"/>
                    <a:pt x="48" y="2"/>
                    <a:pt x="60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9" y="12"/>
                    <a:pt x="19" y="27"/>
                    <a:pt x="0" y="44"/>
                  </a:cubicBezTo>
                  <a:cubicBezTo>
                    <a:pt x="6" y="32"/>
                    <a:pt x="15" y="22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239" y="4773"/>
              <a:ext cx="336" cy="88"/>
            </a:xfrm>
            <a:custGeom>
              <a:avLst/>
              <a:gdLst>
                <a:gd name="T0" fmla="*/ 58 w 58"/>
                <a:gd name="T1" fmla="*/ 13 h 15"/>
                <a:gd name="T2" fmla="*/ 33 w 58"/>
                <a:gd name="T3" fmla="*/ 1 h 15"/>
                <a:gd name="T4" fmla="*/ 0 w 58"/>
                <a:gd name="T5" fmla="*/ 4 h 15"/>
                <a:gd name="T6" fmla="*/ 27 w 58"/>
                <a:gd name="T7" fmla="*/ 13 h 15"/>
                <a:gd name="T8" fmla="*/ 58 w 58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5">
                  <a:moveTo>
                    <a:pt x="58" y="13"/>
                  </a:moveTo>
                  <a:cubicBezTo>
                    <a:pt x="52" y="7"/>
                    <a:pt x="41" y="2"/>
                    <a:pt x="33" y="1"/>
                  </a:cubicBezTo>
                  <a:cubicBezTo>
                    <a:pt x="21" y="0"/>
                    <a:pt x="12" y="1"/>
                    <a:pt x="0" y="4"/>
                  </a:cubicBezTo>
                  <a:cubicBezTo>
                    <a:pt x="8" y="9"/>
                    <a:pt x="18" y="12"/>
                    <a:pt x="27" y="13"/>
                  </a:cubicBezTo>
                  <a:cubicBezTo>
                    <a:pt x="37" y="14"/>
                    <a:pt x="47" y="15"/>
                    <a:pt x="5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389" y="4627"/>
              <a:ext cx="406" cy="135"/>
            </a:xfrm>
            <a:custGeom>
              <a:avLst/>
              <a:gdLst>
                <a:gd name="T0" fmla="*/ 70 w 70"/>
                <a:gd name="T1" fmla="*/ 23 h 23"/>
                <a:gd name="T2" fmla="*/ 42 w 70"/>
                <a:gd name="T3" fmla="*/ 4 h 23"/>
                <a:gd name="T4" fmla="*/ 0 w 70"/>
                <a:gd name="T5" fmla="*/ 3 h 23"/>
                <a:gd name="T6" fmla="*/ 32 w 70"/>
                <a:gd name="T7" fmla="*/ 17 h 23"/>
                <a:gd name="T8" fmla="*/ 70 w 70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3">
                  <a:moveTo>
                    <a:pt x="70" y="23"/>
                  </a:moveTo>
                  <a:cubicBezTo>
                    <a:pt x="63" y="14"/>
                    <a:pt x="53" y="8"/>
                    <a:pt x="42" y="4"/>
                  </a:cubicBezTo>
                  <a:cubicBezTo>
                    <a:pt x="28" y="0"/>
                    <a:pt x="14" y="0"/>
                    <a:pt x="0" y="3"/>
                  </a:cubicBezTo>
                  <a:cubicBezTo>
                    <a:pt x="9" y="10"/>
                    <a:pt x="21" y="15"/>
                    <a:pt x="32" y="17"/>
                  </a:cubicBezTo>
                  <a:cubicBezTo>
                    <a:pt x="44" y="21"/>
                    <a:pt x="57" y="23"/>
                    <a:pt x="7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1575" y="4463"/>
              <a:ext cx="417" cy="252"/>
            </a:xfrm>
            <a:custGeom>
              <a:avLst/>
              <a:gdLst>
                <a:gd name="T0" fmla="*/ 72 w 72"/>
                <a:gd name="T1" fmla="*/ 43 h 43"/>
                <a:gd name="T2" fmla="*/ 47 w 72"/>
                <a:gd name="T3" fmla="*/ 13 h 43"/>
                <a:gd name="T4" fmla="*/ 0 w 72"/>
                <a:gd name="T5" fmla="*/ 1 h 43"/>
                <a:gd name="T6" fmla="*/ 30 w 72"/>
                <a:gd name="T7" fmla="*/ 26 h 43"/>
                <a:gd name="T8" fmla="*/ 72 w 72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3">
                  <a:moveTo>
                    <a:pt x="72" y="43"/>
                  </a:moveTo>
                  <a:cubicBezTo>
                    <a:pt x="68" y="30"/>
                    <a:pt x="58" y="20"/>
                    <a:pt x="47" y="13"/>
                  </a:cubicBezTo>
                  <a:cubicBezTo>
                    <a:pt x="34" y="5"/>
                    <a:pt x="16" y="0"/>
                    <a:pt x="0" y="1"/>
                  </a:cubicBezTo>
                  <a:cubicBezTo>
                    <a:pt x="7" y="12"/>
                    <a:pt x="19" y="20"/>
                    <a:pt x="30" y="26"/>
                  </a:cubicBezTo>
                  <a:cubicBezTo>
                    <a:pt x="43" y="34"/>
                    <a:pt x="58" y="39"/>
                    <a:pt x="7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1824" y="4387"/>
              <a:ext cx="394" cy="304"/>
            </a:xfrm>
            <a:custGeom>
              <a:avLst/>
              <a:gdLst>
                <a:gd name="T0" fmla="*/ 68 w 68"/>
                <a:gd name="T1" fmla="*/ 52 h 52"/>
                <a:gd name="T2" fmla="*/ 46 w 68"/>
                <a:gd name="T3" fmla="*/ 19 h 52"/>
                <a:gd name="T4" fmla="*/ 0 w 68"/>
                <a:gd name="T5" fmla="*/ 0 h 52"/>
                <a:gd name="T6" fmla="*/ 28 w 68"/>
                <a:gd name="T7" fmla="*/ 30 h 52"/>
                <a:gd name="T8" fmla="*/ 68 w 68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2">
                  <a:moveTo>
                    <a:pt x="68" y="52"/>
                  </a:moveTo>
                  <a:cubicBezTo>
                    <a:pt x="65" y="38"/>
                    <a:pt x="56" y="28"/>
                    <a:pt x="46" y="19"/>
                  </a:cubicBezTo>
                  <a:cubicBezTo>
                    <a:pt x="34" y="9"/>
                    <a:pt x="17" y="2"/>
                    <a:pt x="0" y="0"/>
                  </a:cubicBezTo>
                  <a:cubicBezTo>
                    <a:pt x="6" y="13"/>
                    <a:pt x="17" y="22"/>
                    <a:pt x="28" y="30"/>
                  </a:cubicBezTo>
                  <a:cubicBezTo>
                    <a:pt x="39" y="39"/>
                    <a:pt x="53" y="47"/>
                    <a:pt x="6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1111" y="4920"/>
              <a:ext cx="354" cy="258"/>
            </a:xfrm>
            <a:custGeom>
              <a:avLst/>
              <a:gdLst>
                <a:gd name="T0" fmla="*/ 33 w 61"/>
                <a:gd name="T1" fmla="*/ 25 h 44"/>
                <a:gd name="T2" fmla="*/ 61 w 61"/>
                <a:gd name="T3" fmla="*/ 0 h 44"/>
                <a:gd name="T4" fmla="*/ 61 w 61"/>
                <a:gd name="T5" fmla="*/ 0 h 44"/>
                <a:gd name="T6" fmla="*/ 0 w 61"/>
                <a:gd name="T7" fmla="*/ 44 h 44"/>
                <a:gd name="T8" fmla="*/ 33 w 61"/>
                <a:gd name="T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4">
                  <a:moveTo>
                    <a:pt x="33" y="25"/>
                  </a:moveTo>
                  <a:cubicBezTo>
                    <a:pt x="43" y="17"/>
                    <a:pt x="52" y="9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9" y="12"/>
                    <a:pt x="19" y="27"/>
                    <a:pt x="0" y="44"/>
                  </a:cubicBezTo>
                  <a:cubicBezTo>
                    <a:pt x="11" y="39"/>
                    <a:pt x="22" y="32"/>
                    <a:pt x="3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1465" y="4873"/>
              <a:ext cx="121" cy="293"/>
            </a:xfrm>
            <a:custGeom>
              <a:avLst/>
              <a:gdLst>
                <a:gd name="T0" fmla="*/ 21 w 21"/>
                <a:gd name="T1" fmla="*/ 0 h 50"/>
                <a:gd name="T2" fmla="*/ 15 w 21"/>
                <a:gd name="T3" fmla="*/ 26 h 50"/>
                <a:gd name="T4" fmla="*/ 2 w 21"/>
                <a:gd name="T5" fmla="*/ 50 h 50"/>
                <a:gd name="T6" fmla="*/ 4 w 21"/>
                <a:gd name="T7" fmla="*/ 25 h 50"/>
                <a:gd name="T8" fmla="*/ 21 w 21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50">
                  <a:moveTo>
                    <a:pt x="21" y="0"/>
                  </a:moveTo>
                  <a:cubicBezTo>
                    <a:pt x="21" y="8"/>
                    <a:pt x="19" y="17"/>
                    <a:pt x="15" y="26"/>
                  </a:cubicBezTo>
                  <a:cubicBezTo>
                    <a:pt x="12" y="34"/>
                    <a:pt x="7" y="43"/>
                    <a:pt x="2" y="50"/>
                  </a:cubicBezTo>
                  <a:cubicBezTo>
                    <a:pt x="0" y="43"/>
                    <a:pt x="0" y="34"/>
                    <a:pt x="4" y="25"/>
                  </a:cubicBezTo>
                  <a:cubicBezTo>
                    <a:pt x="7" y="16"/>
                    <a:pt x="13" y="6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1621" y="4803"/>
              <a:ext cx="185" cy="340"/>
            </a:xfrm>
            <a:custGeom>
              <a:avLst/>
              <a:gdLst>
                <a:gd name="T0" fmla="*/ 32 w 32"/>
                <a:gd name="T1" fmla="*/ 0 h 58"/>
                <a:gd name="T2" fmla="*/ 22 w 32"/>
                <a:gd name="T3" fmla="*/ 31 h 58"/>
                <a:gd name="T4" fmla="*/ 2 w 32"/>
                <a:gd name="T5" fmla="*/ 58 h 58"/>
                <a:gd name="T6" fmla="*/ 8 w 32"/>
                <a:gd name="T7" fmla="*/ 27 h 58"/>
                <a:gd name="T8" fmla="*/ 32 w 32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8">
                  <a:moveTo>
                    <a:pt x="32" y="0"/>
                  </a:moveTo>
                  <a:cubicBezTo>
                    <a:pt x="31" y="11"/>
                    <a:pt x="27" y="22"/>
                    <a:pt x="22" y="31"/>
                  </a:cubicBezTo>
                  <a:cubicBezTo>
                    <a:pt x="17" y="41"/>
                    <a:pt x="10" y="50"/>
                    <a:pt x="2" y="58"/>
                  </a:cubicBezTo>
                  <a:cubicBezTo>
                    <a:pt x="0" y="47"/>
                    <a:pt x="4" y="36"/>
                    <a:pt x="8" y="27"/>
                  </a:cubicBezTo>
                  <a:cubicBezTo>
                    <a:pt x="13" y="16"/>
                    <a:pt x="22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1801" y="4768"/>
              <a:ext cx="202" cy="398"/>
            </a:xfrm>
            <a:custGeom>
              <a:avLst/>
              <a:gdLst>
                <a:gd name="T0" fmla="*/ 35 w 35"/>
                <a:gd name="T1" fmla="*/ 0 h 68"/>
                <a:gd name="T2" fmla="*/ 24 w 35"/>
                <a:gd name="T3" fmla="*/ 36 h 68"/>
                <a:gd name="T4" fmla="*/ 2 w 35"/>
                <a:gd name="T5" fmla="*/ 68 h 68"/>
                <a:gd name="T6" fmla="*/ 7 w 35"/>
                <a:gd name="T7" fmla="*/ 31 h 68"/>
                <a:gd name="T8" fmla="*/ 35 w 35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68">
                  <a:moveTo>
                    <a:pt x="35" y="0"/>
                  </a:moveTo>
                  <a:cubicBezTo>
                    <a:pt x="34" y="13"/>
                    <a:pt x="30" y="25"/>
                    <a:pt x="24" y="36"/>
                  </a:cubicBezTo>
                  <a:cubicBezTo>
                    <a:pt x="18" y="48"/>
                    <a:pt x="11" y="59"/>
                    <a:pt x="2" y="68"/>
                  </a:cubicBezTo>
                  <a:cubicBezTo>
                    <a:pt x="0" y="56"/>
                    <a:pt x="2" y="42"/>
                    <a:pt x="7" y="31"/>
                  </a:cubicBezTo>
                  <a:cubicBezTo>
                    <a:pt x="13" y="19"/>
                    <a:pt x="22" y="8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1974" y="4756"/>
              <a:ext cx="244" cy="375"/>
            </a:xfrm>
            <a:custGeom>
              <a:avLst/>
              <a:gdLst>
                <a:gd name="T0" fmla="*/ 42 w 42"/>
                <a:gd name="T1" fmla="*/ 0 h 64"/>
                <a:gd name="T2" fmla="*/ 26 w 42"/>
                <a:gd name="T3" fmla="*/ 35 h 64"/>
                <a:gd name="T4" fmla="*/ 0 w 42"/>
                <a:gd name="T5" fmla="*/ 64 h 64"/>
                <a:gd name="T6" fmla="*/ 10 w 42"/>
                <a:gd name="T7" fmla="*/ 28 h 64"/>
                <a:gd name="T8" fmla="*/ 42 w 42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4">
                  <a:moveTo>
                    <a:pt x="42" y="0"/>
                  </a:moveTo>
                  <a:cubicBezTo>
                    <a:pt x="39" y="13"/>
                    <a:pt x="33" y="25"/>
                    <a:pt x="26" y="35"/>
                  </a:cubicBezTo>
                  <a:cubicBezTo>
                    <a:pt x="19" y="45"/>
                    <a:pt x="10" y="56"/>
                    <a:pt x="0" y="64"/>
                  </a:cubicBezTo>
                  <a:cubicBezTo>
                    <a:pt x="0" y="51"/>
                    <a:pt x="3" y="38"/>
                    <a:pt x="10" y="28"/>
                  </a:cubicBezTo>
                  <a:cubicBezTo>
                    <a:pt x="18" y="16"/>
                    <a:pt x="28" y="6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1360" y="4504"/>
              <a:ext cx="1263" cy="551"/>
            </a:xfrm>
            <a:custGeom>
              <a:avLst/>
              <a:gdLst>
                <a:gd name="T0" fmla="*/ 143 w 218"/>
                <a:gd name="T1" fmla="*/ 27 h 94"/>
                <a:gd name="T2" fmla="*/ 146 w 218"/>
                <a:gd name="T3" fmla="*/ 32 h 94"/>
                <a:gd name="T4" fmla="*/ 112 w 218"/>
                <a:gd name="T5" fmla="*/ 39 h 94"/>
                <a:gd name="T6" fmla="*/ 109 w 218"/>
                <a:gd name="T7" fmla="*/ 34 h 94"/>
                <a:gd name="T8" fmla="*/ 105 w 218"/>
                <a:gd name="T9" fmla="*/ 30 h 94"/>
                <a:gd name="T10" fmla="*/ 85 w 218"/>
                <a:gd name="T11" fmla="*/ 13 h 94"/>
                <a:gd name="T12" fmla="*/ 84 w 218"/>
                <a:gd name="T13" fmla="*/ 14 h 94"/>
                <a:gd name="T14" fmla="*/ 104 w 218"/>
                <a:gd name="T15" fmla="*/ 31 h 94"/>
                <a:gd name="T16" fmla="*/ 108 w 218"/>
                <a:gd name="T17" fmla="*/ 36 h 94"/>
                <a:gd name="T18" fmla="*/ 78 w 218"/>
                <a:gd name="T19" fmla="*/ 46 h 94"/>
                <a:gd name="T20" fmla="*/ 75 w 218"/>
                <a:gd name="T21" fmla="*/ 43 h 94"/>
                <a:gd name="T22" fmla="*/ 61 w 218"/>
                <a:gd name="T23" fmla="*/ 35 h 94"/>
                <a:gd name="T24" fmla="*/ 38 w 218"/>
                <a:gd name="T25" fmla="*/ 28 h 94"/>
                <a:gd name="T26" fmla="*/ 60 w 218"/>
                <a:gd name="T27" fmla="*/ 36 h 94"/>
                <a:gd name="T28" fmla="*/ 72 w 218"/>
                <a:gd name="T29" fmla="*/ 44 h 94"/>
                <a:gd name="T30" fmla="*/ 38 w 218"/>
                <a:gd name="T31" fmla="*/ 60 h 94"/>
                <a:gd name="T32" fmla="*/ 22 w 218"/>
                <a:gd name="T33" fmla="*/ 54 h 94"/>
                <a:gd name="T34" fmla="*/ 22 w 218"/>
                <a:gd name="T35" fmla="*/ 55 h 94"/>
                <a:gd name="T36" fmla="*/ 37 w 218"/>
                <a:gd name="T37" fmla="*/ 61 h 94"/>
                <a:gd name="T38" fmla="*/ 0 w 218"/>
                <a:gd name="T39" fmla="*/ 81 h 94"/>
                <a:gd name="T40" fmla="*/ 0 w 218"/>
                <a:gd name="T41" fmla="*/ 82 h 94"/>
                <a:gd name="T42" fmla="*/ 38 w 218"/>
                <a:gd name="T43" fmla="*/ 62 h 94"/>
                <a:gd name="T44" fmla="*/ 33 w 218"/>
                <a:gd name="T45" fmla="*/ 78 h 94"/>
                <a:gd name="T46" fmla="*/ 33 w 218"/>
                <a:gd name="T47" fmla="*/ 78 h 94"/>
                <a:gd name="T48" fmla="*/ 39 w 218"/>
                <a:gd name="T49" fmla="*/ 61 h 94"/>
                <a:gd name="T50" fmla="*/ 75 w 218"/>
                <a:gd name="T51" fmla="*/ 53 h 94"/>
                <a:gd name="T52" fmla="*/ 70 w 218"/>
                <a:gd name="T53" fmla="*/ 66 h 94"/>
                <a:gd name="T54" fmla="*/ 60 w 218"/>
                <a:gd name="T55" fmla="*/ 85 h 94"/>
                <a:gd name="T56" fmla="*/ 71 w 218"/>
                <a:gd name="T57" fmla="*/ 67 h 94"/>
                <a:gd name="T58" fmla="*/ 77 w 218"/>
                <a:gd name="T59" fmla="*/ 52 h 94"/>
                <a:gd name="T60" fmla="*/ 79 w 218"/>
                <a:gd name="T61" fmla="*/ 48 h 94"/>
                <a:gd name="T62" fmla="*/ 109 w 218"/>
                <a:gd name="T63" fmla="*/ 46 h 94"/>
                <a:gd name="T64" fmla="*/ 107 w 218"/>
                <a:gd name="T65" fmla="*/ 52 h 94"/>
                <a:gd name="T66" fmla="*/ 97 w 218"/>
                <a:gd name="T67" fmla="*/ 74 h 94"/>
                <a:gd name="T68" fmla="*/ 98 w 218"/>
                <a:gd name="T69" fmla="*/ 74 h 94"/>
                <a:gd name="T70" fmla="*/ 109 w 218"/>
                <a:gd name="T71" fmla="*/ 52 h 94"/>
                <a:gd name="T72" fmla="*/ 111 w 218"/>
                <a:gd name="T73" fmla="*/ 47 h 94"/>
                <a:gd name="T74" fmla="*/ 113 w 218"/>
                <a:gd name="T75" fmla="*/ 42 h 94"/>
                <a:gd name="T76" fmla="*/ 146 w 218"/>
                <a:gd name="T77" fmla="*/ 43 h 94"/>
                <a:gd name="T78" fmla="*/ 144 w 218"/>
                <a:gd name="T79" fmla="*/ 48 h 94"/>
                <a:gd name="T80" fmla="*/ 131 w 218"/>
                <a:gd name="T81" fmla="*/ 69 h 94"/>
                <a:gd name="T82" fmla="*/ 131 w 218"/>
                <a:gd name="T83" fmla="*/ 70 h 94"/>
                <a:gd name="T84" fmla="*/ 145 w 218"/>
                <a:gd name="T85" fmla="*/ 49 h 94"/>
                <a:gd name="T86" fmla="*/ 147 w 218"/>
                <a:gd name="T87" fmla="*/ 45 h 94"/>
                <a:gd name="T88" fmla="*/ 148 w 218"/>
                <a:gd name="T89" fmla="*/ 44 h 94"/>
                <a:gd name="T90" fmla="*/ 216 w 218"/>
                <a:gd name="T91" fmla="*/ 48 h 94"/>
                <a:gd name="T92" fmla="*/ 218 w 218"/>
                <a:gd name="T93" fmla="*/ 43 h 94"/>
                <a:gd name="T94" fmla="*/ 148 w 218"/>
                <a:gd name="T95" fmla="*/ 32 h 94"/>
                <a:gd name="T96" fmla="*/ 147 w 218"/>
                <a:gd name="T97" fmla="*/ 31 h 94"/>
                <a:gd name="T98" fmla="*/ 145 w 218"/>
                <a:gd name="T99" fmla="*/ 27 h 94"/>
                <a:gd name="T100" fmla="*/ 126 w 218"/>
                <a:gd name="T101" fmla="*/ 7 h 94"/>
                <a:gd name="T102" fmla="*/ 126 w 218"/>
                <a:gd name="T103" fmla="*/ 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8" h="94">
                  <a:moveTo>
                    <a:pt x="136" y="17"/>
                  </a:moveTo>
                  <a:cubicBezTo>
                    <a:pt x="138" y="20"/>
                    <a:pt x="141" y="24"/>
                    <a:pt x="143" y="27"/>
                  </a:cubicBezTo>
                  <a:cubicBezTo>
                    <a:pt x="144" y="28"/>
                    <a:pt x="145" y="30"/>
                    <a:pt x="146" y="31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47" y="35"/>
                    <a:pt x="148" y="36"/>
                  </a:cubicBezTo>
                  <a:cubicBezTo>
                    <a:pt x="136" y="36"/>
                    <a:pt x="124" y="37"/>
                    <a:pt x="112" y="39"/>
                  </a:cubicBezTo>
                  <a:cubicBezTo>
                    <a:pt x="111" y="37"/>
                    <a:pt x="110" y="36"/>
                    <a:pt x="109" y="35"/>
                  </a:cubicBezTo>
                  <a:cubicBezTo>
                    <a:pt x="109" y="35"/>
                    <a:pt x="109" y="34"/>
                    <a:pt x="109" y="34"/>
                  </a:cubicBezTo>
                  <a:cubicBezTo>
                    <a:pt x="109" y="34"/>
                    <a:pt x="109" y="34"/>
                    <a:pt x="109" y="34"/>
                  </a:cubicBezTo>
                  <a:cubicBezTo>
                    <a:pt x="108" y="33"/>
                    <a:pt x="107" y="31"/>
                    <a:pt x="105" y="30"/>
                  </a:cubicBezTo>
                  <a:cubicBezTo>
                    <a:pt x="102" y="27"/>
                    <a:pt x="99" y="24"/>
                    <a:pt x="96" y="21"/>
                  </a:cubicBezTo>
                  <a:cubicBezTo>
                    <a:pt x="92" y="18"/>
                    <a:pt x="89" y="16"/>
                    <a:pt x="85" y="13"/>
                  </a:cubicBezTo>
                  <a:cubicBezTo>
                    <a:pt x="80" y="11"/>
                    <a:pt x="76" y="9"/>
                    <a:pt x="71" y="8"/>
                  </a:cubicBezTo>
                  <a:cubicBezTo>
                    <a:pt x="76" y="9"/>
                    <a:pt x="80" y="11"/>
                    <a:pt x="84" y="14"/>
                  </a:cubicBezTo>
                  <a:cubicBezTo>
                    <a:pt x="88" y="16"/>
                    <a:pt x="92" y="19"/>
                    <a:pt x="95" y="22"/>
                  </a:cubicBezTo>
                  <a:cubicBezTo>
                    <a:pt x="98" y="25"/>
                    <a:pt x="101" y="28"/>
                    <a:pt x="104" y="31"/>
                  </a:cubicBezTo>
                  <a:cubicBezTo>
                    <a:pt x="105" y="32"/>
                    <a:pt x="106" y="34"/>
                    <a:pt x="107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9" y="38"/>
                    <a:pt x="110" y="39"/>
                  </a:cubicBezTo>
                  <a:cubicBezTo>
                    <a:pt x="99" y="41"/>
                    <a:pt x="89" y="43"/>
                    <a:pt x="78" y="46"/>
                  </a:cubicBezTo>
                  <a:cubicBezTo>
                    <a:pt x="77" y="45"/>
                    <a:pt x="76" y="44"/>
                    <a:pt x="75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3" y="42"/>
                    <a:pt x="72" y="41"/>
                    <a:pt x="70" y="40"/>
                  </a:cubicBezTo>
                  <a:cubicBezTo>
                    <a:pt x="67" y="38"/>
                    <a:pt x="64" y="36"/>
                    <a:pt x="61" y="35"/>
                  </a:cubicBezTo>
                  <a:cubicBezTo>
                    <a:pt x="57" y="33"/>
                    <a:pt x="54" y="32"/>
                    <a:pt x="50" y="31"/>
                  </a:cubicBezTo>
                  <a:cubicBezTo>
                    <a:pt x="46" y="29"/>
                    <a:pt x="42" y="28"/>
                    <a:pt x="38" y="28"/>
                  </a:cubicBezTo>
                  <a:cubicBezTo>
                    <a:pt x="42" y="29"/>
                    <a:pt x="46" y="30"/>
                    <a:pt x="50" y="31"/>
                  </a:cubicBezTo>
                  <a:cubicBezTo>
                    <a:pt x="53" y="32"/>
                    <a:pt x="57" y="34"/>
                    <a:pt x="60" y="36"/>
                  </a:cubicBezTo>
                  <a:cubicBezTo>
                    <a:pt x="63" y="37"/>
                    <a:pt x="66" y="39"/>
                    <a:pt x="69" y="41"/>
                  </a:cubicBezTo>
                  <a:cubicBezTo>
                    <a:pt x="70" y="42"/>
                    <a:pt x="71" y="43"/>
                    <a:pt x="72" y="44"/>
                  </a:cubicBezTo>
                  <a:cubicBezTo>
                    <a:pt x="74" y="45"/>
                    <a:pt x="75" y="46"/>
                    <a:pt x="76" y="47"/>
                  </a:cubicBezTo>
                  <a:cubicBezTo>
                    <a:pt x="63" y="51"/>
                    <a:pt x="51" y="55"/>
                    <a:pt x="38" y="60"/>
                  </a:cubicBezTo>
                  <a:cubicBezTo>
                    <a:pt x="37" y="60"/>
                    <a:pt x="37" y="60"/>
                    <a:pt x="36" y="59"/>
                  </a:cubicBezTo>
                  <a:cubicBezTo>
                    <a:pt x="31" y="57"/>
                    <a:pt x="27" y="55"/>
                    <a:pt x="22" y="54"/>
                  </a:cubicBezTo>
                  <a:cubicBezTo>
                    <a:pt x="16" y="53"/>
                    <a:pt x="3" y="52"/>
                    <a:pt x="3" y="52"/>
                  </a:cubicBezTo>
                  <a:cubicBezTo>
                    <a:pt x="3" y="52"/>
                    <a:pt x="16" y="53"/>
                    <a:pt x="22" y="55"/>
                  </a:cubicBezTo>
                  <a:cubicBezTo>
                    <a:pt x="26" y="56"/>
                    <a:pt x="30" y="57"/>
                    <a:pt x="34" y="59"/>
                  </a:cubicBezTo>
                  <a:cubicBezTo>
                    <a:pt x="35" y="60"/>
                    <a:pt x="36" y="60"/>
                    <a:pt x="37" y="61"/>
                  </a:cubicBezTo>
                  <a:cubicBezTo>
                    <a:pt x="29" y="65"/>
                    <a:pt x="25" y="66"/>
                    <a:pt x="17" y="71"/>
                  </a:cubicBezTo>
                  <a:cubicBezTo>
                    <a:pt x="10" y="75"/>
                    <a:pt x="7" y="77"/>
                    <a:pt x="0" y="81"/>
                  </a:cubicBezTo>
                  <a:cubicBezTo>
                    <a:pt x="3" y="80"/>
                    <a:pt x="4" y="79"/>
                    <a:pt x="7" y="77"/>
                  </a:cubicBezTo>
                  <a:cubicBezTo>
                    <a:pt x="4" y="79"/>
                    <a:pt x="3" y="80"/>
                    <a:pt x="0" y="82"/>
                  </a:cubicBezTo>
                  <a:cubicBezTo>
                    <a:pt x="7" y="77"/>
                    <a:pt x="10" y="75"/>
                    <a:pt x="18" y="71"/>
                  </a:cubicBezTo>
                  <a:cubicBezTo>
                    <a:pt x="26" y="67"/>
                    <a:pt x="29" y="65"/>
                    <a:pt x="38" y="62"/>
                  </a:cubicBezTo>
                  <a:cubicBezTo>
                    <a:pt x="37" y="63"/>
                    <a:pt x="37" y="64"/>
                    <a:pt x="37" y="65"/>
                  </a:cubicBezTo>
                  <a:cubicBezTo>
                    <a:pt x="36" y="69"/>
                    <a:pt x="34" y="73"/>
                    <a:pt x="33" y="78"/>
                  </a:cubicBezTo>
                  <a:cubicBezTo>
                    <a:pt x="31" y="83"/>
                    <a:pt x="26" y="94"/>
                    <a:pt x="26" y="94"/>
                  </a:cubicBezTo>
                  <a:cubicBezTo>
                    <a:pt x="26" y="94"/>
                    <a:pt x="31" y="83"/>
                    <a:pt x="33" y="78"/>
                  </a:cubicBezTo>
                  <a:cubicBezTo>
                    <a:pt x="35" y="73"/>
                    <a:pt x="37" y="69"/>
                    <a:pt x="38" y="64"/>
                  </a:cubicBezTo>
                  <a:cubicBezTo>
                    <a:pt x="38" y="63"/>
                    <a:pt x="38" y="62"/>
                    <a:pt x="39" y="61"/>
                  </a:cubicBezTo>
                  <a:cubicBezTo>
                    <a:pt x="51" y="56"/>
                    <a:pt x="64" y="52"/>
                    <a:pt x="76" y="49"/>
                  </a:cubicBezTo>
                  <a:cubicBezTo>
                    <a:pt x="76" y="50"/>
                    <a:pt x="76" y="51"/>
                    <a:pt x="75" y="53"/>
                  </a:cubicBezTo>
                  <a:cubicBezTo>
                    <a:pt x="75" y="54"/>
                    <a:pt x="74" y="55"/>
                    <a:pt x="74" y="57"/>
                  </a:cubicBezTo>
                  <a:cubicBezTo>
                    <a:pt x="72" y="60"/>
                    <a:pt x="71" y="63"/>
                    <a:pt x="70" y="66"/>
                  </a:cubicBezTo>
                  <a:cubicBezTo>
                    <a:pt x="68" y="70"/>
                    <a:pt x="67" y="73"/>
                    <a:pt x="65" y="76"/>
                  </a:cubicBezTo>
                  <a:cubicBezTo>
                    <a:pt x="64" y="79"/>
                    <a:pt x="62" y="82"/>
                    <a:pt x="60" y="85"/>
                  </a:cubicBezTo>
                  <a:cubicBezTo>
                    <a:pt x="62" y="82"/>
                    <a:pt x="64" y="79"/>
                    <a:pt x="66" y="76"/>
                  </a:cubicBezTo>
                  <a:cubicBezTo>
                    <a:pt x="67" y="73"/>
                    <a:pt x="69" y="70"/>
                    <a:pt x="71" y="67"/>
                  </a:cubicBezTo>
                  <a:cubicBezTo>
                    <a:pt x="72" y="63"/>
                    <a:pt x="74" y="60"/>
                    <a:pt x="75" y="57"/>
                  </a:cubicBezTo>
                  <a:cubicBezTo>
                    <a:pt x="76" y="55"/>
                    <a:pt x="77" y="54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8" y="51"/>
                    <a:pt x="78" y="49"/>
                    <a:pt x="79" y="48"/>
                  </a:cubicBezTo>
                  <a:cubicBezTo>
                    <a:pt x="89" y="46"/>
                    <a:pt x="100" y="44"/>
                    <a:pt x="110" y="42"/>
                  </a:cubicBezTo>
                  <a:cubicBezTo>
                    <a:pt x="110" y="43"/>
                    <a:pt x="110" y="45"/>
                    <a:pt x="109" y="46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8" y="48"/>
                    <a:pt x="108" y="50"/>
                    <a:pt x="107" y="52"/>
                  </a:cubicBezTo>
                  <a:cubicBezTo>
                    <a:pt x="106" y="56"/>
                    <a:pt x="104" y="59"/>
                    <a:pt x="103" y="63"/>
                  </a:cubicBezTo>
                  <a:cubicBezTo>
                    <a:pt x="101" y="67"/>
                    <a:pt x="99" y="71"/>
                    <a:pt x="97" y="74"/>
                  </a:cubicBezTo>
                  <a:cubicBezTo>
                    <a:pt x="95" y="78"/>
                    <a:pt x="93" y="82"/>
                    <a:pt x="91" y="85"/>
                  </a:cubicBezTo>
                  <a:cubicBezTo>
                    <a:pt x="93" y="82"/>
                    <a:pt x="96" y="78"/>
                    <a:pt x="98" y="74"/>
                  </a:cubicBezTo>
                  <a:cubicBezTo>
                    <a:pt x="100" y="71"/>
                    <a:pt x="102" y="67"/>
                    <a:pt x="103" y="63"/>
                  </a:cubicBezTo>
                  <a:cubicBezTo>
                    <a:pt x="105" y="60"/>
                    <a:pt x="107" y="56"/>
                    <a:pt x="109" y="52"/>
                  </a:cubicBezTo>
                  <a:cubicBezTo>
                    <a:pt x="109" y="50"/>
                    <a:pt x="110" y="49"/>
                    <a:pt x="111" y="47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7"/>
                    <a:pt x="111" y="47"/>
                    <a:pt x="111" y="46"/>
                  </a:cubicBezTo>
                  <a:cubicBezTo>
                    <a:pt x="112" y="45"/>
                    <a:pt x="112" y="43"/>
                    <a:pt x="113" y="42"/>
                  </a:cubicBezTo>
                  <a:cubicBezTo>
                    <a:pt x="124" y="40"/>
                    <a:pt x="136" y="39"/>
                    <a:pt x="148" y="40"/>
                  </a:cubicBezTo>
                  <a:cubicBezTo>
                    <a:pt x="147" y="41"/>
                    <a:pt x="147" y="42"/>
                    <a:pt x="146" y="43"/>
                  </a:cubicBezTo>
                  <a:cubicBezTo>
                    <a:pt x="146" y="43"/>
                    <a:pt x="146" y="44"/>
                    <a:pt x="146" y="44"/>
                  </a:cubicBezTo>
                  <a:cubicBezTo>
                    <a:pt x="145" y="46"/>
                    <a:pt x="144" y="47"/>
                    <a:pt x="144" y="48"/>
                  </a:cubicBezTo>
                  <a:cubicBezTo>
                    <a:pt x="142" y="52"/>
                    <a:pt x="140" y="56"/>
                    <a:pt x="138" y="59"/>
                  </a:cubicBezTo>
                  <a:cubicBezTo>
                    <a:pt x="135" y="63"/>
                    <a:pt x="133" y="66"/>
                    <a:pt x="131" y="69"/>
                  </a:cubicBezTo>
                  <a:cubicBezTo>
                    <a:pt x="128" y="73"/>
                    <a:pt x="126" y="76"/>
                    <a:pt x="123" y="79"/>
                  </a:cubicBezTo>
                  <a:cubicBezTo>
                    <a:pt x="126" y="76"/>
                    <a:pt x="129" y="73"/>
                    <a:pt x="131" y="70"/>
                  </a:cubicBezTo>
                  <a:cubicBezTo>
                    <a:pt x="134" y="66"/>
                    <a:pt x="136" y="63"/>
                    <a:pt x="139" y="59"/>
                  </a:cubicBezTo>
                  <a:cubicBezTo>
                    <a:pt x="141" y="56"/>
                    <a:pt x="143" y="53"/>
                    <a:pt x="145" y="49"/>
                  </a:cubicBezTo>
                  <a:cubicBezTo>
                    <a:pt x="146" y="48"/>
                    <a:pt x="147" y="46"/>
                    <a:pt x="147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9" y="42"/>
                    <a:pt x="150" y="41"/>
                    <a:pt x="150" y="40"/>
                  </a:cubicBezTo>
                  <a:cubicBezTo>
                    <a:pt x="173" y="40"/>
                    <a:pt x="194" y="43"/>
                    <a:pt x="216" y="48"/>
                  </a:cubicBezTo>
                  <a:cubicBezTo>
                    <a:pt x="217" y="47"/>
                    <a:pt x="217" y="47"/>
                    <a:pt x="217" y="46"/>
                  </a:cubicBezTo>
                  <a:cubicBezTo>
                    <a:pt x="217" y="45"/>
                    <a:pt x="217" y="44"/>
                    <a:pt x="218" y="43"/>
                  </a:cubicBezTo>
                  <a:cubicBezTo>
                    <a:pt x="195" y="39"/>
                    <a:pt x="173" y="36"/>
                    <a:pt x="150" y="36"/>
                  </a:cubicBezTo>
                  <a:cubicBezTo>
                    <a:pt x="150" y="35"/>
                    <a:pt x="149" y="33"/>
                    <a:pt x="148" y="32"/>
                  </a:cubicBezTo>
                  <a:cubicBezTo>
                    <a:pt x="148" y="31"/>
                    <a:pt x="148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29"/>
                    <a:pt x="146" y="28"/>
                    <a:pt x="145" y="27"/>
                  </a:cubicBezTo>
                  <a:cubicBezTo>
                    <a:pt x="142" y="23"/>
                    <a:pt x="140" y="20"/>
                    <a:pt x="137" y="16"/>
                  </a:cubicBezTo>
                  <a:cubicBezTo>
                    <a:pt x="134" y="13"/>
                    <a:pt x="130" y="10"/>
                    <a:pt x="126" y="7"/>
                  </a:cubicBezTo>
                  <a:cubicBezTo>
                    <a:pt x="123" y="5"/>
                    <a:pt x="119" y="2"/>
                    <a:pt x="114" y="0"/>
                  </a:cubicBezTo>
                  <a:cubicBezTo>
                    <a:pt x="119" y="2"/>
                    <a:pt x="122" y="5"/>
                    <a:pt x="126" y="8"/>
                  </a:cubicBezTo>
                  <a:cubicBezTo>
                    <a:pt x="130" y="11"/>
                    <a:pt x="133" y="14"/>
                    <a:pt x="13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Freeform 31"/>
          <p:cNvSpPr>
            <a:spLocks/>
          </p:cNvSpPr>
          <p:nvPr/>
        </p:nvSpPr>
        <p:spPr bwMode="auto">
          <a:xfrm>
            <a:off x="4346508" y="11017095"/>
            <a:ext cx="3463748" cy="1684813"/>
          </a:xfrm>
          <a:custGeom>
            <a:avLst/>
            <a:gdLst>
              <a:gd name="T0" fmla="*/ 374 w 509"/>
              <a:gd name="T1" fmla="*/ 6 h 246"/>
              <a:gd name="T2" fmla="*/ 357 w 509"/>
              <a:gd name="T3" fmla="*/ 11 h 246"/>
              <a:gd name="T4" fmla="*/ 305 w 509"/>
              <a:gd name="T5" fmla="*/ 56 h 246"/>
              <a:gd name="T6" fmla="*/ 195 w 509"/>
              <a:gd name="T7" fmla="*/ 105 h 246"/>
              <a:gd name="T8" fmla="*/ 20 w 509"/>
              <a:gd name="T9" fmla="*/ 166 h 246"/>
              <a:gd name="T10" fmla="*/ 2 w 509"/>
              <a:gd name="T11" fmla="*/ 187 h 246"/>
              <a:gd name="T12" fmla="*/ 10 w 509"/>
              <a:gd name="T13" fmla="*/ 208 h 246"/>
              <a:gd name="T14" fmla="*/ 80 w 509"/>
              <a:gd name="T15" fmla="*/ 229 h 246"/>
              <a:gd name="T16" fmla="*/ 405 w 509"/>
              <a:gd name="T17" fmla="*/ 241 h 246"/>
              <a:gd name="T18" fmla="*/ 448 w 509"/>
              <a:gd name="T19" fmla="*/ 234 h 246"/>
              <a:gd name="T20" fmla="*/ 478 w 509"/>
              <a:gd name="T21" fmla="*/ 209 h 246"/>
              <a:gd name="T22" fmla="*/ 483 w 509"/>
              <a:gd name="T23" fmla="*/ 87 h 246"/>
              <a:gd name="T24" fmla="*/ 374 w 509"/>
              <a:gd name="T25" fmla="*/ 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9" h="246">
                <a:moveTo>
                  <a:pt x="374" y="6"/>
                </a:moveTo>
                <a:cubicBezTo>
                  <a:pt x="369" y="7"/>
                  <a:pt x="363" y="8"/>
                  <a:pt x="357" y="11"/>
                </a:cubicBezTo>
                <a:cubicBezTo>
                  <a:pt x="335" y="21"/>
                  <a:pt x="322" y="40"/>
                  <a:pt x="305" y="56"/>
                </a:cubicBezTo>
                <a:cubicBezTo>
                  <a:pt x="276" y="85"/>
                  <a:pt x="235" y="97"/>
                  <a:pt x="195" y="105"/>
                </a:cubicBezTo>
                <a:cubicBezTo>
                  <a:pt x="133" y="118"/>
                  <a:pt x="73" y="131"/>
                  <a:pt x="20" y="166"/>
                </a:cubicBezTo>
                <a:cubicBezTo>
                  <a:pt x="12" y="171"/>
                  <a:pt x="3" y="178"/>
                  <a:pt x="2" y="187"/>
                </a:cubicBezTo>
                <a:cubicBezTo>
                  <a:pt x="0" y="195"/>
                  <a:pt x="5" y="203"/>
                  <a:pt x="10" y="208"/>
                </a:cubicBezTo>
                <a:cubicBezTo>
                  <a:pt x="29" y="225"/>
                  <a:pt x="57" y="227"/>
                  <a:pt x="80" y="229"/>
                </a:cubicBezTo>
                <a:cubicBezTo>
                  <a:pt x="188" y="238"/>
                  <a:pt x="296" y="246"/>
                  <a:pt x="405" y="241"/>
                </a:cubicBezTo>
                <a:cubicBezTo>
                  <a:pt x="420" y="241"/>
                  <a:pt x="435" y="240"/>
                  <a:pt x="448" y="234"/>
                </a:cubicBezTo>
                <a:cubicBezTo>
                  <a:pt x="460" y="229"/>
                  <a:pt x="470" y="220"/>
                  <a:pt x="478" y="209"/>
                </a:cubicBezTo>
                <a:cubicBezTo>
                  <a:pt x="507" y="171"/>
                  <a:pt x="509" y="127"/>
                  <a:pt x="483" y="87"/>
                </a:cubicBezTo>
                <a:cubicBezTo>
                  <a:pt x="461" y="51"/>
                  <a:pt x="421" y="0"/>
                  <a:pt x="374" y="6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  <a:effectLst>
            <a:outerShdw blurRad="127000" dist="38100" dir="13500000" sx="101000" sy="101000" algn="b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35"/>
          <p:cNvSpPr>
            <a:spLocks/>
          </p:cNvSpPr>
          <p:nvPr/>
        </p:nvSpPr>
        <p:spPr bwMode="auto">
          <a:xfrm>
            <a:off x="3997948" y="10347502"/>
            <a:ext cx="3025746" cy="2363539"/>
          </a:xfrm>
          <a:custGeom>
            <a:avLst/>
            <a:gdLst>
              <a:gd name="T0" fmla="*/ 456 w 456"/>
              <a:gd name="T1" fmla="*/ 0 h 356"/>
              <a:gd name="T2" fmla="*/ 338 w 456"/>
              <a:gd name="T3" fmla="*/ 79 h 356"/>
              <a:gd name="T4" fmla="*/ 231 w 456"/>
              <a:gd name="T5" fmla="*/ 174 h 356"/>
              <a:gd name="T6" fmla="*/ 107 w 456"/>
              <a:gd name="T7" fmla="*/ 213 h 356"/>
              <a:gd name="T8" fmla="*/ 0 w 456"/>
              <a:gd name="T9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6" h="356">
                <a:moveTo>
                  <a:pt x="456" y="0"/>
                </a:moveTo>
                <a:cubicBezTo>
                  <a:pt x="409" y="9"/>
                  <a:pt x="371" y="43"/>
                  <a:pt x="338" y="79"/>
                </a:cubicBezTo>
                <a:cubicBezTo>
                  <a:pt x="305" y="114"/>
                  <a:pt x="274" y="153"/>
                  <a:pt x="231" y="174"/>
                </a:cubicBezTo>
                <a:cubicBezTo>
                  <a:pt x="192" y="193"/>
                  <a:pt x="146" y="196"/>
                  <a:pt x="107" y="213"/>
                </a:cubicBezTo>
                <a:cubicBezTo>
                  <a:pt x="50" y="238"/>
                  <a:pt x="8" y="294"/>
                  <a:pt x="0" y="356"/>
                </a:cubicBezTo>
              </a:path>
            </a:pathLst>
          </a:custGeom>
          <a:noFill/>
          <a:ln w="20638" cap="flat">
            <a:solidFill>
              <a:srgbClr val="E6915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9"/>
          <p:cNvSpPr>
            <a:spLocks/>
          </p:cNvSpPr>
          <p:nvPr/>
        </p:nvSpPr>
        <p:spPr bwMode="auto">
          <a:xfrm>
            <a:off x="-527539" y="10130017"/>
            <a:ext cx="2127739" cy="2539206"/>
          </a:xfrm>
          <a:custGeom>
            <a:avLst/>
            <a:gdLst>
              <a:gd name="T0" fmla="*/ 45 w 330"/>
              <a:gd name="T1" fmla="*/ 75 h 394"/>
              <a:gd name="T2" fmla="*/ 185 w 330"/>
              <a:gd name="T3" fmla="*/ 91 h 394"/>
              <a:gd name="T4" fmla="*/ 231 w 330"/>
              <a:gd name="T5" fmla="*/ 121 h 394"/>
              <a:gd name="T6" fmla="*/ 216 w 330"/>
              <a:gd name="T7" fmla="*/ 242 h 394"/>
              <a:gd name="T8" fmla="*/ 258 w 330"/>
              <a:gd name="T9" fmla="*/ 285 h 394"/>
              <a:gd name="T10" fmla="*/ 310 w 330"/>
              <a:gd name="T11" fmla="*/ 319 h 394"/>
              <a:gd name="T12" fmla="*/ 328 w 330"/>
              <a:gd name="T13" fmla="*/ 339 h 394"/>
              <a:gd name="T14" fmla="*/ 318 w 330"/>
              <a:gd name="T15" fmla="*/ 361 h 394"/>
              <a:gd name="T16" fmla="*/ 294 w 330"/>
              <a:gd name="T17" fmla="*/ 370 h 394"/>
              <a:gd name="T18" fmla="*/ 67 w 330"/>
              <a:gd name="T19" fmla="*/ 390 h 394"/>
              <a:gd name="T20" fmla="*/ 9 w 330"/>
              <a:gd name="T21" fmla="*/ 367 h 394"/>
              <a:gd name="T22" fmla="*/ 1 w 330"/>
              <a:gd name="T23" fmla="*/ 325 h 394"/>
              <a:gd name="T24" fmla="*/ 54 w 330"/>
              <a:gd name="T25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0" h="394">
                <a:moveTo>
                  <a:pt x="45" y="75"/>
                </a:moveTo>
                <a:cubicBezTo>
                  <a:pt x="92" y="72"/>
                  <a:pt x="140" y="78"/>
                  <a:pt x="185" y="91"/>
                </a:cubicBezTo>
                <a:cubicBezTo>
                  <a:pt x="203" y="97"/>
                  <a:pt x="222" y="105"/>
                  <a:pt x="231" y="121"/>
                </a:cubicBezTo>
                <a:cubicBezTo>
                  <a:pt x="250" y="158"/>
                  <a:pt x="204" y="202"/>
                  <a:pt x="216" y="242"/>
                </a:cubicBezTo>
                <a:cubicBezTo>
                  <a:pt x="222" y="261"/>
                  <a:pt x="241" y="274"/>
                  <a:pt x="258" y="285"/>
                </a:cubicBezTo>
                <a:cubicBezTo>
                  <a:pt x="275" y="296"/>
                  <a:pt x="293" y="307"/>
                  <a:pt x="310" y="319"/>
                </a:cubicBezTo>
                <a:cubicBezTo>
                  <a:pt x="318" y="324"/>
                  <a:pt x="327" y="330"/>
                  <a:pt x="328" y="339"/>
                </a:cubicBezTo>
                <a:cubicBezTo>
                  <a:pt x="330" y="348"/>
                  <a:pt x="325" y="356"/>
                  <a:pt x="318" y="361"/>
                </a:cubicBezTo>
                <a:cubicBezTo>
                  <a:pt x="311" y="366"/>
                  <a:pt x="303" y="368"/>
                  <a:pt x="294" y="370"/>
                </a:cubicBezTo>
                <a:cubicBezTo>
                  <a:pt x="220" y="387"/>
                  <a:pt x="143" y="394"/>
                  <a:pt x="67" y="390"/>
                </a:cubicBezTo>
                <a:cubicBezTo>
                  <a:pt x="45" y="388"/>
                  <a:pt x="21" y="385"/>
                  <a:pt x="9" y="367"/>
                </a:cubicBezTo>
                <a:cubicBezTo>
                  <a:pt x="1" y="355"/>
                  <a:pt x="0" y="339"/>
                  <a:pt x="1" y="325"/>
                </a:cubicBezTo>
                <a:cubicBezTo>
                  <a:pt x="5" y="215"/>
                  <a:pt x="48" y="110"/>
                  <a:pt x="54" y="0"/>
                </a:cubicBezTo>
              </a:path>
            </a:pathLst>
          </a:custGeom>
          <a:solidFill>
            <a:srgbClr val="FED6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" name="Group 42"/>
          <p:cNvGrpSpPr>
            <a:grpSpLocks noChangeAspect="1"/>
          </p:cNvGrpSpPr>
          <p:nvPr/>
        </p:nvGrpSpPr>
        <p:grpSpPr bwMode="auto">
          <a:xfrm>
            <a:off x="536330" y="10611330"/>
            <a:ext cx="1614487" cy="1254126"/>
            <a:chOff x="1896" y="3629"/>
            <a:chExt cx="1017" cy="790"/>
          </a:xfrm>
          <a:solidFill>
            <a:srgbClr val="FDD8AE"/>
          </a:solidFill>
        </p:grpSpPr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2713" y="3629"/>
              <a:ext cx="196" cy="289"/>
            </a:xfrm>
            <a:custGeom>
              <a:avLst/>
              <a:gdLst>
                <a:gd name="T0" fmla="*/ 29 w 43"/>
                <a:gd name="T1" fmla="*/ 36 h 63"/>
                <a:gd name="T2" fmla="*/ 1 w 43"/>
                <a:gd name="T3" fmla="*/ 62 h 63"/>
                <a:gd name="T4" fmla="*/ 0 w 43"/>
                <a:gd name="T5" fmla="*/ 63 h 63"/>
                <a:gd name="T6" fmla="*/ 43 w 43"/>
                <a:gd name="T7" fmla="*/ 0 h 63"/>
                <a:gd name="T8" fmla="*/ 29 w 43"/>
                <a:gd name="T9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29" y="36"/>
                  </a:moveTo>
                  <a:cubicBezTo>
                    <a:pt x="22" y="46"/>
                    <a:pt x="12" y="56"/>
                    <a:pt x="1" y="62"/>
                  </a:cubicBezTo>
                  <a:cubicBezTo>
                    <a:pt x="1" y="62"/>
                    <a:pt x="0" y="62"/>
                    <a:pt x="0" y="63"/>
                  </a:cubicBezTo>
                  <a:cubicBezTo>
                    <a:pt x="17" y="43"/>
                    <a:pt x="31" y="23"/>
                    <a:pt x="43" y="0"/>
                  </a:cubicBezTo>
                  <a:cubicBezTo>
                    <a:pt x="42" y="13"/>
                    <a:pt x="36" y="26"/>
                    <a:pt x="2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2653" y="3937"/>
              <a:ext cx="260" cy="78"/>
            </a:xfrm>
            <a:custGeom>
              <a:avLst/>
              <a:gdLst>
                <a:gd name="T0" fmla="*/ 0 w 57"/>
                <a:gd name="T1" fmla="*/ 13 h 17"/>
                <a:gd name="T2" fmla="*/ 27 w 57"/>
                <a:gd name="T3" fmla="*/ 15 h 17"/>
                <a:gd name="T4" fmla="*/ 57 w 57"/>
                <a:gd name="T5" fmla="*/ 2 h 17"/>
                <a:gd name="T6" fmla="*/ 29 w 57"/>
                <a:gd name="T7" fmla="*/ 2 h 17"/>
                <a:gd name="T8" fmla="*/ 0 w 57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7">
                  <a:moveTo>
                    <a:pt x="0" y="13"/>
                  </a:moveTo>
                  <a:cubicBezTo>
                    <a:pt x="7" y="16"/>
                    <a:pt x="19" y="17"/>
                    <a:pt x="27" y="15"/>
                  </a:cubicBezTo>
                  <a:cubicBezTo>
                    <a:pt x="38" y="12"/>
                    <a:pt x="46" y="9"/>
                    <a:pt x="57" y="2"/>
                  </a:cubicBezTo>
                  <a:cubicBezTo>
                    <a:pt x="48" y="0"/>
                    <a:pt x="37" y="0"/>
                    <a:pt x="29" y="2"/>
                  </a:cubicBezTo>
                  <a:cubicBezTo>
                    <a:pt x="19" y="5"/>
                    <a:pt x="9" y="8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2507" y="4079"/>
              <a:ext cx="333" cy="78"/>
            </a:xfrm>
            <a:custGeom>
              <a:avLst/>
              <a:gdLst>
                <a:gd name="T0" fmla="*/ 0 w 73"/>
                <a:gd name="T1" fmla="*/ 9 h 17"/>
                <a:gd name="T2" fmla="*/ 33 w 73"/>
                <a:gd name="T3" fmla="*/ 16 h 17"/>
                <a:gd name="T4" fmla="*/ 73 w 73"/>
                <a:gd name="T5" fmla="*/ 4 h 17"/>
                <a:gd name="T6" fmla="*/ 38 w 73"/>
                <a:gd name="T7" fmla="*/ 1 h 17"/>
                <a:gd name="T8" fmla="*/ 0 w 7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7">
                  <a:moveTo>
                    <a:pt x="0" y="9"/>
                  </a:moveTo>
                  <a:cubicBezTo>
                    <a:pt x="10" y="15"/>
                    <a:pt x="22" y="17"/>
                    <a:pt x="33" y="16"/>
                  </a:cubicBezTo>
                  <a:cubicBezTo>
                    <a:pt x="47" y="16"/>
                    <a:pt x="61" y="11"/>
                    <a:pt x="73" y="4"/>
                  </a:cubicBezTo>
                  <a:cubicBezTo>
                    <a:pt x="62" y="0"/>
                    <a:pt x="50" y="0"/>
                    <a:pt x="38" y="1"/>
                  </a:cubicBezTo>
                  <a:cubicBezTo>
                    <a:pt x="25" y="2"/>
                    <a:pt x="13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2375" y="4199"/>
              <a:ext cx="374" cy="114"/>
            </a:xfrm>
            <a:custGeom>
              <a:avLst/>
              <a:gdLst>
                <a:gd name="T0" fmla="*/ 0 w 82"/>
                <a:gd name="T1" fmla="*/ 1 h 25"/>
                <a:gd name="T2" fmla="*/ 33 w 82"/>
                <a:gd name="T3" fmla="*/ 21 h 25"/>
                <a:gd name="T4" fmla="*/ 82 w 82"/>
                <a:gd name="T5" fmla="*/ 17 h 25"/>
                <a:gd name="T6" fmla="*/ 45 w 82"/>
                <a:gd name="T7" fmla="*/ 3 h 25"/>
                <a:gd name="T8" fmla="*/ 0 w 82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5">
                  <a:moveTo>
                    <a:pt x="0" y="1"/>
                  </a:moveTo>
                  <a:cubicBezTo>
                    <a:pt x="8" y="12"/>
                    <a:pt x="21" y="18"/>
                    <a:pt x="33" y="21"/>
                  </a:cubicBezTo>
                  <a:cubicBezTo>
                    <a:pt x="49" y="25"/>
                    <a:pt x="67" y="23"/>
                    <a:pt x="82" y="17"/>
                  </a:cubicBezTo>
                  <a:cubicBezTo>
                    <a:pt x="71" y="9"/>
                    <a:pt x="58" y="6"/>
                    <a:pt x="45" y="3"/>
                  </a:cubicBezTo>
                  <a:cubicBezTo>
                    <a:pt x="30" y="0"/>
                    <a:pt x="15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2215" y="4281"/>
              <a:ext cx="370" cy="138"/>
            </a:xfrm>
            <a:custGeom>
              <a:avLst/>
              <a:gdLst>
                <a:gd name="T0" fmla="*/ 0 w 81"/>
                <a:gd name="T1" fmla="*/ 0 h 30"/>
                <a:gd name="T2" fmla="*/ 31 w 81"/>
                <a:gd name="T3" fmla="*/ 24 h 30"/>
                <a:gd name="T4" fmla="*/ 81 w 81"/>
                <a:gd name="T5" fmla="*/ 26 h 30"/>
                <a:gd name="T6" fmla="*/ 45 w 81"/>
                <a:gd name="T7" fmla="*/ 7 h 30"/>
                <a:gd name="T8" fmla="*/ 0 w 81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0">
                  <a:moveTo>
                    <a:pt x="0" y="0"/>
                  </a:moveTo>
                  <a:cubicBezTo>
                    <a:pt x="7" y="12"/>
                    <a:pt x="19" y="19"/>
                    <a:pt x="31" y="24"/>
                  </a:cubicBezTo>
                  <a:cubicBezTo>
                    <a:pt x="46" y="29"/>
                    <a:pt x="65" y="30"/>
                    <a:pt x="81" y="26"/>
                  </a:cubicBezTo>
                  <a:cubicBezTo>
                    <a:pt x="71" y="16"/>
                    <a:pt x="58" y="12"/>
                    <a:pt x="45" y="7"/>
                  </a:cubicBezTo>
                  <a:cubicBezTo>
                    <a:pt x="31" y="3"/>
                    <a:pt x="1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2713" y="3629"/>
              <a:ext cx="196" cy="289"/>
            </a:xfrm>
            <a:custGeom>
              <a:avLst/>
              <a:gdLst>
                <a:gd name="T0" fmla="*/ 19 w 43"/>
                <a:gd name="T1" fmla="*/ 29 h 63"/>
                <a:gd name="T2" fmla="*/ 0 w 43"/>
                <a:gd name="T3" fmla="*/ 62 h 63"/>
                <a:gd name="T4" fmla="*/ 0 w 43"/>
                <a:gd name="T5" fmla="*/ 63 h 63"/>
                <a:gd name="T6" fmla="*/ 43 w 43"/>
                <a:gd name="T7" fmla="*/ 0 h 63"/>
                <a:gd name="T8" fmla="*/ 19 w 43"/>
                <a:gd name="T9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19" y="29"/>
                  </a:moveTo>
                  <a:cubicBezTo>
                    <a:pt x="12" y="40"/>
                    <a:pt x="5" y="50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17" y="43"/>
                    <a:pt x="31" y="23"/>
                    <a:pt x="43" y="0"/>
                  </a:cubicBezTo>
                  <a:cubicBezTo>
                    <a:pt x="34" y="9"/>
                    <a:pt x="26" y="19"/>
                    <a:pt x="1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2617" y="3735"/>
              <a:ext cx="55" cy="243"/>
            </a:xfrm>
            <a:custGeom>
              <a:avLst/>
              <a:gdLst>
                <a:gd name="T0" fmla="*/ 4 w 12"/>
                <a:gd name="T1" fmla="*/ 53 h 53"/>
                <a:gd name="T2" fmla="*/ 1 w 12"/>
                <a:gd name="T3" fmla="*/ 27 h 53"/>
                <a:gd name="T4" fmla="*/ 6 w 12"/>
                <a:gd name="T5" fmla="*/ 0 h 53"/>
                <a:gd name="T6" fmla="*/ 12 w 12"/>
                <a:gd name="T7" fmla="*/ 25 h 53"/>
                <a:gd name="T8" fmla="*/ 4 w 12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3">
                  <a:moveTo>
                    <a:pt x="4" y="53"/>
                  </a:moveTo>
                  <a:cubicBezTo>
                    <a:pt x="1" y="46"/>
                    <a:pt x="0" y="37"/>
                    <a:pt x="1" y="27"/>
                  </a:cubicBezTo>
                  <a:cubicBezTo>
                    <a:pt x="1" y="18"/>
                    <a:pt x="3" y="8"/>
                    <a:pt x="6" y="0"/>
                  </a:cubicBezTo>
                  <a:cubicBezTo>
                    <a:pt x="10" y="6"/>
                    <a:pt x="12" y="14"/>
                    <a:pt x="12" y="25"/>
                  </a:cubicBezTo>
                  <a:cubicBezTo>
                    <a:pt x="12" y="34"/>
                    <a:pt x="9" y="45"/>
                    <a:pt x="4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2475" y="3795"/>
              <a:ext cx="82" cy="293"/>
            </a:xfrm>
            <a:custGeom>
              <a:avLst/>
              <a:gdLst>
                <a:gd name="T0" fmla="*/ 3 w 18"/>
                <a:gd name="T1" fmla="*/ 64 h 64"/>
                <a:gd name="T2" fmla="*/ 3 w 18"/>
                <a:gd name="T3" fmla="*/ 32 h 64"/>
                <a:gd name="T4" fmla="*/ 12 w 18"/>
                <a:gd name="T5" fmla="*/ 0 h 64"/>
                <a:gd name="T6" fmla="*/ 17 w 18"/>
                <a:gd name="T7" fmla="*/ 31 h 64"/>
                <a:gd name="T8" fmla="*/ 3 w 1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4">
                  <a:moveTo>
                    <a:pt x="3" y="64"/>
                  </a:moveTo>
                  <a:cubicBezTo>
                    <a:pt x="0" y="53"/>
                    <a:pt x="1" y="42"/>
                    <a:pt x="3" y="32"/>
                  </a:cubicBezTo>
                  <a:cubicBezTo>
                    <a:pt x="4" y="21"/>
                    <a:pt x="7" y="10"/>
                    <a:pt x="12" y="0"/>
                  </a:cubicBezTo>
                  <a:cubicBezTo>
                    <a:pt x="18" y="10"/>
                    <a:pt x="18" y="21"/>
                    <a:pt x="17" y="31"/>
                  </a:cubicBezTo>
                  <a:cubicBezTo>
                    <a:pt x="16" y="43"/>
                    <a:pt x="10" y="55"/>
                    <a:pt x="3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2338" y="3822"/>
              <a:ext cx="92" cy="344"/>
            </a:xfrm>
            <a:custGeom>
              <a:avLst/>
              <a:gdLst>
                <a:gd name="T0" fmla="*/ 3 w 20"/>
                <a:gd name="T1" fmla="*/ 75 h 75"/>
                <a:gd name="T2" fmla="*/ 2 w 20"/>
                <a:gd name="T3" fmla="*/ 37 h 75"/>
                <a:gd name="T4" fmla="*/ 11 w 20"/>
                <a:gd name="T5" fmla="*/ 0 h 75"/>
                <a:gd name="T6" fmla="*/ 19 w 20"/>
                <a:gd name="T7" fmla="*/ 37 h 75"/>
                <a:gd name="T8" fmla="*/ 3 w 20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5">
                  <a:moveTo>
                    <a:pt x="3" y="75"/>
                  </a:moveTo>
                  <a:cubicBezTo>
                    <a:pt x="0" y="63"/>
                    <a:pt x="0" y="50"/>
                    <a:pt x="2" y="37"/>
                  </a:cubicBezTo>
                  <a:cubicBezTo>
                    <a:pt x="3" y="25"/>
                    <a:pt x="6" y="12"/>
                    <a:pt x="11" y="0"/>
                  </a:cubicBezTo>
                  <a:cubicBezTo>
                    <a:pt x="18" y="11"/>
                    <a:pt x="20" y="25"/>
                    <a:pt x="19" y="37"/>
                  </a:cubicBezTo>
                  <a:cubicBezTo>
                    <a:pt x="17" y="50"/>
                    <a:pt x="13" y="64"/>
                    <a:pt x="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2188" y="3891"/>
              <a:ext cx="118" cy="340"/>
            </a:xfrm>
            <a:custGeom>
              <a:avLst/>
              <a:gdLst>
                <a:gd name="T0" fmla="*/ 2 w 26"/>
                <a:gd name="T1" fmla="*/ 74 h 74"/>
                <a:gd name="T2" fmla="*/ 5 w 26"/>
                <a:gd name="T3" fmla="*/ 36 h 74"/>
                <a:gd name="T4" fmla="*/ 20 w 26"/>
                <a:gd name="T5" fmla="*/ 0 h 74"/>
                <a:gd name="T6" fmla="*/ 23 w 26"/>
                <a:gd name="T7" fmla="*/ 38 h 74"/>
                <a:gd name="T8" fmla="*/ 2 w 26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4">
                  <a:moveTo>
                    <a:pt x="2" y="74"/>
                  </a:moveTo>
                  <a:cubicBezTo>
                    <a:pt x="0" y="61"/>
                    <a:pt x="2" y="48"/>
                    <a:pt x="5" y="36"/>
                  </a:cubicBezTo>
                  <a:cubicBezTo>
                    <a:pt x="9" y="24"/>
                    <a:pt x="13" y="12"/>
                    <a:pt x="20" y="0"/>
                  </a:cubicBezTo>
                  <a:cubicBezTo>
                    <a:pt x="25" y="12"/>
                    <a:pt x="26" y="26"/>
                    <a:pt x="23" y="38"/>
                  </a:cubicBezTo>
                  <a:cubicBezTo>
                    <a:pt x="19" y="51"/>
                    <a:pt x="13" y="64"/>
                    <a:pt x="2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1896" y="3827"/>
              <a:ext cx="913" cy="541"/>
            </a:xfrm>
            <a:custGeom>
              <a:avLst/>
              <a:gdLst>
                <a:gd name="T0" fmla="*/ 76 w 200"/>
                <a:gd name="T1" fmla="*/ 102 h 118"/>
                <a:gd name="T2" fmla="*/ 71 w 200"/>
                <a:gd name="T3" fmla="*/ 98 h 118"/>
                <a:gd name="T4" fmla="*/ 101 w 200"/>
                <a:gd name="T5" fmla="*/ 81 h 118"/>
                <a:gd name="T6" fmla="*/ 106 w 200"/>
                <a:gd name="T7" fmla="*/ 84 h 118"/>
                <a:gd name="T8" fmla="*/ 111 w 200"/>
                <a:gd name="T9" fmla="*/ 87 h 118"/>
                <a:gd name="T10" fmla="*/ 136 w 200"/>
                <a:gd name="T11" fmla="*/ 95 h 118"/>
                <a:gd name="T12" fmla="*/ 136 w 200"/>
                <a:gd name="T13" fmla="*/ 95 h 118"/>
                <a:gd name="T14" fmla="*/ 112 w 200"/>
                <a:gd name="T15" fmla="*/ 85 h 118"/>
                <a:gd name="T16" fmla="*/ 106 w 200"/>
                <a:gd name="T17" fmla="*/ 82 h 118"/>
                <a:gd name="T18" fmla="*/ 131 w 200"/>
                <a:gd name="T19" fmla="*/ 63 h 118"/>
                <a:gd name="T20" fmla="*/ 135 w 200"/>
                <a:gd name="T21" fmla="*/ 64 h 118"/>
                <a:gd name="T22" fmla="*/ 151 w 200"/>
                <a:gd name="T23" fmla="*/ 67 h 118"/>
                <a:gd name="T24" fmla="*/ 174 w 200"/>
                <a:gd name="T25" fmla="*/ 66 h 118"/>
                <a:gd name="T26" fmla="*/ 151 w 200"/>
                <a:gd name="T27" fmla="*/ 66 h 118"/>
                <a:gd name="T28" fmla="*/ 137 w 200"/>
                <a:gd name="T29" fmla="*/ 63 h 118"/>
                <a:gd name="T30" fmla="*/ 164 w 200"/>
                <a:gd name="T31" fmla="*/ 36 h 118"/>
                <a:gd name="T32" fmla="*/ 181 w 200"/>
                <a:gd name="T33" fmla="*/ 36 h 118"/>
                <a:gd name="T34" fmla="*/ 181 w 200"/>
                <a:gd name="T35" fmla="*/ 36 h 118"/>
                <a:gd name="T36" fmla="*/ 165 w 200"/>
                <a:gd name="T37" fmla="*/ 35 h 118"/>
                <a:gd name="T38" fmla="*/ 193 w 200"/>
                <a:gd name="T39" fmla="*/ 3 h 118"/>
                <a:gd name="T40" fmla="*/ 193 w 200"/>
                <a:gd name="T41" fmla="*/ 3 h 118"/>
                <a:gd name="T42" fmla="*/ 164 w 200"/>
                <a:gd name="T43" fmla="*/ 34 h 118"/>
                <a:gd name="T44" fmla="*/ 163 w 200"/>
                <a:gd name="T45" fmla="*/ 18 h 118"/>
                <a:gd name="T46" fmla="*/ 163 w 200"/>
                <a:gd name="T47" fmla="*/ 18 h 118"/>
                <a:gd name="T48" fmla="*/ 163 w 200"/>
                <a:gd name="T49" fmla="*/ 35 h 118"/>
                <a:gd name="T50" fmla="*/ 131 w 200"/>
                <a:gd name="T51" fmla="*/ 55 h 118"/>
                <a:gd name="T52" fmla="*/ 132 w 200"/>
                <a:gd name="T53" fmla="*/ 41 h 118"/>
                <a:gd name="T54" fmla="*/ 135 w 200"/>
                <a:gd name="T55" fmla="*/ 20 h 118"/>
                <a:gd name="T56" fmla="*/ 131 w 200"/>
                <a:gd name="T57" fmla="*/ 41 h 118"/>
                <a:gd name="T58" fmla="*/ 130 w 200"/>
                <a:gd name="T59" fmla="*/ 56 h 118"/>
                <a:gd name="T60" fmla="*/ 129 w 200"/>
                <a:gd name="T61" fmla="*/ 61 h 118"/>
                <a:gd name="T62" fmla="*/ 101 w 200"/>
                <a:gd name="T63" fmla="*/ 73 h 118"/>
                <a:gd name="T64" fmla="*/ 102 w 200"/>
                <a:gd name="T65" fmla="*/ 67 h 118"/>
                <a:gd name="T66" fmla="*/ 103 w 200"/>
                <a:gd name="T67" fmla="*/ 42 h 118"/>
                <a:gd name="T68" fmla="*/ 103 w 200"/>
                <a:gd name="T69" fmla="*/ 42 h 118"/>
                <a:gd name="T70" fmla="*/ 100 w 200"/>
                <a:gd name="T71" fmla="*/ 67 h 118"/>
                <a:gd name="T72" fmla="*/ 100 w 200"/>
                <a:gd name="T73" fmla="*/ 72 h 118"/>
                <a:gd name="T74" fmla="*/ 100 w 200"/>
                <a:gd name="T75" fmla="*/ 78 h 118"/>
                <a:gd name="T76" fmla="*/ 67 w 200"/>
                <a:gd name="T77" fmla="*/ 88 h 118"/>
                <a:gd name="T78" fmla="*/ 68 w 200"/>
                <a:gd name="T79" fmla="*/ 82 h 118"/>
                <a:gd name="T80" fmla="*/ 73 w 200"/>
                <a:gd name="T81" fmla="*/ 58 h 118"/>
                <a:gd name="T82" fmla="*/ 73 w 200"/>
                <a:gd name="T83" fmla="*/ 58 h 118"/>
                <a:gd name="T84" fmla="*/ 67 w 200"/>
                <a:gd name="T85" fmla="*/ 82 h 118"/>
                <a:gd name="T86" fmla="*/ 66 w 200"/>
                <a:gd name="T87" fmla="*/ 87 h 118"/>
                <a:gd name="T88" fmla="*/ 65 w 200"/>
                <a:gd name="T89" fmla="*/ 88 h 118"/>
                <a:gd name="T90" fmla="*/ 0 w 200"/>
                <a:gd name="T91" fmla="*/ 106 h 118"/>
                <a:gd name="T92" fmla="*/ 0 w 200"/>
                <a:gd name="T93" fmla="*/ 111 h 118"/>
                <a:gd name="T94" fmla="*/ 69 w 200"/>
                <a:gd name="T95" fmla="*/ 99 h 118"/>
                <a:gd name="T96" fmla="*/ 71 w 200"/>
                <a:gd name="T97" fmla="*/ 100 h 118"/>
                <a:gd name="T98" fmla="*/ 74 w 200"/>
                <a:gd name="T99" fmla="*/ 103 h 118"/>
                <a:gd name="T100" fmla="*/ 98 w 200"/>
                <a:gd name="T101" fmla="*/ 115 h 118"/>
                <a:gd name="T102" fmla="*/ 98 w 200"/>
                <a:gd name="T103" fmla="*/ 11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18">
                  <a:moveTo>
                    <a:pt x="86" y="109"/>
                  </a:moveTo>
                  <a:cubicBezTo>
                    <a:pt x="82" y="107"/>
                    <a:pt x="79" y="104"/>
                    <a:pt x="76" y="102"/>
                  </a:cubicBezTo>
                  <a:cubicBezTo>
                    <a:pt x="74" y="101"/>
                    <a:pt x="73" y="100"/>
                    <a:pt x="72" y="99"/>
                  </a:cubicBezTo>
                  <a:cubicBezTo>
                    <a:pt x="72" y="98"/>
                    <a:pt x="71" y="98"/>
                    <a:pt x="71" y="98"/>
                  </a:cubicBezTo>
                  <a:cubicBezTo>
                    <a:pt x="70" y="97"/>
                    <a:pt x="69" y="96"/>
                    <a:pt x="68" y="95"/>
                  </a:cubicBezTo>
                  <a:cubicBezTo>
                    <a:pt x="79" y="91"/>
                    <a:pt x="90" y="86"/>
                    <a:pt x="101" y="81"/>
                  </a:cubicBezTo>
                  <a:cubicBezTo>
                    <a:pt x="102" y="82"/>
                    <a:pt x="104" y="83"/>
                    <a:pt x="105" y="83"/>
                  </a:cubicBezTo>
                  <a:cubicBezTo>
                    <a:pt x="105" y="84"/>
                    <a:pt x="105" y="84"/>
                    <a:pt x="106" y="84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7" y="85"/>
                    <a:pt x="109" y="86"/>
                    <a:pt x="111" y="87"/>
                  </a:cubicBezTo>
                  <a:cubicBezTo>
                    <a:pt x="114" y="89"/>
                    <a:pt x="118" y="90"/>
                    <a:pt x="122" y="92"/>
                  </a:cubicBezTo>
                  <a:cubicBezTo>
                    <a:pt x="127" y="93"/>
                    <a:pt x="131" y="94"/>
                    <a:pt x="136" y="95"/>
                  </a:cubicBezTo>
                  <a:cubicBezTo>
                    <a:pt x="140" y="96"/>
                    <a:pt x="145" y="97"/>
                    <a:pt x="150" y="97"/>
                  </a:cubicBezTo>
                  <a:cubicBezTo>
                    <a:pt x="145" y="97"/>
                    <a:pt x="140" y="96"/>
                    <a:pt x="136" y="95"/>
                  </a:cubicBezTo>
                  <a:cubicBezTo>
                    <a:pt x="131" y="94"/>
                    <a:pt x="127" y="93"/>
                    <a:pt x="123" y="91"/>
                  </a:cubicBezTo>
                  <a:cubicBezTo>
                    <a:pt x="119" y="89"/>
                    <a:pt x="115" y="87"/>
                    <a:pt x="112" y="85"/>
                  </a:cubicBezTo>
                  <a:cubicBezTo>
                    <a:pt x="110" y="84"/>
                    <a:pt x="108" y="83"/>
                    <a:pt x="107" y="82"/>
                  </a:cubicBezTo>
                  <a:cubicBezTo>
                    <a:pt x="107" y="82"/>
                    <a:pt x="106" y="82"/>
                    <a:pt x="106" y="82"/>
                  </a:cubicBezTo>
                  <a:cubicBezTo>
                    <a:pt x="105" y="81"/>
                    <a:pt x="104" y="80"/>
                    <a:pt x="103" y="80"/>
                  </a:cubicBezTo>
                  <a:cubicBezTo>
                    <a:pt x="112" y="74"/>
                    <a:pt x="122" y="69"/>
                    <a:pt x="131" y="63"/>
                  </a:cubicBezTo>
                  <a:cubicBezTo>
                    <a:pt x="132" y="63"/>
                    <a:pt x="133" y="64"/>
                    <a:pt x="135" y="64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7" y="65"/>
                    <a:pt x="138" y="65"/>
                    <a:pt x="140" y="65"/>
                  </a:cubicBezTo>
                  <a:cubicBezTo>
                    <a:pt x="144" y="66"/>
                    <a:pt x="147" y="67"/>
                    <a:pt x="151" y="67"/>
                  </a:cubicBezTo>
                  <a:cubicBezTo>
                    <a:pt x="155" y="68"/>
                    <a:pt x="159" y="68"/>
                    <a:pt x="162" y="68"/>
                  </a:cubicBezTo>
                  <a:cubicBezTo>
                    <a:pt x="166" y="68"/>
                    <a:pt x="170" y="67"/>
                    <a:pt x="174" y="66"/>
                  </a:cubicBezTo>
                  <a:cubicBezTo>
                    <a:pt x="170" y="67"/>
                    <a:pt x="166" y="67"/>
                    <a:pt x="163" y="67"/>
                  </a:cubicBezTo>
                  <a:cubicBezTo>
                    <a:pt x="159" y="67"/>
                    <a:pt x="155" y="67"/>
                    <a:pt x="151" y="66"/>
                  </a:cubicBezTo>
                  <a:cubicBezTo>
                    <a:pt x="148" y="66"/>
                    <a:pt x="144" y="65"/>
                    <a:pt x="141" y="64"/>
                  </a:cubicBezTo>
                  <a:cubicBezTo>
                    <a:pt x="140" y="64"/>
                    <a:pt x="138" y="63"/>
                    <a:pt x="137" y="63"/>
                  </a:cubicBezTo>
                  <a:cubicBezTo>
                    <a:pt x="135" y="62"/>
                    <a:pt x="134" y="62"/>
                    <a:pt x="133" y="61"/>
                  </a:cubicBezTo>
                  <a:cubicBezTo>
                    <a:pt x="143" y="53"/>
                    <a:pt x="154" y="45"/>
                    <a:pt x="164" y="36"/>
                  </a:cubicBezTo>
                  <a:cubicBezTo>
                    <a:pt x="165" y="36"/>
                    <a:pt x="166" y="36"/>
                    <a:pt x="166" y="36"/>
                  </a:cubicBezTo>
                  <a:cubicBezTo>
                    <a:pt x="171" y="36"/>
                    <a:pt x="176" y="37"/>
                    <a:pt x="181" y="36"/>
                  </a:cubicBezTo>
                  <a:cubicBezTo>
                    <a:pt x="187" y="35"/>
                    <a:pt x="200" y="32"/>
                    <a:pt x="200" y="32"/>
                  </a:cubicBezTo>
                  <a:cubicBezTo>
                    <a:pt x="200" y="32"/>
                    <a:pt x="187" y="35"/>
                    <a:pt x="181" y="36"/>
                  </a:cubicBezTo>
                  <a:cubicBezTo>
                    <a:pt x="177" y="36"/>
                    <a:pt x="172" y="36"/>
                    <a:pt x="168" y="35"/>
                  </a:cubicBezTo>
                  <a:cubicBezTo>
                    <a:pt x="167" y="35"/>
                    <a:pt x="166" y="35"/>
                    <a:pt x="165" y="35"/>
                  </a:cubicBezTo>
                  <a:cubicBezTo>
                    <a:pt x="171" y="29"/>
                    <a:pt x="174" y="26"/>
                    <a:pt x="180" y="19"/>
                  </a:cubicBezTo>
                  <a:cubicBezTo>
                    <a:pt x="185" y="13"/>
                    <a:pt x="188" y="10"/>
                    <a:pt x="193" y="3"/>
                  </a:cubicBezTo>
                  <a:cubicBezTo>
                    <a:pt x="191" y="6"/>
                    <a:pt x="190" y="7"/>
                    <a:pt x="187" y="10"/>
                  </a:cubicBezTo>
                  <a:cubicBezTo>
                    <a:pt x="190" y="7"/>
                    <a:pt x="191" y="6"/>
                    <a:pt x="193" y="3"/>
                  </a:cubicBezTo>
                  <a:cubicBezTo>
                    <a:pt x="188" y="9"/>
                    <a:pt x="185" y="13"/>
                    <a:pt x="179" y="19"/>
                  </a:cubicBezTo>
                  <a:cubicBezTo>
                    <a:pt x="173" y="25"/>
                    <a:pt x="170" y="28"/>
                    <a:pt x="164" y="34"/>
                  </a:cubicBezTo>
                  <a:cubicBezTo>
                    <a:pt x="164" y="33"/>
                    <a:pt x="164" y="32"/>
                    <a:pt x="164" y="31"/>
                  </a:cubicBezTo>
                  <a:cubicBezTo>
                    <a:pt x="163" y="26"/>
                    <a:pt x="163" y="22"/>
                    <a:pt x="163" y="18"/>
                  </a:cubicBezTo>
                  <a:cubicBezTo>
                    <a:pt x="163" y="12"/>
                    <a:pt x="164" y="0"/>
                    <a:pt x="164" y="0"/>
                  </a:cubicBezTo>
                  <a:cubicBezTo>
                    <a:pt x="164" y="0"/>
                    <a:pt x="163" y="12"/>
                    <a:pt x="163" y="18"/>
                  </a:cubicBezTo>
                  <a:cubicBezTo>
                    <a:pt x="162" y="23"/>
                    <a:pt x="163" y="27"/>
                    <a:pt x="163" y="32"/>
                  </a:cubicBezTo>
                  <a:cubicBezTo>
                    <a:pt x="163" y="33"/>
                    <a:pt x="163" y="34"/>
                    <a:pt x="163" y="35"/>
                  </a:cubicBezTo>
                  <a:cubicBezTo>
                    <a:pt x="153" y="44"/>
                    <a:pt x="142" y="52"/>
                    <a:pt x="131" y="60"/>
                  </a:cubicBezTo>
                  <a:cubicBezTo>
                    <a:pt x="131" y="58"/>
                    <a:pt x="131" y="57"/>
                    <a:pt x="131" y="55"/>
                  </a:cubicBezTo>
                  <a:cubicBezTo>
                    <a:pt x="131" y="54"/>
                    <a:pt x="131" y="52"/>
                    <a:pt x="131" y="51"/>
                  </a:cubicBezTo>
                  <a:cubicBezTo>
                    <a:pt x="132" y="47"/>
                    <a:pt x="132" y="44"/>
                    <a:pt x="132" y="41"/>
                  </a:cubicBezTo>
                  <a:cubicBezTo>
                    <a:pt x="132" y="37"/>
                    <a:pt x="133" y="34"/>
                    <a:pt x="133" y="30"/>
                  </a:cubicBezTo>
                  <a:cubicBezTo>
                    <a:pt x="133" y="27"/>
                    <a:pt x="134" y="23"/>
                    <a:pt x="135" y="20"/>
                  </a:cubicBezTo>
                  <a:cubicBezTo>
                    <a:pt x="134" y="23"/>
                    <a:pt x="133" y="27"/>
                    <a:pt x="132" y="30"/>
                  </a:cubicBezTo>
                  <a:cubicBezTo>
                    <a:pt x="132" y="34"/>
                    <a:pt x="131" y="37"/>
                    <a:pt x="131" y="41"/>
                  </a:cubicBezTo>
                  <a:cubicBezTo>
                    <a:pt x="131" y="44"/>
                    <a:pt x="130" y="48"/>
                    <a:pt x="130" y="51"/>
                  </a:cubicBezTo>
                  <a:cubicBezTo>
                    <a:pt x="130" y="53"/>
                    <a:pt x="130" y="55"/>
                    <a:pt x="130" y="56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0" y="58"/>
                    <a:pt x="130" y="59"/>
                    <a:pt x="129" y="61"/>
                  </a:cubicBezTo>
                  <a:cubicBezTo>
                    <a:pt x="120" y="67"/>
                    <a:pt x="111" y="72"/>
                    <a:pt x="102" y="77"/>
                  </a:cubicBezTo>
                  <a:cubicBezTo>
                    <a:pt x="102" y="76"/>
                    <a:pt x="102" y="74"/>
                    <a:pt x="101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2" y="71"/>
                    <a:pt x="101" y="69"/>
                    <a:pt x="102" y="67"/>
                  </a:cubicBezTo>
                  <a:cubicBezTo>
                    <a:pt x="102" y="63"/>
                    <a:pt x="102" y="58"/>
                    <a:pt x="102" y="54"/>
                  </a:cubicBezTo>
                  <a:cubicBezTo>
                    <a:pt x="102" y="50"/>
                    <a:pt x="103" y="46"/>
                    <a:pt x="103" y="42"/>
                  </a:cubicBezTo>
                  <a:cubicBezTo>
                    <a:pt x="104" y="38"/>
                    <a:pt x="105" y="34"/>
                    <a:pt x="106" y="30"/>
                  </a:cubicBezTo>
                  <a:cubicBezTo>
                    <a:pt x="104" y="34"/>
                    <a:pt x="104" y="38"/>
                    <a:pt x="103" y="42"/>
                  </a:cubicBezTo>
                  <a:cubicBezTo>
                    <a:pt x="102" y="46"/>
                    <a:pt x="102" y="50"/>
                    <a:pt x="101" y="55"/>
                  </a:cubicBezTo>
                  <a:cubicBezTo>
                    <a:pt x="101" y="59"/>
                    <a:pt x="100" y="63"/>
                    <a:pt x="100" y="67"/>
                  </a:cubicBezTo>
                  <a:cubicBezTo>
                    <a:pt x="100" y="69"/>
                    <a:pt x="100" y="71"/>
                    <a:pt x="100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6"/>
                    <a:pt x="100" y="78"/>
                  </a:cubicBezTo>
                  <a:cubicBezTo>
                    <a:pt x="89" y="83"/>
                    <a:pt x="78" y="88"/>
                    <a:pt x="67" y="92"/>
                  </a:cubicBezTo>
                  <a:cubicBezTo>
                    <a:pt x="67" y="91"/>
                    <a:pt x="67" y="89"/>
                    <a:pt x="67" y="88"/>
                  </a:cubicBezTo>
                  <a:cubicBezTo>
                    <a:pt x="67" y="88"/>
                    <a:pt x="67" y="87"/>
                    <a:pt x="68" y="87"/>
                  </a:cubicBezTo>
                  <a:cubicBezTo>
                    <a:pt x="68" y="85"/>
                    <a:pt x="68" y="84"/>
                    <a:pt x="68" y="82"/>
                  </a:cubicBezTo>
                  <a:cubicBezTo>
                    <a:pt x="69" y="78"/>
                    <a:pt x="69" y="74"/>
                    <a:pt x="70" y="70"/>
                  </a:cubicBezTo>
                  <a:cubicBezTo>
                    <a:pt x="71" y="66"/>
                    <a:pt x="72" y="62"/>
                    <a:pt x="73" y="58"/>
                  </a:cubicBezTo>
                  <a:cubicBezTo>
                    <a:pt x="74" y="54"/>
                    <a:pt x="76" y="50"/>
                    <a:pt x="77" y="46"/>
                  </a:cubicBezTo>
                  <a:cubicBezTo>
                    <a:pt x="76" y="50"/>
                    <a:pt x="74" y="54"/>
                    <a:pt x="73" y="58"/>
                  </a:cubicBezTo>
                  <a:cubicBezTo>
                    <a:pt x="72" y="62"/>
                    <a:pt x="70" y="66"/>
                    <a:pt x="69" y="70"/>
                  </a:cubicBezTo>
                  <a:cubicBezTo>
                    <a:pt x="68" y="74"/>
                    <a:pt x="67" y="78"/>
                    <a:pt x="67" y="82"/>
                  </a:cubicBezTo>
                  <a:cubicBezTo>
                    <a:pt x="66" y="84"/>
                    <a:pt x="66" y="85"/>
                    <a:pt x="66" y="87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66" y="87"/>
                    <a:pt x="66" y="88"/>
                    <a:pt x="65" y="88"/>
                  </a:cubicBezTo>
                  <a:cubicBezTo>
                    <a:pt x="65" y="90"/>
                    <a:pt x="65" y="91"/>
                    <a:pt x="65" y="93"/>
                  </a:cubicBezTo>
                  <a:cubicBezTo>
                    <a:pt x="43" y="99"/>
                    <a:pt x="22" y="104"/>
                    <a:pt x="0" y="106"/>
                  </a:cubicBezTo>
                  <a:cubicBezTo>
                    <a:pt x="0" y="107"/>
                    <a:pt x="0" y="108"/>
                    <a:pt x="0" y="109"/>
                  </a:cubicBezTo>
                  <a:cubicBezTo>
                    <a:pt x="0" y="110"/>
                    <a:pt x="0" y="110"/>
                    <a:pt x="0" y="111"/>
                  </a:cubicBezTo>
                  <a:cubicBezTo>
                    <a:pt x="23" y="108"/>
                    <a:pt x="44" y="103"/>
                    <a:pt x="66" y="96"/>
                  </a:cubicBezTo>
                  <a:cubicBezTo>
                    <a:pt x="67" y="97"/>
                    <a:pt x="68" y="98"/>
                    <a:pt x="69" y="99"/>
                  </a:cubicBezTo>
                  <a:cubicBezTo>
                    <a:pt x="70" y="99"/>
                    <a:pt x="70" y="100"/>
                    <a:pt x="71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2" y="101"/>
                    <a:pt x="73" y="102"/>
                    <a:pt x="74" y="103"/>
                  </a:cubicBezTo>
                  <a:cubicBezTo>
                    <a:pt x="78" y="105"/>
                    <a:pt x="82" y="108"/>
                    <a:pt x="85" y="110"/>
                  </a:cubicBezTo>
                  <a:cubicBezTo>
                    <a:pt x="89" y="112"/>
                    <a:pt x="94" y="114"/>
                    <a:pt x="98" y="115"/>
                  </a:cubicBezTo>
                  <a:cubicBezTo>
                    <a:pt x="102" y="116"/>
                    <a:pt x="107" y="118"/>
                    <a:pt x="112" y="118"/>
                  </a:cubicBezTo>
                  <a:cubicBezTo>
                    <a:pt x="107" y="117"/>
                    <a:pt x="103" y="116"/>
                    <a:pt x="98" y="115"/>
                  </a:cubicBezTo>
                  <a:cubicBezTo>
                    <a:pt x="94" y="113"/>
                    <a:pt x="90" y="111"/>
                    <a:pt x="8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" name="Group 64"/>
          <p:cNvGrpSpPr>
            <a:grpSpLocks noChangeAspect="1"/>
          </p:cNvGrpSpPr>
          <p:nvPr/>
        </p:nvGrpSpPr>
        <p:grpSpPr bwMode="auto">
          <a:xfrm>
            <a:off x="-7316" y="11795289"/>
            <a:ext cx="1203324" cy="612775"/>
            <a:chOff x="1991" y="3761"/>
            <a:chExt cx="758" cy="386"/>
          </a:xfrm>
          <a:solidFill>
            <a:srgbClr val="F6F4F3"/>
          </a:solidFill>
        </p:grpSpPr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2288" y="3906"/>
              <a:ext cx="148" cy="118"/>
            </a:xfrm>
            <a:custGeom>
              <a:avLst/>
              <a:gdLst>
                <a:gd name="T0" fmla="*/ 26 w 27"/>
                <a:gd name="T1" fmla="*/ 11 h 21"/>
                <a:gd name="T2" fmla="*/ 15 w 27"/>
                <a:gd name="T3" fmla="*/ 21 h 21"/>
                <a:gd name="T4" fmla="*/ 1 w 27"/>
                <a:gd name="T5" fmla="*/ 11 h 21"/>
                <a:gd name="T6" fmla="*/ 12 w 27"/>
                <a:gd name="T7" fmla="*/ 0 h 21"/>
                <a:gd name="T8" fmla="*/ 26 w 27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26" y="11"/>
                  </a:moveTo>
                  <a:cubicBezTo>
                    <a:pt x="27" y="17"/>
                    <a:pt x="22" y="21"/>
                    <a:pt x="15" y="21"/>
                  </a:cubicBezTo>
                  <a:cubicBezTo>
                    <a:pt x="8" y="21"/>
                    <a:pt x="1" y="16"/>
                    <a:pt x="1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6" y="5"/>
                    <a:pt x="2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2129" y="3761"/>
              <a:ext cx="126" cy="140"/>
            </a:xfrm>
            <a:custGeom>
              <a:avLst/>
              <a:gdLst>
                <a:gd name="T0" fmla="*/ 22 w 23"/>
                <a:gd name="T1" fmla="*/ 14 h 25"/>
                <a:gd name="T2" fmla="*/ 11 w 23"/>
                <a:gd name="T3" fmla="*/ 24 h 25"/>
                <a:gd name="T4" fmla="*/ 0 w 23"/>
                <a:gd name="T5" fmla="*/ 11 h 25"/>
                <a:gd name="T6" fmla="*/ 12 w 23"/>
                <a:gd name="T7" fmla="*/ 1 h 25"/>
                <a:gd name="T8" fmla="*/ 22 w 23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22" y="14"/>
                  </a:moveTo>
                  <a:cubicBezTo>
                    <a:pt x="22" y="20"/>
                    <a:pt x="17" y="25"/>
                    <a:pt x="11" y="24"/>
                  </a:cubicBez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6" y="0"/>
                    <a:pt x="12" y="1"/>
                  </a:cubicBezTo>
                  <a:cubicBezTo>
                    <a:pt x="18" y="1"/>
                    <a:pt x="23" y="7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2496" y="3761"/>
              <a:ext cx="204" cy="156"/>
            </a:xfrm>
            <a:custGeom>
              <a:avLst/>
              <a:gdLst>
                <a:gd name="T0" fmla="*/ 37 w 37"/>
                <a:gd name="T1" fmla="*/ 11 h 28"/>
                <a:gd name="T2" fmla="*/ 12 w 37"/>
                <a:gd name="T3" fmla="*/ 22 h 28"/>
                <a:gd name="T4" fmla="*/ 22 w 37"/>
                <a:gd name="T5" fmla="*/ 1 h 28"/>
                <a:gd name="T6" fmla="*/ 37 w 37"/>
                <a:gd name="T7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8">
                  <a:moveTo>
                    <a:pt x="37" y="11"/>
                  </a:moveTo>
                  <a:cubicBezTo>
                    <a:pt x="36" y="22"/>
                    <a:pt x="21" y="28"/>
                    <a:pt x="12" y="22"/>
                  </a:cubicBezTo>
                  <a:cubicBezTo>
                    <a:pt x="0" y="15"/>
                    <a:pt x="11" y="2"/>
                    <a:pt x="22" y="1"/>
                  </a:cubicBezTo>
                  <a:cubicBezTo>
                    <a:pt x="31" y="0"/>
                    <a:pt x="37" y="5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2612" y="4058"/>
              <a:ext cx="137" cy="89"/>
            </a:xfrm>
            <a:custGeom>
              <a:avLst/>
              <a:gdLst>
                <a:gd name="T0" fmla="*/ 24 w 25"/>
                <a:gd name="T1" fmla="*/ 7 h 16"/>
                <a:gd name="T2" fmla="*/ 14 w 25"/>
                <a:gd name="T3" fmla="*/ 16 h 16"/>
                <a:gd name="T4" fmla="*/ 1 w 25"/>
                <a:gd name="T5" fmla="*/ 9 h 16"/>
                <a:gd name="T6" fmla="*/ 11 w 25"/>
                <a:gd name="T7" fmla="*/ 1 h 16"/>
                <a:gd name="T8" fmla="*/ 24 w 2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4" y="7"/>
                  </a:moveTo>
                  <a:cubicBezTo>
                    <a:pt x="25" y="11"/>
                    <a:pt x="21" y="15"/>
                    <a:pt x="14" y="16"/>
                  </a:cubicBezTo>
                  <a:cubicBezTo>
                    <a:pt x="8" y="16"/>
                    <a:pt x="2" y="13"/>
                    <a:pt x="1" y="9"/>
                  </a:cubicBezTo>
                  <a:cubicBezTo>
                    <a:pt x="0" y="5"/>
                    <a:pt x="4" y="1"/>
                    <a:pt x="11" y="1"/>
                  </a:cubicBezTo>
                  <a:cubicBezTo>
                    <a:pt x="17" y="0"/>
                    <a:pt x="23" y="3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1991" y="3906"/>
              <a:ext cx="83" cy="90"/>
            </a:xfrm>
            <a:custGeom>
              <a:avLst/>
              <a:gdLst>
                <a:gd name="T0" fmla="*/ 15 w 15"/>
                <a:gd name="T1" fmla="*/ 9 h 16"/>
                <a:gd name="T2" fmla="*/ 8 w 15"/>
                <a:gd name="T3" fmla="*/ 15 h 16"/>
                <a:gd name="T4" fmla="*/ 1 w 15"/>
                <a:gd name="T5" fmla="*/ 7 h 16"/>
                <a:gd name="T6" fmla="*/ 7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5" y="13"/>
                    <a:pt x="12" y="16"/>
                    <a:pt x="8" y="15"/>
                  </a:cubicBezTo>
                  <a:cubicBezTo>
                    <a:pt x="4" y="14"/>
                    <a:pt x="1" y="11"/>
                    <a:pt x="1" y="7"/>
                  </a:cubicBezTo>
                  <a:cubicBezTo>
                    <a:pt x="0" y="3"/>
                    <a:pt x="3" y="0"/>
                    <a:pt x="7" y="1"/>
                  </a:cubicBezTo>
                  <a:cubicBezTo>
                    <a:pt x="11" y="1"/>
                    <a:pt x="15" y="5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4E5D4439-5002-4BE2-A36C-89384FD440AE}"/>
              </a:ext>
            </a:extLst>
          </p:cNvPr>
          <p:cNvSpPr txBox="1"/>
          <p:nvPr/>
        </p:nvSpPr>
        <p:spPr>
          <a:xfrm>
            <a:off x="807756" y="6669734"/>
            <a:ext cx="20505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DF810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FRESH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FFD1B49-22D4-4529-A9F4-EC79660B5931}"/>
              </a:ext>
            </a:extLst>
          </p:cNvPr>
          <p:cNvSpPr txBox="1"/>
          <p:nvPr/>
        </p:nvSpPr>
        <p:spPr>
          <a:xfrm>
            <a:off x="830055" y="8119098"/>
            <a:ext cx="38671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koncone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memet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ndue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kantor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dewe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sugih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nemen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lek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ditakoki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rahasiane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dikei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uapik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enakan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lek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dijak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ngobrol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sambil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ngopi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9581473-4486-4B72-AA0E-68ED61E4AF5F}"/>
              </a:ext>
            </a:extLst>
          </p:cNvPr>
          <p:cNvSpPr txBox="1"/>
          <p:nvPr/>
        </p:nvSpPr>
        <p:spPr>
          <a:xfrm>
            <a:off x="807756" y="7310274"/>
            <a:ext cx="41315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DF810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ANIMATIONS</a:t>
            </a:r>
          </a:p>
        </p:txBody>
      </p:sp>
      <p:pic>
        <p:nvPicPr>
          <p:cNvPr id="67" name="Picture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6EE6A8AA-5E8E-4A13-A10C-2DC7526413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8" t="8767" r="7130"/>
          <a:stretch>
            <a:fillRect/>
          </a:stretch>
        </p:blipFill>
        <p:spPr>
          <a:xfrm>
            <a:off x="484879" y="-1"/>
            <a:ext cx="8362448" cy="6393986"/>
          </a:xfrm>
          <a:custGeom>
            <a:avLst/>
            <a:gdLst>
              <a:gd name="connsiteX0" fmla="*/ 556647 w 8362448"/>
              <a:gd name="connsiteY0" fmla="*/ 0 h 6393986"/>
              <a:gd name="connsiteX1" fmla="*/ 8362448 w 8362448"/>
              <a:gd name="connsiteY1" fmla="*/ 0 h 6393986"/>
              <a:gd name="connsiteX2" fmla="*/ 8362448 w 8362448"/>
              <a:gd name="connsiteY2" fmla="*/ 5077653 h 6393986"/>
              <a:gd name="connsiteX3" fmla="*/ 5782145 w 8362448"/>
              <a:gd name="connsiteY3" fmla="*/ 6366399 h 6393986"/>
              <a:gd name="connsiteX4" fmla="*/ 5543125 w 8362448"/>
              <a:gd name="connsiteY4" fmla="*/ 6393986 h 6393986"/>
              <a:gd name="connsiteX5" fmla="*/ 4686800 w 8362448"/>
              <a:gd name="connsiteY5" fmla="*/ 6393986 h 6393986"/>
              <a:gd name="connsiteX6" fmla="*/ 4643388 w 8362448"/>
              <a:gd name="connsiteY6" fmla="*/ 6391030 h 6393986"/>
              <a:gd name="connsiteX7" fmla="*/ 4343291 w 8362448"/>
              <a:gd name="connsiteY7" fmla="*/ 6352609 h 6393986"/>
              <a:gd name="connsiteX8" fmla="*/ 1420268 w 8362448"/>
              <a:gd name="connsiteY8" fmla="*/ 4700709 h 6393986"/>
              <a:gd name="connsiteX9" fmla="*/ 3044 w 8362448"/>
              <a:gd name="connsiteY9" fmla="*/ 1518861 h 6393986"/>
              <a:gd name="connsiteX10" fmla="*/ 556647 w 8362448"/>
              <a:gd name="connsiteY10" fmla="*/ 0 h 63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362448" h="6393986">
                <a:moveTo>
                  <a:pt x="556647" y="0"/>
                </a:moveTo>
                <a:lnTo>
                  <a:pt x="8362448" y="0"/>
                </a:lnTo>
                <a:cubicBezTo>
                  <a:pt x="8362448" y="5077653"/>
                  <a:pt x="8362448" y="5077653"/>
                  <a:pt x="8362448" y="5077653"/>
                </a:cubicBezTo>
                <a:cubicBezTo>
                  <a:pt x="7646916" y="5748390"/>
                  <a:pt x="6779620" y="6220003"/>
                  <a:pt x="5782145" y="6366399"/>
                </a:cubicBezTo>
                <a:lnTo>
                  <a:pt x="5543125" y="6393986"/>
                </a:lnTo>
                <a:lnTo>
                  <a:pt x="4686800" y="6393986"/>
                </a:lnTo>
                <a:lnTo>
                  <a:pt x="4643388" y="6391030"/>
                </a:lnTo>
                <a:cubicBezTo>
                  <a:pt x="4544362" y="6381321"/>
                  <a:pt x="4444324" y="6368546"/>
                  <a:pt x="4343291" y="6352609"/>
                </a:cubicBezTo>
                <a:cubicBezTo>
                  <a:pt x="3213941" y="6175224"/>
                  <a:pt x="2162096" y="5565462"/>
                  <a:pt x="1420268" y="4700709"/>
                </a:cubicBezTo>
                <a:cubicBezTo>
                  <a:pt x="656296" y="3802696"/>
                  <a:pt x="-52316" y="2749472"/>
                  <a:pt x="3044" y="1518861"/>
                </a:cubicBezTo>
                <a:cubicBezTo>
                  <a:pt x="25189" y="975619"/>
                  <a:pt x="224486" y="443463"/>
                  <a:pt x="556647" y="0"/>
                </a:cubicBezTo>
                <a:close/>
              </a:path>
            </a:pathLst>
          </a:custGeom>
        </p:spPr>
      </p:pic>
      <p:grpSp>
        <p:nvGrpSpPr>
          <p:cNvPr id="58" name="Group 56"/>
          <p:cNvGrpSpPr>
            <a:grpSpLocks noChangeAspect="1"/>
          </p:cNvGrpSpPr>
          <p:nvPr/>
        </p:nvGrpSpPr>
        <p:grpSpPr bwMode="auto">
          <a:xfrm>
            <a:off x="479180" y="3523181"/>
            <a:ext cx="1150937" cy="676275"/>
            <a:chOff x="1993" y="3515"/>
            <a:chExt cx="725" cy="426"/>
          </a:xfrm>
          <a:solidFill>
            <a:srgbClr val="FED6AA"/>
          </a:solidFill>
        </p:grpSpPr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2277" y="3675"/>
              <a:ext cx="142" cy="128"/>
            </a:xfrm>
            <a:custGeom>
              <a:avLst/>
              <a:gdLst>
                <a:gd name="T0" fmla="*/ 26 w 27"/>
                <a:gd name="T1" fmla="*/ 12 h 24"/>
                <a:gd name="T2" fmla="*/ 15 w 27"/>
                <a:gd name="T3" fmla="*/ 24 h 24"/>
                <a:gd name="T4" fmla="*/ 1 w 27"/>
                <a:gd name="T5" fmla="*/ 12 h 24"/>
                <a:gd name="T6" fmla="*/ 13 w 27"/>
                <a:gd name="T7" fmla="*/ 0 h 24"/>
                <a:gd name="T8" fmla="*/ 26 w 27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6" y="12"/>
                  </a:moveTo>
                  <a:cubicBezTo>
                    <a:pt x="27" y="19"/>
                    <a:pt x="22" y="24"/>
                    <a:pt x="15" y="24"/>
                  </a:cubicBezTo>
                  <a:cubicBezTo>
                    <a:pt x="8" y="24"/>
                    <a:pt x="2" y="19"/>
                    <a:pt x="1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19" y="0"/>
                    <a:pt x="26" y="6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2124" y="3515"/>
              <a:ext cx="121" cy="149"/>
            </a:xfrm>
            <a:custGeom>
              <a:avLst/>
              <a:gdLst>
                <a:gd name="T0" fmla="*/ 22 w 23"/>
                <a:gd name="T1" fmla="*/ 16 h 28"/>
                <a:gd name="T2" fmla="*/ 11 w 23"/>
                <a:gd name="T3" fmla="*/ 27 h 28"/>
                <a:gd name="T4" fmla="*/ 0 w 23"/>
                <a:gd name="T5" fmla="*/ 12 h 28"/>
                <a:gd name="T6" fmla="*/ 12 w 23"/>
                <a:gd name="T7" fmla="*/ 0 h 28"/>
                <a:gd name="T8" fmla="*/ 22 w 23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22" y="16"/>
                  </a:moveTo>
                  <a:cubicBezTo>
                    <a:pt x="22" y="23"/>
                    <a:pt x="17" y="28"/>
                    <a:pt x="11" y="27"/>
                  </a:cubicBezTo>
                  <a:cubicBezTo>
                    <a:pt x="5" y="26"/>
                    <a:pt x="0" y="20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" y="1"/>
                    <a:pt x="23" y="8"/>
                    <a:pt x="2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2476" y="3515"/>
              <a:ext cx="195" cy="170"/>
            </a:xfrm>
            <a:custGeom>
              <a:avLst/>
              <a:gdLst>
                <a:gd name="T0" fmla="*/ 37 w 37"/>
                <a:gd name="T1" fmla="*/ 12 h 32"/>
                <a:gd name="T2" fmla="*/ 12 w 37"/>
                <a:gd name="T3" fmla="*/ 26 h 32"/>
                <a:gd name="T4" fmla="*/ 22 w 37"/>
                <a:gd name="T5" fmla="*/ 1 h 32"/>
                <a:gd name="T6" fmla="*/ 37 w 37"/>
                <a:gd name="T7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2">
                  <a:moveTo>
                    <a:pt x="37" y="12"/>
                  </a:moveTo>
                  <a:cubicBezTo>
                    <a:pt x="36" y="25"/>
                    <a:pt x="21" y="32"/>
                    <a:pt x="12" y="26"/>
                  </a:cubicBezTo>
                  <a:cubicBezTo>
                    <a:pt x="0" y="17"/>
                    <a:pt x="11" y="2"/>
                    <a:pt x="22" y="1"/>
                  </a:cubicBezTo>
                  <a:cubicBezTo>
                    <a:pt x="31" y="0"/>
                    <a:pt x="37" y="5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2587" y="3840"/>
              <a:ext cx="131" cy="101"/>
            </a:xfrm>
            <a:custGeom>
              <a:avLst/>
              <a:gdLst>
                <a:gd name="T0" fmla="*/ 24 w 25"/>
                <a:gd name="T1" fmla="*/ 8 h 19"/>
                <a:gd name="T2" fmla="*/ 14 w 25"/>
                <a:gd name="T3" fmla="*/ 18 h 19"/>
                <a:gd name="T4" fmla="*/ 1 w 25"/>
                <a:gd name="T5" fmla="*/ 11 h 19"/>
                <a:gd name="T6" fmla="*/ 11 w 25"/>
                <a:gd name="T7" fmla="*/ 1 h 19"/>
                <a:gd name="T8" fmla="*/ 24 w 25"/>
                <a:gd name="T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24" y="8"/>
                  </a:moveTo>
                  <a:cubicBezTo>
                    <a:pt x="25" y="13"/>
                    <a:pt x="21" y="17"/>
                    <a:pt x="14" y="18"/>
                  </a:cubicBezTo>
                  <a:cubicBezTo>
                    <a:pt x="8" y="19"/>
                    <a:pt x="2" y="15"/>
                    <a:pt x="1" y="11"/>
                  </a:cubicBezTo>
                  <a:cubicBezTo>
                    <a:pt x="0" y="6"/>
                    <a:pt x="4" y="1"/>
                    <a:pt x="11" y="1"/>
                  </a:cubicBezTo>
                  <a:cubicBezTo>
                    <a:pt x="17" y="0"/>
                    <a:pt x="23" y="3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1993" y="3675"/>
              <a:ext cx="79" cy="96"/>
            </a:xfrm>
            <a:custGeom>
              <a:avLst/>
              <a:gdLst>
                <a:gd name="T0" fmla="*/ 15 w 15"/>
                <a:gd name="T1" fmla="*/ 10 h 18"/>
                <a:gd name="T2" fmla="*/ 8 w 15"/>
                <a:gd name="T3" fmla="*/ 17 h 18"/>
                <a:gd name="T4" fmla="*/ 1 w 15"/>
                <a:gd name="T5" fmla="*/ 7 h 18"/>
                <a:gd name="T6" fmla="*/ 7 w 15"/>
                <a:gd name="T7" fmla="*/ 0 h 18"/>
                <a:gd name="T8" fmla="*/ 15 w 15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5" y="10"/>
                  </a:moveTo>
                  <a:cubicBezTo>
                    <a:pt x="15" y="15"/>
                    <a:pt x="12" y="18"/>
                    <a:pt x="8" y="17"/>
                  </a:cubicBezTo>
                  <a:cubicBezTo>
                    <a:pt x="4" y="16"/>
                    <a:pt x="1" y="12"/>
                    <a:pt x="1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1"/>
                    <a:pt x="15" y="6"/>
                    <a:pt x="1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79421634"/>
      </p:ext>
    </p:extLst>
  </p:cSld>
  <p:clrMapOvr>
    <a:masterClrMapping/>
  </p:clrMapOvr>
  <p:transition spd="slow" advClick="0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600000">
                                      <p:cBhvr>
                                        <p:cTn id="21" dur="2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16" grpId="0" animBg="1"/>
      <p:bldP spid="12" grpId="0" animBg="1"/>
      <p:bldP spid="34" grpId="0" animBg="1"/>
      <p:bldP spid="38" grpId="0" animBg="1"/>
      <p:bldP spid="42" grpId="0" animBg="1"/>
      <p:bldP spid="57" grpId="0"/>
      <p:bldP spid="59" grpId="0"/>
      <p:bldP spid="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6"/>
          <p:cNvGrpSpPr>
            <a:grpSpLocks noChangeAspect="1"/>
          </p:cNvGrpSpPr>
          <p:nvPr/>
        </p:nvGrpSpPr>
        <p:grpSpPr bwMode="auto">
          <a:xfrm rot="3625652">
            <a:off x="7936" y="10293864"/>
            <a:ext cx="1586511" cy="1378243"/>
            <a:chOff x="1899" y="3615"/>
            <a:chExt cx="518" cy="450"/>
          </a:xfrm>
          <a:solidFill>
            <a:srgbClr val="E9628A"/>
          </a:solidFill>
        </p:grpSpPr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1899" y="3660"/>
              <a:ext cx="177" cy="60"/>
            </a:xfrm>
            <a:custGeom>
              <a:avLst/>
              <a:gdLst>
                <a:gd name="T0" fmla="*/ 40 w 74"/>
                <a:gd name="T1" fmla="*/ 6 h 25"/>
                <a:gd name="T2" fmla="*/ 73 w 74"/>
                <a:gd name="T3" fmla="*/ 24 h 25"/>
                <a:gd name="T4" fmla="*/ 74 w 74"/>
                <a:gd name="T5" fmla="*/ 25 h 25"/>
                <a:gd name="T6" fmla="*/ 0 w 74"/>
                <a:gd name="T7" fmla="*/ 3 h 25"/>
                <a:gd name="T8" fmla="*/ 40 w 74"/>
                <a:gd name="T9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5">
                  <a:moveTo>
                    <a:pt x="40" y="6"/>
                  </a:moveTo>
                  <a:cubicBezTo>
                    <a:pt x="52" y="9"/>
                    <a:pt x="63" y="15"/>
                    <a:pt x="73" y="24"/>
                  </a:cubicBezTo>
                  <a:cubicBezTo>
                    <a:pt x="73" y="24"/>
                    <a:pt x="73" y="25"/>
                    <a:pt x="74" y="25"/>
                  </a:cubicBezTo>
                  <a:cubicBezTo>
                    <a:pt x="50" y="15"/>
                    <a:pt x="26" y="7"/>
                    <a:pt x="0" y="3"/>
                  </a:cubicBezTo>
                  <a:cubicBezTo>
                    <a:pt x="14" y="0"/>
                    <a:pt x="28" y="2"/>
                    <a:pt x="4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2057" y="3615"/>
              <a:ext cx="69" cy="122"/>
            </a:xfrm>
            <a:custGeom>
              <a:avLst/>
              <a:gdLst>
                <a:gd name="T0" fmla="*/ 28 w 29"/>
                <a:gd name="T1" fmla="*/ 51 h 51"/>
                <a:gd name="T2" fmla="*/ 22 w 29"/>
                <a:gd name="T3" fmla="*/ 25 h 51"/>
                <a:gd name="T4" fmla="*/ 0 w 29"/>
                <a:gd name="T5" fmla="*/ 0 h 51"/>
                <a:gd name="T6" fmla="*/ 9 w 29"/>
                <a:gd name="T7" fmla="*/ 27 h 51"/>
                <a:gd name="T8" fmla="*/ 28 w 29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1">
                  <a:moveTo>
                    <a:pt x="28" y="51"/>
                  </a:moveTo>
                  <a:cubicBezTo>
                    <a:pt x="29" y="43"/>
                    <a:pt x="26" y="32"/>
                    <a:pt x="22" y="25"/>
                  </a:cubicBezTo>
                  <a:cubicBezTo>
                    <a:pt x="16" y="14"/>
                    <a:pt x="10" y="8"/>
                    <a:pt x="0" y="0"/>
                  </a:cubicBezTo>
                  <a:cubicBezTo>
                    <a:pt x="1" y="9"/>
                    <a:pt x="5" y="19"/>
                    <a:pt x="9" y="27"/>
                  </a:cubicBezTo>
                  <a:cubicBezTo>
                    <a:pt x="15" y="35"/>
                    <a:pt x="20" y="44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2143" y="3627"/>
              <a:ext cx="72" cy="163"/>
            </a:xfrm>
            <a:custGeom>
              <a:avLst/>
              <a:gdLst>
                <a:gd name="T0" fmla="*/ 27 w 30"/>
                <a:gd name="T1" fmla="*/ 68 h 68"/>
                <a:gd name="T2" fmla="*/ 25 w 30"/>
                <a:gd name="T3" fmla="*/ 34 h 68"/>
                <a:gd name="T4" fmla="*/ 1 w 30"/>
                <a:gd name="T5" fmla="*/ 0 h 68"/>
                <a:gd name="T6" fmla="*/ 8 w 30"/>
                <a:gd name="T7" fmla="*/ 34 h 68"/>
                <a:gd name="T8" fmla="*/ 27 w 30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8">
                  <a:moveTo>
                    <a:pt x="27" y="68"/>
                  </a:moveTo>
                  <a:cubicBezTo>
                    <a:pt x="30" y="57"/>
                    <a:pt x="29" y="45"/>
                    <a:pt x="25" y="34"/>
                  </a:cubicBezTo>
                  <a:cubicBezTo>
                    <a:pt x="20" y="21"/>
                    <a:pt x="11" y="9"/>
                    <a:pt x="1" y="0"/>
                  </a:cubicBezTo>
                  <a:cubicBezTo>
                    <a:pt x="0" y="12"/>
                    <a:pt x="4" y="23"/>
                    <a:pt x="8" y="34"/>
                  </a:cubicBezTo>
                  <a:cubicBezTo>
                    <a:pt x="13" y="46"/>
                    <a:pt x="20" y="57"/>
                    <a:pt x="2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2237" y="3643"/>
              <a:ext cx="57" cy="199"/>
            </a:xfrm>
            <a:custGeom>
              <a:avLst/>
              <a:gdLst>
                <a:gd name="T0" fmla="*/ 15 w 24"/>
                <a:gd name="T1" fmla="*/ 83 h 83"/>
                <a:gd name="T2" fmla="*/ 23 w 24"/>
                <a:gd name="T3" fmla="*/ 45 h 83"/>
                <a:gd name="T4" fmla="*/ 5 w 24"/>
                <a:gd name="T5" fmla="*/ 0 h 83"/>
                <a:gd name="T6" fmla="*/ 3 w 24"/>
                <a:gd name="T7" fmla="*/ 40 h 83"/>
                <a:gd name="T8" fmla="*/ 15 w 24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3">
                  <a:moveTo>
                    <a:pt x="15" y="83"/>
                  </a:moveTo>
                  <a:cubicBezTo>
                    <a:pt x="23" y="71"/>
                    <a:pt x="24" y="58"/>
                    <a:pt x="23" y="45"/>
                  </a:cubicBezTo>
                  <a:cubicBezTo>
                    <a:pt x="22" y="29"/>
                    <a:pt x="15" y="12"/>
                    <a:pt x="5" y="0"/>
                  </a:cubicBezTo>
                  <a:cubicBezTo>
                    <a:pt x="0" y="13"/>
                    <a:pt x="1" y="26"/>
                    <a:pt x="3" y="40"/>
                  </a:cubicBezTo>
                  <a:cubicBezTo>
                    <a:pt x="5" y="54"/>
                    <a:pt x="9" y="69"/>
                    <a:pt x="1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2321" y="3706"/>
              <a:ext cx="50" cy="204"/>
            </a:xfrm>
            <a:custGeom>
              <a:avLst/>
              <a:gdLst>
                <a:gd name="T0" fmla="*/ 7 w 21"/>
                <a:gd name="T1" fmla="*/ 85 h 85"/>
                <a:gd name="T2" fmla="*/ 20 w 21"/>
                <a:gd name="T3" fmla="*/ 48 h 85"/>
                <a:gd name="T4" fmla="*/ 7 w 21"/>
                <a:gd name="T5" fmla="*/ 0 h 85"/>
                <a:gd name="T6" fmla="*/ 0 w 21"/>
                <a:gd name="T7" fmla="*/ 40 h 85"/>
                <a:gd name="T8" fmla="*/ 7 w 21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5">
                  <a:moveTo>
                    <a:pt x="7" y="85"/>
                  </a:moveTo>
                  <a:cubicBezTo>
                    <a:pt x="16" y="74"/>
                    <a:pt x="19" y="61"/>
                    <a:pt x="20" y="48"/>
                  </a:cubicBezTo>
                  <a:cubicBezTo>
                    <a:pt x="21" y="32"/>
                    <a:pt x="16" y="14"/>
                    <a:pt x="7" y="0"/>
                  </a:cubicBezTo>
                  <a:cubicBezTo>
                    <a:pt x="1" y="12"/>
                    <a:pt x="0" y="26"/>
                    <a:pt x="0" y="40"/>
                  </a:cubicBezTo>
                  <a:cubicBezTo>
                    <a:pt x="0" y="55"/>
                    <a:pt x="3" y="70"/>
                    <a:pt x="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1899" y="3667"/>
              <a:ext cx="177" cy="53"/>
            </a:xfrm>
            <a:custGeom>
              <a:avLst/>
              <a:gdLst>
                <a:gd name="T0" fmla="*/ 36 w 74"/>
                <a:gd name="T1" fmla="*/ 14 h 22"/>
                <a:gd name="T2" fmla="*/ 73 w 74"/>
                <a:gd name="T3" fmla="*/ 22 h 22"/>
                <a:gd name="T4" fmla="*/ 74 w 74"/>
                <a:gd name="T5" fmla="*/ 22 h 22"/>
                <a:gd name="T6" fmla="*/ 0 w 74"/>
                <a:gd name="T7" fmla="*/ 0 h 22"/>
                <a:gd name="T8" fmla="*/ 36 w 74"/>
                <a:gd name="T9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2">
                  <a:moveTo>
                    <a:pt x="36" y="14"/>
                  </a:moveTo>
                  <a:cubicBezTo>
                    <a:pt x="48" y="18"/>
                    <a:pt x="60" y="21"/>
                    <a:pt x="73" y="22"/>
                  </a:cubicBezTo>
                  <a:cubicBezTo>
                    <a:pt x="73" y="22"/>
                    <a:pt x="73" y="22"/>
                    <a:pt x="74" y="22"/>
                  </a:cubicBezTo>
                  <a:cubicBezTo>
                    <a:pt x="50" y="12"/>
                    <a:pt x="26" y="4"/>
                    <a:pt x="0" y="0"/>
                  </a:cubicBezTo>
                  <a:cubicBezTo>
                    <a:pt x="12" y="6"/>
                    <a:pt x="24" y="11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1995" y="3742"/>
              <a:ext cx="124" cy="43"/>
            </a:xfrm>
            <a:custGeom>
              <a:avLst/>
              <a:gdLst>
                <a:gd name="T0" fmla="*/ 52 w 52"/>
                <a:gd name="T1" fmla="*/ 3 h 18"/>
                <a:gd name="T2" fmla="*/ 28 w 52"/>
                <a:gd name="T3" fmla="*/ 14 h 18"/>
                <a:gd name="T4" fmla="*/ 0 w 52"/>
                <a:gd name="T5" fmla="*/ 18 h 18"/>
                <a:gd name="T6" fmla="*/ 22 w 52"/>
                <a:gd name="T7" fmla="*/ 4 h 18"/>
                <a:gd name="T8" fmla="*/ 52 w 52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8">
                  <a:moveTo>
                    <a:pt x="52" y="3"/>
                  </a:moveTo>
                  <a:cubicBezTo>
                    <a:pt x="46" y="7"/>
                    <a:pt x="38" y="11"/>
                    <a:pt x="28" y="14"/>
                  </a:cubicBezTo>
                  <a:cubicBezTo>
                    <a:pt x="19" y="17"/>
                    <a:pt x="9" y="18"/>
                    <a:pt x="0" y="18"/>
                  </a:cubicBezTo>
                  <a:cubicBezTo>
                    <a:pt x="5" y="12"/>
                    <a:pt x="12" y="7"/>
                    <a:pt x="22" y="4"/>
                  </a:cubicBezTo>
                  <a:cubicBezTo>
                    <a:pt x="31" y="1"/>
                    <a:pt x="43" y="0"/>
                    <a:pt x="5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2045" y="3790"/>
              <a:ext cx="153" cy="43"/>
            </a:xfrm>
            <a:custGeom>
              <a:avLst/>
              <a:gdLst>
                <a:gd name="T0" fmla="*/ 64 w 64"/>
                <a:gd name="T1" fmla="*/ 6 h 18"/>
                <a:gd name="T2" fmla="*/ 33 w 64"/>
                <a:gd name="T3" fmla="*/ 16 h 18"/>
                <a:gd name="T4" fmla="*/ 0 w 64"/>
                <a:gd name="T5" fmla="*/ 17 h 18"/>
                <a:gd name="T6" fmla="*/ 28 w 64"/>
                <a:gd name="T7" fmla="*/ 3 h 18"/>
                <a:gd name="T8" fmla="*/ 64 w 64"/>
                <a:gd name="T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8">
                  <a:moveTo>
                    <a:pt x="64" y="6"/>
                  </a:moveTo>
                  <a:cubicBezTo>
                    <a:pt x="54" y="12"/>
                    <a:pt x="43" y="14"/>
                    <a:pt x="33" y="16"/>
                  </a:cubicBezTo>
                  <a:cubicBezTo>
                    <a:pt x="22" y="18"/>
                    <a:pt x="11" y="18"/>
                    <a:pt x="0" y="17"/>
                  </a:cubicBezTo>
                  <a:cubicBezTo>
                    <a:pt x="7" y="9"/>
                    <a:pt x="18" y="5"/>
                    <a:pt x="28" y="3"/>
                  </a:cubicBezTo>
                  <a:cubicBezTo>
                    <a:pt x="39" y="0"/>
                    <a:pt x="52" y="2"/>
                    <a:pt x="6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2081" y="3845"/>
              <a:ext cx="177" cy="55"/>
            </a:xfrm>
            <a:custGeom>
              <a:avLst/>
              <a:gdLst>
                <a:gd name="T0" fmla="*/ 74 w 74"/>
                <a:gd name="T1" fmla="*/ 6 h 23"/>
                <a:gd name="T2" fmla="*/ 39 w 74"/>
                <a:gd name="T3" fmla="*/ 19 h 23"/>
                <a:gd name="T4" fmla="*/ 0 w 74"/>
                <a:gd name="T5" fmla="*/ 21 h 23"/>
                <a:gd name="T6" fmla="*/ 32 w 74"/>
                <a:gd name="T7" fmla="*/ 3 h 23"/>
                <a:gd name="T8" fmla="*/ 74 w 74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3">
                  <a:moveTo>
                    <a:pt x="74" y="6"/>
                  </a:moveTo>
                  <a:cubicBezTo>
                    <a:pt x="63" y="13"/>
                    <a:pt x="51" y="17"/>
                    <a:pt x="39" y="19"/>
                  </a:cubicBezTo>
                  <a:cubicBezTo>
                    <a:pt x="26" y="21"/>
                    <a:pt x="13" y="23"/>
                    <a:pt x="0" y="21"/>
                  </a:cubicBezTo>
                  <a:cubicBezTo>
                    <a:pt x="9" y="12"/>
                    <a:pt x="20" y="5"/>
                    <a:pt x="32" y="3"/>
                  </a:cubicBezTo>
                  <a:cubicBezTo>
                    <a:pt x="46" y="0"/>
                    <a:pt x="60" y="0"/>
                    <a:pt x="7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2134" y="3905"/>
              <a:ext cx="182" cy="43"/>
            </a:xfrm>
            <a:custGeom>
              <a:avLst/>
              <a:gdLst>
                <a:gd name="T0" fmla="*/ 76 w 76"/>
                <a:gd name="T1" fmla="*/ 9 h 18"/>
                <a:gd name="T2" fmla="*/ 39 w 76"/>
                <a:gd name="T3" fmla="*/ 17 h 18"/>
                <a:gd name="T4" fmla="*/ 0 w 76"/>
                <a:gd name="T5" fmla="*/ 15 h 18"/>
                <a:gd name="T6" fmla="*/ 35 w 76"/>
                <a:gd name="T7" fmla="*/ 0 h 18"/>
                <a:gd name="T8" fmla="*/ 76 w 76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8">
                  <a:moveTo>
                    <a:pt x="76" y="9"/>
                  </a:moveTo>
                  <a:cubicBezTo>
                    <a:pt x="64" y="15"/>
                    <a:pt x="51" y="17"/>
                    <a:pt x="39" y="17"/>
                  </a:cubicBezTo>
                  <a:cubicBezTo>
                    <a:pt x="26" y="18"/>
                    <a:pt x="13" y="18"/>
                    <a:pt x="0" y="15"/>
                  </a:cubicBezTo>
                  <a:cubicBezTo>
                    <a:pt x="10" y="6"/>
                    <a:pt x="23" y="1"/>
                    <a:pt x="35" y="0"/>
                  </a:cubicBezTo>
                  <a:cubicBezTo>
                    <a:pt x="49" y="0"/>
                    <a:pt x="63" y="2"/>
                    <a:pt x="7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2026" y="3663"/>
              <a:ext cx="391" cy="402"/>
            </a:xfrm>
            <a:custGeom>
              <a:avLst/>
              <a:gdLst>
                <a:gd name="T0" fmla="*/ 131 w 163"/>
                <a:gd name="T1" fmla="*/ 97 h 168"/>
                <a:gd name="T2" fmla="*/ 129 w 163"/>
                <a:gd name="T3" fmla="*/ 102 h 168"/>
                <a:gd name="T4" fmla="*/ 103 w 163"/>
                <a:gd name="T5" fmla="*/ 79 h 168"/>
                <a:gd name="T6" fmla="*/ 104 w 163"/>
                <a:gd name="T7" fmla="*/ 74 h 168"/>
                <a:gd name="T8" fmla="*/ 106 w 163"/>
                <a:gd name="T9" fmla="*/ 68 h 168"/>
                <a:gd name="T10" fmla="*/ 106 w 163"/>
                <a:gd name="T11" fmla="*/ 42 h 168"/>
                <a:gd name="T12" fmla="*/ 106 w 163"/>
                <a:gd name="T13" fmla="*/ 41 h 168"/>
                <a:gd name="T14" fmla="*/ 104 w 163"/>
                <a:gd name="T15" fmla="*/ 67 h 168"/>
                <a:gd name="T16" fmla="*/ 103 w 163"/>
                <a:gd name="T17" fmla="*/ 73 h 168"/>
                <a:gd name="T18" fmla="*/ 77 w 163"/>
                <a:gd name="T19" fmla="*/ 56 h 168"/>
                <a:gd name="T20" fmla="*/ 77 w 163"/>
                <a:gd name="T21" fmla="*/ 52 h 168"/>
                <a:gd name="T22" fmla="*/ 75 w 163"/>
                <a:gd name="T23" fmla="*/ 36 h 168"/>
                <a:gd name="T24" fmla="*/ 67 w 163"/>
                <a:gd name="T25" fmla="*/ 14 h 168"/>
                <a:gd name="T26" fmla="*/ 74 w 163"/>
                <a:gd name="T27" fmla="*/ 36 h 168"/>
                <a:gd name="T28" fmla="*/ 75 w 163"/>
                <a:gd name="T29" fmla="*/ 50 h 168"/>
                <a:gd name="T30" fmla="*/ 41 w 163"/>
                <a:gd name="T31" fmla="*/ 33 h 168"/>
                <a:gd name="T32" fmla="*/ 36 w 163"/>
                <a:gd name="T33" fmla="*/ 17 h 168"/>
                <a:gd name="T34" fmla="*/ 35 w 163"/>
                <a:gd name="T35" fmla="*/ 17 h 168"/>
                <a:gd name="T36" fmla="*/ 40 w 163"/>
                <a:gd name="T37" fmla="*/ 33 h 168"/>
                <a:gd name="T38" fmla="*/ 1 w 163"/>
                <a:gd name="T39" fmla="*/ 16 h 168"/>
                <a:gd name="T40" fmla="*/ 0 w 163"/>
                <a:gd name="T41" fmla="*/ 16 h 168"/>
                <a:gd name="T42" fmla="*/ 39 w 163"/>
                <a:gd name="T43" fmla="*/ 34 h 168"/>
                <a:gd name="T44" fmla="*/ 24 w 163"/>
                <a:gd name="T45" fmla="*/ 39 h 168"/>
                <a:gd name="T46" fmla="*/ 24 w 163"/>
                <a:gd name="T47" fmla="*/ 40 h 168"/>
                <a:gd name="T48" fmla="*/ 40 w 163"/>
                <a:gd name="T49" fmla="*/ 34 h 168"/>
                <a:gd name="T50" fmla="*/ 69 w 163"/>
                <a:gd name="T51" fmla="*/ 58 h 168"/>
                <a:gd name="T52" fmla="*/ 55 w 163"/>
                <a:gd name="T53" fmla="*/ 62 h 168"/>
                <a:gd name="T54" fmla="*/ 35 w 163"/>
                <a:gd name="T55" fmla="*/ 66 h 168"/>
                <a:gd name="T56" fmla="*/ 56 w 163"/>
                <a:gd name="T57" fmla="*/ 63 h 168"/>
                <a:gd name="T58" fmla="*/ 71 w 163"/>
                <a:gd name="T59" fmla="*/ 59 h 168"/>
                <a:gd name="T60" fmla="*/ 75 w 163"/>
                <a:gd name="T61" fmla="*/ 58 h 168"/>
                <a:gd name="T62" fmla="*/ 95 w 163"/>
                <a:gd name="T63" fmla="*/ 81 h 168"/>
                <a:gd name="T64" fmla="*/ 89 w 163"/>
                <a:gd name="T65" fmla="*/ 83 h 168"/>
                <a:gd name="T66" fmla="*/ 65 w 163"/>
                <a:gd name="T67" fmla="*/ 89 h 168"/>
                <a:gd name="T68" fmla="*/ 66 w 163"/>
                <a:gd name="T69" fmla="*/ 89 h 168"/>
                <a:gd name="T70" fmla="*/ 90 w 163"/>
                <a:gd name="T71" fmla="*/ 84 h 168"/>
                <a:gd name="T72" fmla="*/ 95 w 163"/>
                <a:gd name="T73" fmla="*/ 83 h 168"/>
                <a:gd name="T74" fmla="*/ 101 w 163"/>
                <a:gd name="T75" fmla="*/ 81 h 168"/>
                <a:gd name="T76" fmla="*/ 120 w 163"/>
                <a:gd name="T77" fmla="*/ 109 h 168"/>
                <a:gd name="T78" fmla="*/ 114 w 163"/>
                <a:gd name="T79" fmla="*/ 110 h 168"/>
                <a:gd name="T80" fmla="*/ 90 w 163"/>
                <a:gd name="T81" fmla="*/ 112 h 168"/>
                <a:gd name="T82" fmla="*/ 90 w 163"/>
                <a:gd name="T83" fmla="*/ 113 h 168"/>
                <a:gd name="T84" fmla="*/ 115 w 163"/>
                <a:gd name="T85" fmla="*/ 111 h 168"/>
                <a:gd name="T86" fmla="*/ 119 w 163"/>
                <a:gd name="T87" fmla="*/ 111 h 168"/>
                <a:gd name="T88" fmla="*/ 121 w 163"/>
                <a:gd name="T89" fmla="*/ 110 h 168"/>
                <a:gd name="T90" fmla="*/ 159 w 163"/>
                <a:gd name="T91" fmla="*/ 168 h 168"/>
                <a:gd name="T92" fmla="*/ 163 w 163"/>
                <a:gd name="T93" fmla="*/ 165 h 168"/>
                <a:gd name="T94" fmla="*/ 130 w 163"/>
                <a:gd name="T95" fmla="*/ 103 h 168"/>
                <a:gd name="T96" fmla="*/ 131 w 163"/>
                <a:gd name="T97" fmla="*/ 102 h 168"/>
                <a:gd name="T98" fmla="*/ 132 w 163"/>
                <a:gd name="T99" fmla="*/ 97 h 168"/>
                <a:gd name="T100" fmla="*/ 136 w 163"/>
                <a:gd name="T101" fmla="*/ 71 h 168"/>
                <a:gd name="T102" fmla="*/ 136 w 163"/>
                <a:gd name="T103" fmla="*/ 7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3" h="168">
                  <a:moveTo>
                    <a:pt x="134" y="84"/>
                  </a:moveTo>
                  <a:cubicBezTo>
                    <a:pt x="134" y="89"/>
                    <a:pt x="132" y="93"/>
                    <a:pt x="131" y="97"/>
                  </a:cubicBezTo>
                  <a:cubicBezTo>
                    <a:pt x="130" y="98"/>
                    <a:pt x="130" y="100"/>
                    <a:pt x="129" y="101"/>
                  </a:cubicBezTo>
                  <a:cubicBezTo>
                    <a:pt x="129" y="101"/>
                    <a:pt x="129" y="102"/>
                    <a:pt x="129" y="102"/>
                  </a:cubicBezTo>
                  <a:cubicBezTo>
                    <a:pt x="128" y="103"/>
                    <a:pt x="127" y="105"/>
                    <a:pt x="127" y="106"/>
                  </a:cubicBezTo>
                  <a:cubicBezTo>
                    <a:pt x="119" y="96"/>
                    <a:pt x="111" y="87"/>
                    <a:pt x="103" y="79"/>
                  </a:cubicBezTo>
                  <a:cubicBezTo>
                    <a:pt x="103" y="78"/>
                    <a:pt x="104" y="76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5" y="72"/>
                    <a:pt x="105" y="70"/>
                    <a:pt x="106" y="68"/>
                  </a:cubicBezTo>
                  <a:cubicBezTo>
                    <a:pt x="106" y="64"/>
                    <a:pt x="107" y="60"/>
                    <a:pt x="107" y="55"/>
                  </a:cubicBezTo>
                  <a:cubicBezTo>
                    <a:pt x="107" y="51"/>
                    <a:pt x="107" y="46"/>
                    <a:pt x="106" y="42"/>
                  </a:cubicBezTo>
                  <a:cubicBezTo>
                    <a:pt x="105" y="37"/>
                    <a:pt x="104" y="32"/>
                    <a:pt x="103" y="27"/>
                  </a:cubicBezTo>
                  <a:cubicBezTo>
                    <a:pt x="104" y="32"/>
                    <a:pt x="105" y="37"/>
                    <a:pt x="106" y="41"/>
                  </a:cubicBezTo>
                  <a:cubicBezTo>
                    <a:pt x="106" y="46"/>
                    <a:pt x="106" y="51"/>
                    <a:pt x="106" y="55"/>
                  </a:cubicBezTo>
                  <a:cubicBezTo>
                    <a:pt x="106" y="59"/>
                    <a:pt x="105" y="63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2" y="75"/>
                    <a:pt x="102" y="76"/>
                    <a:pt x="101" y="78"/>
                  </a:cubicBezTo>
                  <a:cubicBezTo>
                    <a:pt x="93" y="70"/>
                    <a:pt x="85" y="63"/>
                    <a:pt x="77" y="56"/>
                  </a:cubicBezTo>
                  <a:cubicBezTo>
                    <a:pt x="77" y="55"/>
                    <a:pt x="77" y="53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0"/>
                    <a:pt x="76" y="48"/>
                    <a:pt x="76" y="47"/>
                  </a:cubicBezTo>
                  <a:cubicBezTo>
                    <a:pt x="76" y="43"/>
                    <a:pt x="75" y="39"/>
                    <a:pt x="75" y="36"/>
                  </a:cubicBezTo>
                  <a:cubicBezTo>
                    <a:pt x="74" y="32"/>
                    <a:pt x="73" y="28"/>
                    <a:pt x="71" y="25"/>
                  </a:cubicBezTo>
                  <a:cubicBezTo>
                    <a:pt x="70" y="21"/>
                    <a:pt x="69" y="17"/>
                    <a:pt x="67" y="14"/>
                  </a:cubicBezTo>
                  <a:cubicBezTo>
                    <a:pt x="68" y="17"/>
                    <a:pt x="70" y="21"/>
                    <a:pt x="71" y="25"/>
                  </a:cubicBezTo>
                  <a:cubicBezTo>
                    <a:pt x="72" y="28"/>
                    <a:pt x="73" y="32"/>
                    <a:pt x="74" y="36"/>
                  </a:cubicBezTo>
                  <a:cubicBezTo>
                    <a:pt x="74" y="39"/>
                    <a:pt x="75" y="43"/>
                    <a:pt x="75" y="46"/>
                  </a:cubicBezTo>
                  <a:cubicBezTo>
                    <a:pt x="75" y="48"/>
                    <a:pt x="75" y="49"/>
                    <a:pt x="75" y="50"/>
                  </a:cubicBezTo>
                  <a:cubicBezTo>
                    <a:pt x="75" y="52"/>
                    <a:pt x="75" y="53"/>
                    <a:pt x="75" y="55"/>
                  </a:cubicBezTo>
                  <a:cubicBezTo>
                    <a:pt x="64" y="47"/>
                    <a:pt x="52" y="40"/>
                    <a:pt x="41" y="33"/>
                  </a:cubicBezTo>
                  <a:cubicBezTo>
                    <a:pt x="41" y="32"/>
                    <a:pt x="40" y="32"/>
                    <a:pt x="40" y="31"/>
                  </a:cubicBezTo>
                  <a:cubicBezTo>
                    <a:pt x="39" y="26"/>
                    <a:pt x="38" y="21"/>
                    <a:pt x="36" y="17"/>
                  </a:cubicBezTo>
                  <a:cubicBezTo>
                    <a:pt x="33" y="11"/>
                    <a:pt x="26" y="0"/>
                    <a:pt x="26" y="0"/>
                  </a:cubicBezTo>
                  <a:cubicBezTo>
                    <a:pt x="26" y="0"/>
                    <a:pt x="33" y="11"/>
                    <a:pt x="35" y="17"/>
                  </a:cubicBezTo>
                  <a:cubicBezTo>
                    <a:pt x="37" y="21"/>
                    <a:pt x="38" y="25"/>
                    <a:pt x="39" y="29"/>
                  </a:cubicBezTo>
                  <a:cubicBezTo>
                    <a:pt x="39" y="31"/>
                    <a:pt x="39" y="32"/>
                    <a:pt x="40" y="33"/>
                  </a:cubicBezTo>
                  <a:cubicBezTo>
                    <a:pt x="32" y="29"/>
                    <a:pt x="28" y="27"/>
                    <a:pt x="20" y="23"/>
                  </a:cubicBezTo>
                  <a:cubicBezTo>
                    <a:pt x="12" y="20"/>
                    <a:pt x="8" y="18"/>
                    <a:pt x="1" y="16"/>
                  </a:cubicBezTo>
                  <a:cubicBezTo>
                    <a:pt x="4" y="17"/>
                    <a:pt x="5" y="17"/>
                    <a:pt x="9" y="19"/>
                  </a:cubicBezTo>
                  <a:cubicBezTo>
                    <a:pt x="5" y="17"/>
                    <a:pt x="4" y="17"/>
                    <a:pt x="0" y="16"/>
                  </a:cubicBezTo>
                  <a:cubicBezTo>
                    <a:pt x="8" y="19"/>
                    <a:pt x="12" y="20"/>
                    <a:pt x="20" y="24"/>
                  </a:cubicBezTo>
                  <a:cubicBezTo>
                    <a:pt x="28" y="27"/>
                    <a:pt x="31" y="29"/>
                    <a:pt x="39" y="34"/>
                  </a:cubicBezTo>
                  <a:cubicBezTo>
                    <a:pt x="38" y="34"/>
                    <a:pt x="37" y="35"/>
                    <a:pt x="36" y="35"/>
                  </a:cubicBezTo>
                  <a:cubicBezTo>
                    <a:pt x="32" y="37"/>
                    <a:pt x="28" y="38"/>
                    <a:pt x="24" y="39"/>
                  </a:cubicBezTo>
                  <a:cubicBezTo>
                    <a:pt x="18" y="41"/>
                    <a:pt x="7" y="44"/>
                    <a:pt x="7" y="44"/>
                  </a:cubicBezTo>
                  <a:cubicBezTo>
                    <a:pt x="7" y="44"/>
                    <a:pt x="18" y="41"/>
                    <a:pt x="24" y="40"/>
                  </a:cubicBezTo>
                  <a:cubicBezTo>
                    <a:pt x="29" y="39"/>
                    <a:pt x="33" y="37"/>
                    <a:pt x="38" y="35"/>
                  </a:cubicBezTo>
                  <a:cubicBezTo>
                    <a:pt x="38" y="35"/>
                    <a:pt x="39" y="35"/>
                    <a:pt x="40" y="34"/>
                  </a:cubicBezTo>
                  <a:cubicBezTo>
                    <a:pt x="52" y="41"/>
                    <a:pt x="63" y="49"/>
                    <a:pt x="73" y="57"/>
                  </a:cubicBezTo>
                  <a:cubicBezTo>
                    <a:pt x="72" y="57"/>
                    <a:pt x="71" y="58"/>
                    <a:pt x="69" y="58"/>
                  </a:cubicBezTo>
                  <a:cubicBezTo>
                    <a:pt x="68" y="58"/>
                    <a:pt x="66" y="59"/>
                    <a:pt x="65" y="59"/>
                  </a:cubicBezTo>
                  <a:cubicBezTo>
                    <a:pt x="62" y="60"/>
                    <a:pt x="58" y="61"/>
                    <a:pt x="55" y="62"/>
                  </a:cubicBezTo>
                  <a:cubicBezTo>
                    <a:pt x="52" y="63"/>
                    <a:pt x="48" y="64"/>
                    <a:pt x="45" y="64"/>
                  </a:cubicBezTo>
                  <a:cubicBezTo>
                    <a:pt x="42" y="65"/>
                    <a:pt x="38" y="66"/>
                    <a:pt x="35" y="66"/>
                  </a:cubicBezTo>
                  <a:cubicBezTo>
                    <a:pt x="38" y="66"/>
                    <a:pt x="42" y="65"/>
                    <a:pt x="45" y="65"/>
                  </a:cubicBezTo>
                  <a:cubicBezTo>
                    <a:pt x="49" y="64"/>
                    <a:pt x="52" y="64"/>
                    <a:pt x="56" y="63"/>
                  </a:cubicBezTo>
                  <a:cubicBezTo>
                    <a:pt x="59" y="62"/>
                    <a:pt x="62" y="61"/>
                    <a:pt x="66" y="61"/>
                  </a:cubicBezTo>
                  <a:cubicBezTo>
                    <a:pt x="68" y="60"/>
                    <a:pt x="69" y="60"/>
                    <a:pt x="71" y="59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2" y="59"/>
                    <a:pt x="74" y="59"/>
                    <a:pt x="75" y="58"/>
                  </a:cubicBezTo>
                  <a:cubicBezTo>
                    <a:pt x="84" y="65"/>
                    <a:pt x="91" y="72"/>
                    <a:pt x="99" y="80"/>
                  </a:cubicBezTo>
                  <a:cubicBezTo>
                    <a:pt x="98" y="80"/>
                    <a:pt x="97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3" y="82"/>
                    <a:pt x="91" y="82"/>
                    <a:pt x="89" y="83"/>
                  </a:cubicBezTo>
                  <a:cubicBezTo>
                    <a:pt x="86" y="84"/>
                    <a:pt x="82" y="85"/>
                    <a:pt x="78" y="86"/>
                  </a:cubicBezTo>
                  <a:cubicBezTo>
                    <a:pt x="74" y="87"/>
                    <a:pt x="70" y="88"/>
                    <a:pt x="65" y="89"/>
                  </a:cubicBezTo>
                  <a:cubicBezTo>
                    <a:pt x="61" y="89"/>
                    <a:pt x="57" y="90"/>
                    <a:pt x="53" y="90"/>
                  </a:cubicBezTo>
                  <a:cubicBezTo>
                    <a:pt x="57" y="90"/>
                    <a:pt x="62" y="90"/>
                    <a:pt x="66" y="89"/>
                  </a:cubicBezTo>
                  <a:cubicBezTo>
                    <a:pt x="70" y="89"/>
                    <a:pt x="74" y="88"/>
                    <a:pt x="78" y="87"/>
                  </a:cubicBezTo>
                  <a:cubicBezTo>
                    <a:pt x="82" y="86"/>
                    <a:pt x="86" y="85"/>
                    <a:pt x="90" y="84"/>
                  </a:cubicBezTo>
                  <a:cubicBezTo>
                    <a:pt x="92" y="84"/>
                    <a:pt x="94" y="83"/>
                    <a:pt x="95" y="83"/>
                  </a:cubicBezTo>
                  <a:cubicBezTo>
                    <a:pt x="95" y="83"/>
                    <a:pt x="95" y="83"/>
                    <a:pt x="95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8" y="82"/>
                    <a:pt x="99" y="82"/>
                    <a:pt x="101" y="81"/>
                  </a:cubicBezTo>
                  <a:cubicBezTo>
                    <a:pt x="109" y="90"/>
                    <a:pt x="117" y="99"/>
                    <a:pt x="124" y="108"/>
                  </a:cubicBezTo>
                  <a:cubicBezTo>
                    <a:pt x="123" y="108"/>
                    <a:pt x="121" y="109"/>
                    <a:pt x="120" y="109"/>
                  </a:cubicBezTo>
                  <a:cubicBezTo>
                    <a:pt x="120" y="109"/>
                    <a:pt x="119" y="109"/>
                    <a:pt x="119" y="109"/>
                  </a:cubicBezTo>
                  <a:cubicBezTo>
                    <a:pt x="117" y="109"/>
                    <a:pt x="116" y="110"/>
                    <a:pt x="114" y="110"/>
                  </a:cubicBezTo>
                  <a:cubicBezTo>
                    <a:pt x="110" y="111"/>
                    <a:pt x="106" y="111"/>
                    <a:pt x="102" y="112"/>
                  </a:cubicBezTo>
                  <a:cubicBezTo>
                    <a:pt x="98" y="112"/>
                    <a:pt x="94" y="112"/>
                    <a:pt x="90" y="112"/>
                  </a:cubicBezTo>
                  <a:cubicBezTo>
                    <a:pt x="86" y="113"/>
                    <a:pt x="81" y="113"/>
                    <a:pt x="77" y="112"/>
                  </a:cubicBezTo>
                  <a:cubicBezTo>
                    <a:pt x="81" y="113"/>
                    <a:pt x="86" y="113"/>
                    <a:pt x="90" y="113"/>
                  </a:cubicBezTo>
                  <a:cubicBezTo>
                    <a:pt x="94" y="113"/>
                    <a:pt x="98" y="113"/>
                    <a:pt x="102" y="112"/>
                  </a:cubicBezTo>
                  <a:cubicBezTo>
                    <a:pt x="107" y="112"/>
                    <a:pt x="111" y="112"/>
                    <a:pt x="115" y="111"/>
                  </a:cubicBezTo>
                  <a:cubicBezTo>
                    <a:pt x="116" y="111"/>
                    <a:pt x="118" y="111"/>
                    <a:pt x="119" y="111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20" y="111"/>
                    <a:pt x="120" y="111"/>
                    <a:pt x="121" y="110"/>
                  </a:cubicBezTo>
                  <a:cubicBezTo>
                    <a:pt x="122" y="110"/>
                    <a:pt x="124" y="110"/>
                    <a:pt x="125" y="110"/>
                  </a:cubicBezTo>
                  <a:cubicBezTo>
                    <a:pt x="139" y="128"/>
                    <a:pt x="149" y="147"/>
                    <a:pt x="159" y="168"/>
                  </a:cubicBezTo>
                  <a:cubicBezTo>
                    <a:pt x="159" y="167"/>
                    <a:pt x="160" y="167"/>
                    <a:pt x="161" y="167"/>
                  </a:cubicBezTo>
                  <a:cubicBezTo>
                    <a:pt x="162" y="166"/>
                    <a:pt x="162" y="166"/>
                    <a:pt x="163" y="165"/>
                  </a:cubicBezTo>
                  <a:cubicBezTo>
                    <a:pt x="153" y="145"/>
                    <a:pt x="142" y="126"/>
                    <a:pt x="128" y="107"/>
                  </a:cubicBezTo>
                  <a:cubicBezTo>
                    <a:pt x="129" y="106"/>
                    <a:pt x="130" y="105"/>
                    <a:pt x="130" y="103"/>
                  </a:cubicBezTo>
                  <a:cubicBezTo>
                    <a:pt x="130" y="103"/>
                    <a:pt x="130" y="102"/>
                    <a:pt x="131" y="102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100"/>
                    <a:pt x="132" y="99"/>
                    <a:pt x="132" y="97"/>
                  </a:cubicBezTo>
                  <a:cubicBezTo>
                    <a:pt x="134" y="93"/>
                    <a:pt x="135" y="89"/>
                    <a:pt x="135" y="85"/>
                  </a:cubicBezTo>
                  <a:cubicBezTo>
                    <a:pt x="136" y="80"/>
                    <a:pt x="136" y="76"/>
                    <a:pt x="136" y="71"/>
                  </a:cubicBezTo>
                  <a:cubicBezTo>
                    <a:pt x="136" y="67"/>
                    <a:pt x="136" y="62"/>
                    <a:pt x="135" y="57"/>
                  </a:cubicBezTo>
                  <a:cubicBezTo>
                    <a:pt x="136" y="62"/>
                    <a:pt x="136" y="66"/>
                    <a:pt x="136" y="71"/>
                  </a:cubicBezTo>
                  <a:cubicBezTo>
                    <a:pt x="136" y="76"/>
                    <a:pt x="135" y="80"/>
                    <a:pt x="13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" name="Freeform 51"/>
          <p:cNvSpPr>
            <a:spLocks/>
          </p:cNvSpPr>
          <p:nvPr/>
        </p:nvSpPr>
        <p:spPr bwMode="auto">
          <a:xfrm>
            <a:off x="1839504" y="5438316"/>
            <a:ext cx="4554348" cy="2418308"/>
          </a:xfrm>
          <a:custGeom>
            <a:avLst/>
            <a:gdLst>
              <a:gd name="T0" fmla="*/ 623 w 707"/>
              <a:gd name="T1" fmla="*/ 374 h 374"/>
              <a:gd name="T2" fmla="*/ 615 w 707"/>
              <a:gd name="T3" fmla="*/ 35 h 374"/>
              <a:gd name="T4" fmla="*/ 501 w 707"/>
              <a:gd name="T5" fmla="*/ 1 h 374"/>
              <a:gd name="T6" fmla="*/ 266 w 707"/>
              <a:gd name="T7" fmla="*/ 29 h 374"/>
              <a:gd name="T8" fmla="*/ 152 w 707"/>
              <a:gd name="T9" fmla="*/ 15 h 374"/>
              <a:gd name="T10" fmla="*/ 9 w 707"/>
              <a:gd name="T11" fmla="*/ 130 h 374"/>
              <a:gd name="T12" fmla="*/ 1 w 707"/>
              <a:gd name="T13" fmla="*/ 171 h 374"/>
              <a:gd name="T14" fmla="*/ 10 w 707"/>
              <a:gd name="T15" fmla="*/ 203 h 374"/>
              <a:gd name="T16" fmla="*/ 193 w 707"/>
              <a:gd name="T17" fmla="*/ 317 h 374"/>
              <a:gd name="T18" fmla="*/ 404 w 707"/>
              <a:gd name="T19" fmla="*/ 333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07" h="374">
                <a:moveTo>
                  <a:pt x="623" y="374"/>
                </a:moveTo>
                <a:cubicBezTo>
                  <a:pt x="660" y="280"/>
                  <a:pt x="707" y="113"/>
                  <a:pt x="615" y="35"/>
                </a:cubicBezTo>
                <a:cubicBezTo>
                  <a:pt x="584" y="9"/>
                  <a:pt x="542" y="0"/>
                  <a:pt x="501" y="1"/>
                </a:cubicBezTo>
                <a:cubicBezTo>
                  <a:pt x="419" y="5"/>
                  <a:pt x="350" y="42"/>
                  <a:pt x="266" y="29"/>
                </a:cubicBezTo>
                <a:cubicBezTo>
                  <a:pt x="228" y="24"/>
                  <a:pt x="190" y="15"/>
                  <a:pt x="152" y="15"/>
                </a:cubicBezTo>
                <a:cubicBezTo>
                  <a:pt x="71" y="15"/>
                  <a:pt x="34" y="58"/>
                  <a:pt x="9" y="130"/>
                </a:cubicBezTo>
                <a:cubicBezTo>
                  <a:pt x="5" y="143"/>
                  <a:pt x="0" y="157"/>
                  <a:pt x="1" y="171"/>
                </a:cubicBezTo>
                <a:cubicBezTo>
                  <a:pt x="1" y="182"/>
                  <a:pt x="5" y="193"/>
                  <a:pt x="10" y="203"/>
                </a:cubicBezTo>
                <a:cubicBezTo>
                  <a:pt x="44" y="269"/>
                  <a:pt x="122" y="298"/>
                  <a:pt x="193" y="317"/>
                </a:cubicBezTo>
                <a:cubicBezTo>
                  <a:pt x="262" y="336"/>
                  <a:pt x="335" y="351"/>
                  <a:pt x="404" y="333"/>
                </a:cubicBezTo>
              </a:path>
            </a:pathLst>
          </a:custGeom>
          <a:noFill/>
          <a:ln w="15875" cap="flat">
            <a:solidFill>
              <a:srgbClr val="11A49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43"/>
          <p:cNvSpPr>
            <a:spLocks/>
          </p:cNvSpPr>
          <p:nvPr/>
        </p:nvSpPr>
        <p:spPr bwMode="auto">
          <a:xfrm>
            <a:off x="-457200" y="-1287066"/>
            <a:ext cx="3392488" cy="2265363"/>
          </a:xfrm>
          <a:custGeom>
            <a:avLst/>
            <a:gdLst>
              <a:gd name="T0" fmla="*/ 391 w 565"/>
              <a:gd name="T1" fmla="*/ 316 h 376"/>
              <a:gd name="T2" fmla="*/ 343 w 565"/>
              <a:gd name="T3" fmla="*/ 343 h 376"/>
              <a:gd name="T4" fmla="*/ 216 w 565"/>
              <a:gd name="T5" fmla="*/ 365 h 376"/>
              <a:gd name="T6" fmla="*/ 178 w 565"/>
              <a:gd name="T7" fmla="*/ 353 h 376"/>
              <a:gd name="T8" fmla="*/ 96 w 565"/>
              <a:gd name="T9" fmla="*/ 359 h 376"/>
              <a:gd name="T10" fmla="*/ 17 w 565"/>
              <a:gd name="T11" fmla="*/ 314 h 376"/>
              <a:gd name="T12" fmla="*/ 22 w 565"/>
              <a:gd name="T13" fmla="*/ 233 h 376"/>
              <a:gd name="T14" fmla="*/ 108 w 565"/>
              <a:gd name="T15" fmla="*/ 129 h 376"/>
              <a:gd name="T16" fmla="*/ 125 w 565"/>
              <a:gd name="T17" fmla="*/ 112 h 376"/>
              <a:gd name="T18" fmla="*/ 141 w 565"/>
              <a:gd name="T19" fmla="*/ 95 h 376"/>
              <a:gd name="T20" fmla="*/ 196 w 565"/>
              <a:gd name="T21" fmla="*/ 49 h 376"/>
              <a:gd name="T22" fmla="*/ 228 w 565"/>
              <a:gd name="T23" fmla="*/ 34 h 376"/>
              <a:gd name="T24" fmla="*/ 260 w 565"/>
              <a:gd name="T25" fmla="*/ 23 h 376"/>
              <a:gd name="T26" fmla="*/ 292 w 565"/>
              <a:gd name="T27" fmla="*/ 18 h 376"/>
              <a:gd name="T28" fmla="*/ 348 w 565"/>
              <a:gd name="T29" fmla="*/ 1 h 376"/>
              <a:gd name="T30" fmla="*/ 376 w 565"/>
              <a:gd name="T31" fmla="*/ 1 h 376"/>
              <a:gd name="T32" fmla="*/ 424 w 565"/>
              <a:gd name="T33" fmla="*/ 10 h 376"/>
              <a:gd name="T34" fmla="*/ 447 w 565"/>
              <a:gd name="T35" fmla="*/ 20 h 376"/>
              <a:gd name="T36" fmla="*/ 553 w 565"/>
              <a:gd name="T37" fmla="*/ 110 h 376"/>
              <a:gd name="T38" fmla="*/ 544 w 565"/>
              <a:gd name="T39" fmla="*/ 173 h 376"/>
              <a:gd name="T40" fmla="*/ 491 w 565"/>
              <a:gd name="T41" fmla="*/ 237 h 376"/>
              <a:gd name="T42" fmla="*/ 391 w 565"/>
              <a:gd name="T43" fmla="*/ 31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65" h="376">
                <a:moveTo>
                  <a:pt x="391" y="316"/>
                </a:moveTo>
                <a:cubicBezTo>
                  <a:pt x="376" y="325"/>
                  <a:pt x="360" y="335"/>
                  <a:pt x="343" y="343"/>
                </a:cubicBezTo>
                <a:cubicBezTo>
                  <a:pt x="304" y="362"/>
                  <a:pt x="259" y="376"/>
                  <a:pt x="216" y="365"/>
                </a:cubicBezTo>
                <a:cubicBezTo>
                  <a:pt x="204" y="361"/>
                  <a:pt x="191" y="356"/>
                  <a:pt x="178" y="353"/>
                </a:cubicBezTo>
                <a:cubicBezTo>
                  <a:pt x="151" y="349"/>
                  <a:pt x="124" y="360"/>
                  <a:pt x="96" y="359"/>
                </a:cubicBezTo>
                <a:cubicBezTo>
                  <a:pt x="64" y="358"/>
                  <a:pt x="34" y="340"/>
                  <a:pt x="17" y="314"/>
                </a:cubicBezTo>
                <a:cubicBezTo>
                  <a:pt x="0" y="289"/>
                  <a:pt x="8" y="258"/>
                  <a:pt x="22" y="233"/>
                </a:cubicBezTo>
                <a:cubicBezTo>
                  <a:pt x="44" y="197"/>
                  <a:pt x="86" y="162"/>
                  <a:pt x="108" y="129"/>
                </a:cubicBezTo>
                <a:cubicBezTo>
                  <a:pt x="113" y="123"/>
                  <a:pt x="119" y="117"/>
                  <a:pt x="125" y="112"/>
                </a:cubicBezTo>
                <a:cubicBezTo>
                  <a:pt x="130" y="106"/>
                  <a:pt x="136" y="100"/>
                  <a:pt x="141" y="95"/>
                </a:cubicBezTo>
                <a:cubicBezTo>
                  <a:pt x="158" y="78"/>
                  <a:pt x="176" y="62"/>
                  <a:pt x="196" y="49"/>
                </a:cubicBezTo>
                <a:cubicBezTo>
                  <a:pt x="206" y="43"/>
                  <a:pt x="217" y="37"/>
                  <a:pt x="228" y="34"/>
                </a:cubicBezTo>
                <a:cubicBezTo>
                  <a:pt x="239" y="29"/>
                  <a:pt x="249" y="26"/>
                  <a:pt x="260" y="23"/>
                </a:cubicBezTo>
                <a:cubicBezTo>
                  <a:pt x="270" y="21"/>
                  <a:pt x="281" y="19"/>
                  <a:pt x="292" y="18"/>
                </a:cubicBezTo>
                <a:cubicBezTo>
                  <a:pt x="311" y="9"/>
                  <a:pt x="330" y="3"/>
                  <a:pt x="348" y="1"/>
                </a:cubicBezTo>
                <a:cubicBezTo>
                  <a:pt x="358" y="0"/>
                  <a:pt x="367" y="0"/>
                  <a:pt x="376" y="1"/>
                </a:cubicBezTo>
                <a:cubicBezTo>
                  <a:pt x="392" y="2"/>
                  <a:pt x="409" y="5"/>
                  <a:pt x="424" y="10"/>
                </a:cubicBezTo>
                <a:cubicBezTo>
                  <a:pt x="432" y="13"/>
                  <a:pt x="440" y="16"/>
                  <a:pt x="447" y="20"/>
                </a:cubicBezTo>
                <a:cubicBezTo>
                  <a:pt x="490" y="39"/>
                  <a:pt x="532" y="66"/>
                  <a:pt x="553" y="110"/>
                </a:cubicBezTo>
                <a:cubicBezTo>
                  <a:pt x="565" y="134"/>
                  <a:pt x="558" y="150"/>
                  <a:pt x="544" y="173"/>
                </a:cubicBezTo>
                <a:cubicBezTo>
                  <a:pt x="530" y="197"/>
                  <a:pt x="511" y="218"/>
                  <a:pt x="491" y="237"/>
                </a:cubicBezTo>
                <a:cubicBezTo>
                  <a:pt x="461" y="266"/>
                  <a:pt x="427" y="293"/>
                  <a:pt x="391" y="316"/>
                </a:cubicBezTo>
                <a:close/>
              </a:path>
            </a:pathLst>
          </a:custGeom>
          <a:solidFill>
            <a:srgbClr val="92E2D9"/>
          </a:solidFill>
          <a:ln>
            <a:noFill/>
          </a:ln>
          <a:effectLst>
            <a:outerShdw blurRad="127000" dist="38100" dir="2700000" sx="101000" sy="101000" algn="tl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135562" y="10300019"/>
            <a:ext cx="3444875" cy="2446338"/>
          </a:xfrm>
          <a:custGeom>
            <a:avLst/>
            <a:gdLst>
              <a:gd name="T0" fmla="*/ 299 w 476"/>
              <a:gd name="T1" fmla="*/ 20 h 337"/>
              <a:gd name="T2" fmla="*/ 283 w 476"/>
              <a:gd name="T3" fmla="*/ 30 h 337"/>
              <a:gd name="T4" fmla="*/ 249 w 476"/>
              <a:gd name="T5" fmla="*/ 89 h 337"/>
              <a:gd name="T6" fmla="*/ 159 w 476"/>
              <a:gd name="T7" fmla="*/ 171 h 337"/>
              <a:gd name="T8" fmla="*/ 13 w 476"/>
              <a:gd name="T9" fmla="*/ 283 h 337"/>
              <a:gd name="T10" fmla="*/ 2 w 476"/>
              <a:gd name="T11" fmla="*/ 309 h 337"/>
              <a:gd name="T12" fmla="*/ 17 w 476"/>
              <a:gd name="T13" fmla="*/ 327 h 337"/>
              <a:gd name="T14" fmla="*/ 90 w 476"/>
              <a:gd name="T15" fmla="*/ 325 h 337"/>
              <a:gd name="T16" fmla="*/ 402 w 476"/>
              <a:gd name="T17" fmla="*/ 233 h 337"/>
              <a:gd name="T18" fmla="*/ 441 w 476"/>
              <a:gd name="T19" fmla="*/ 213 h 337"/>
              <a:gd name="T20" fmla="*/ 461 w 476"/>
              <a:gd name="T21" fmla="*/ 180 h 337"/>
              <a:gd name="T22" fmla="*/ 428 w 476"/>
              <a:gd name="T23" fmla="*/ 62 h 337"/>
              <a:gd name="T24" fmla="*/ 299 w 476"/>
              <a:gd name="T25" fmla="*/ 2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6" h="337">
                <a:moveTo>
                  <a:pt x="299" y="20"/>
                </a:moveTo>
                <a:cubicBezTo>
                  <a:pt x="293" y="22"/>
                  <a:pt x="288" y="26"/>
                  <a:pt x="283" y="30"/>
                </a:cubicBezTo>
                <a:cubicBezTo>
                  <a:pt x="266" y="46"/>
                  <a:pt x="260" y="69"/>
                  <a:pt x="249" y="89"/>
                </a:cubicBezTo>
                <a:cubicBezTo>
                  <a:pt x="230" y="125"/>
                  <a:pt x="195" y="150"/>
                  <a:pt x="159" y="171"/>
                </a:cubicBezTo>
                <a:cubicBezTo>
                  <a:pt x="105" y="202"/>
                  <a:pt x="53" y="234"/>
                  <a:pt x="13" y="283"/>
                </a:cubicBezTo>
                <a:cubicBezTo>
                  <a:pt x="6" y="291"/>
                  <a:pt x="0" y="300"/>
                  <a:pt x="2" y="309"/>
                </a:cubicBezTo>
                <a:cubicBezTo>
                  <a:pt x="3" y="317"/>
                  <a:pt x="10" y="324"/>
                  <a:pt x="17" y="327"/>
                </a:cubicBezTo>
                <a:cubicBezTo>
                  <a:pt x="40" y="337"/>
                  <a:pt x="67" y="330"/>
                  <a:pt x="90" y="325"/>
                </a:cubicBezTo>
                <a:cubicBezTo>
                  <a:pt x="195" y="298"/>
                  <a:pt x="300" y="273"/>
                  <a:pt x="402" y="233"/>
                </a:cubicBezTo>
                <a:cubicBezTo>
                  <a:pt x="416" y="228"/>
                  <a:pt x="430" y="223"/>
                  <a:pt x="441" y="213"/>
                </a:cubicBezTo>
                <a:cubicBezTo>
                  <a:pt x="451" y="204"/>
                  <a:pt x="457" y="193"/>
                  <a:pt x="461" y="180"/>
                </a:cubicBezTo>
                <a:cubicBezTo>
                  <a:pt x="476" y="135"/>
                  <a:pt x="465" y="92"/>
                  <a:pt x="428" y="62"/>
                </a:cubicBezTo>
                <a:cubicBezTo>
                  <a:pt x="395" y="35"/>
                  <a:pt x="341" y="0"/>
                  <a:pt x="299" y="20"/>
                </a:cubicBezTo>
                <a:close/>
              </a:path>
            </a:pathLst>
          </a:custGeom>
          <a:solidFill>
            <a:srgbClr val="92E2D9"/>
          </a:solidFill>
          <a:ln>
            <a:noFill/>
          </a:ln>
          <a:effectLst>
            <a:outerShdw blurRad="127000" dist="38100" dir="13500000" sx="101000" sy="101000" algn="br" rotWithShape="0">
              <a:prstClr val="black">
                <a:alpha val="3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4774566" y="9670506"/>
            <a:ext cx="2395536" cy="3008858"/>
          </a:xfrm>
          <a:custGeom>
            <a:avLst/>
            <a:gdLst>
              <a:gd name="T0" fmla="*/ 366 w 366"/>
              <a:gd name="T1" fmla="*/ 0 h 460"/>
              <a:gd name="T2" fmla="*/ 302 w 366"/>
              <a:gd name="T3" fmla="*/ 86 h 460"/>
              <a:gd name="T4" fmla="*/ 262 w 366"/>
              <a:gd name="T5" fmla="*/ 185 h 460"/>
              <a:gd name="T6" fmla="*/ 151 w 366"/>
              <a:gd name="T7" fmla="*/ 244 h 460"/>
              <a:gd name="T8" fmla="*/ 81 w 366"/>
              <a:gd name="T9" fmla="*/ 349 h 460"/>
              <a:gd name="T10" fmla="*/ 0 w 366"/>
              <a:gd name="T11" fmla="*/ 46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6" h="460">
                <a:moveTo>
                  <a:pt x="366" y="0"/>
                </a:moveTo>
                <a:cubicBezTo>
                  <a:pt x="333" y="17"/>
                  <a:pt x="311" y="50"/>
                  <a:pt x="302" y="86"/>
                </a:cubicBezTo>
                <a:cubicBezTo>
                  <a:pt x="293" y="120"/>
                  <a:pt x="293" y="161"/>
                  <a:pt x="262" y="185"/>
                </a:cubicBezTo>
                <a:cubicBezTo>
                  <a:pt x="229" y="211"/>
                  <a:pt x="185" y="218"/>
                  <a:pt x="151" y="244"/>
                </a:cubicBezTo>
                <a:cubicBezTo>
                  <a:pt x="115" y="270"/>
                  <a:pt x="98" y="310"/>
                  <a:pt x="81" y="349"/>
                </a:cubicBezTo>
                <a:cubicBezTo>
                  <a:pt x="62" y="391"/>
                  <a:pt x="33" y="429"/>
                  <a:pt x="0" y="460"/>
                </a:cubicBezTo>
              </a:path>
            </a:pathLst>
          </a:custGeom>
          <a:noFill/>
          <a:ln w="38100" cap="flat">
            <a:solidFill>
              <a:srgbClr val="11A49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3"/>
          <p:cNvSpPr>
            <a:spLocks/>
          </p:cNvSpPr>
          <p:nvPr/>
        </p:nvSpPr>
        <p:spPr bwMode="auto">
          <a:xfrm>
            <a:off x="-525780" y="10876052"/>
            <a:ext cx="2606040" cy="1849032"/>
          </a:xfrm>
          <a:custGeom>
            <a:avLst/>
            <a:gdLst>
              <a:gd name="T0" fmla="*/ 0 w 339"/>
              <a:gd name="T1" fmla="*/ 171 h 240"/>
              <a:gd name="T2" fmla="*/ 24 w 339"/>
              <a:gd name="T3" fmla="*/ 34 h 240"/>
              <a:gd name="T4" fmla="*/ 44 w 339"/>
              <a:gd name="T5" fmla="*/ 9 h 240"/>
              <a:gd name="T6" fmla="*/ 92 w 339"/>
              <a:gd name="T7" fmla="*/ 22 h 240"/>
              <a:gd name="T8" fmla="*/ 121 w 339"/>
              <a:gd name="T9" fmla="*/ 67 h 240"/>
              <a:gd name="T10" fmla="*/ 185 w 339"/>
              <a:gd name="T11" fmla="*/ 106 h 240"/>
              <a:gd name="T12" fmla="*/ 255 w 339"/>
              <a:gd name="T13" fmla="*/ 113 h 240"/>
              <a:gd name="T14" fmla="*/ 311 w 339"/>
              <a:gd name="T15" fmla="*/ 163 h 240"/>
              <a:gd name="T16" fmla="*/ 317 w 339"/>
              <a:gd name="T17" fmla="*/ 207 h 240"/>
              <a:gd name="T18" fmla="*/ 294 w 339"/>
              <a:gd name="T19" fmla="*/ 216 h 240"/>
              <a:gd name="T20" fmla="*/ 66 w 339"/>
              <a:gd name="T21" fmla="*/ 236 h 240"/>
              <a:gd name="T22" fmla="*/ 9 w 339"/>
              <a:gd name="T23" fmla="*/ 213 h 240"/>
              <a:gd name="T24" fmla="*/ 0 w 339"/>
              <a:gd name="T25" fmla="*/ 171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9" h="240">
                <a:moveTo>
                  <a:pt x="0" y="171"/>
                </a:moveTo>
                <a:cubicBezTo>
                  <a:pt x="2" y="124"/>
                  <a:pt x="6" y="78"/>
                  <a:pt x="24" y="34"/>
                </a:cubicBezTo>
                <a:cubicBezTo>
                  <a:pt x="29" y="24"/>
                  <a:pt x="34" y="14"/>
                  <a:pt x="44" y="9"/>
                </a:cubicBezTo>
                <a:cubicBezTo>
                  <a:pt x="60" y="0"/>
                  <a:pt x="80" y="9"/>
                  <a:pt x="92" y="22"/>
                </a:cubicBezTo>
                <a:cubicBezTo>
                  <a:pt x="103" y="36"/>
                  <a:pt x="110" y="53"/>
                  <a:pt x="121" y="67"/>
                </a:cubicBezTo>
                <a:cubicBezTo>
                  <a:pt x="136" y="87"/>
                  <a:pt x="160" y="102"/>
                  <a:pt x="185" y="106"/>
                </a:cubicBezTo>
                <a:cubicBezTo>
                  <a:pt x="208" y="109"/>
                  <a:pt x="233" y="105"/>
                  <a:pt x="255" y="113"/>
                </a:cubicBezTo>
                <a:cubicBezTo>
                  <a:pt x="279" y="121"/>
                  <a:pt x="295" y="143"/>
                  <a:pt x="311" y="163"/>
                </a:cubicBezTo>
                <a:cubicBezTo>
                  <a:pt x="321" y="177"/>
                  <a:pt x="339" y="191"/>
                  <a:pt x="317" y="207"/>
                </a:cubicBezTo>
                <a:cubicBezTo>
                  <a:pt x="310" y="212"/>
                  <a:pt x="302" y="214"/>
                  <a:pt x="294" y="216"/>
                </a:cubicBezTo>
                <a:cubicBezTo>
                  <a:pt x="219" y="233"/>
                  <a:pt x="142" y="240"/>
                  <a:pt x="66" y="236"/>
                </a:cubicBezTo>
                <a:cubicBezTo>
                  <a:pt x="45" y="234"/>
                  <a:pt x="21" y="231"/>
                  <a:pt x="9" y="213"/>
                </a:cubicBezTo>
                <a:cubicBezTo>
                  <a:pt x="0" y="201"/>
                  <a:pt x="0" y="185"/>
                  <a:pt x="0" y="171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dirty="0"/>
          </a:p>
          <a:p>
            <a:endParaRPr lang="en-US" dirty="0"/>
          </a:p>
        </p:txBody>
      </p:sp>
      <p:sp>
        <p:nvSpPr>
          <p:cNvPr id="41" name="Freeform 31"/>
          <p:cNvSpPr>
            <a:spLocks/>
          </p:cNvSpPr>
          <p:nvPr/>
        </p:nvSpPr>
        <p:spPr bwMode="auto">
          <a:xfrm>
            <a:off x="545652" y="5626911"/>
            <a:ext cx="5571999" cy="4937740"/>
          </a:xfrm>
          <a:custGeom>
            <a:avLst/>
            <a:gdLst>
              <a:gd name="T0" fmla="*/ 760 w 793"/>
              <a:gd name="T1" fmla="*/ 88 h 702"/>
              <a:gd name="T2" fmla="*/ 739 w 793"/>
              <a:gd name="T3" fmla="*/ 57 h 702"/>
              <a:gd name="T4" fmla="*/ 570 w 793"/>
              <a:gd name="T5" fmla="*/ 9 h 702"/>
              <a:gd name="T6" fmla="*/ 366 w 793"/>
              <a:gd name="T7" fmla="*/ 83 h 702"/>
              <a:gd name="T8" fmla="*/ 142 w 793"/>
              <a:gd name="T9" fmla="*/ 102 h 702"/>
              <a:gd name="T10" fmla="*/ 67 w 793"/>
              <a:gd name="T11" fmla="*/ 106 h 702"/>
              <a:gd name="T12" fmla="*/ 10 w 793"/>
              <a:gd name="T13" fmla="*/ 216 h 702"/>
              <a:gd name="T14" fmla="*/ 35 w 793"/>
              <a:gd name="T15" fmla="*/ 303 h 702"/>
              <a:gd name="T16" fmla="*/ 88 w 793"/>
              <a:gd name="T17" fmla="*/ 468 h 702"/>
              <a:gd name="T18" fmla="*/ 159 w 793"/>
              <a:gd name="T19" fmla="*/ 500 h 702"/>
              <a:gd name="T20" fmla="*/ 214 w 793"/>
              <a:gd name="T21" fmla="*/ 611 h 702"/>
              <a:gd name="T22" fmla="*/ 321 w 793"/>
              <a:gd name="T23" fmla="*/ 683 h 702"/>
              <a:gd name="T24" fmla="*/ 600 w 793"/>
              <a:gd name="T25" fmla="*/ 597 h 702"/>
              <a:gd name="T26" fmla="*/ 710 w 793"/>
              <a:gd name="T27" fmla="*/ 450 h 702"/>
              <a:gd name="T28" fmla="*/ 792 w 793"/>
              <a:gd name="T29" fmla="*/ 217 h 702"/>
              <a:gd name="T30" fmla="*/ 760 w 793"/>
              <a:gd name="T31" fmla="*/ 88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93" h="702">
                <a:moveTo>
                  <a:pt x="760" y="88"/>
                </a:moveTo>
                <a:cubicBezTo>
                  <a:pt x="754" y="78"/>
                  <a:pt x="747" y="67"/>
                  <a:pt x="739" y="57"/>
                </a:cubicBezTo>
                <a:cubicBezTo>
                  <a:pt x="697" y="7"/>
                  <a:pt x="632" y="0"/>
                  <a:pt x="570" y="9"/>
                </a:cubicBezTo>
                <a:cubicBezTo>
                  <a:pt x="499" y="20"/>
                  <a:pt x="436" y="66"/>
                  <a:pt x="366" y="83"/>
                </a:cubicBezTo>
                <a:cubicBezTo>
                  <a:pt x="293" y="101"/>
                  <a:pt x="217" y="105"/>
                  <a:pt x="142" y="102"/>
                </a:cubicBezTo>
                <a:cubicBezTo>
                  <a:pt x="117" y="101"/>
                  <a:pt x="92" y="99"/>
                  <a:pt x="67" y="106"/>
                </a:cubicBezTo>
                <a:cubicBezTo>
                  <a:pt x="15" y="119"/>
                  <a:pt x="0" y="167"/>
                  <a:pt x="10" y="216"/>
                </a:cubicBezTo>
                <a:cubicBezTo>
                  <a:pt x="17" y="245"/>
                  <a:pt x="30" y="273"/>
                  <a:pt x="35" y="303"/>
                </a:cubicBezTo>
                <a:cubicBezTo>
                  <a:pt x="45" y="361"/>
                  <a:pt x="25" y="434"/>
                  <a:pt x="88" y="468"/>
                </a:cubicBezTo>
                <a:cubicBezTo>
                  <a:pt x="111" y="481"/>
                  <a:pt x="139" y="483"/>
                  <a:pt x="159" y="500"/>
                </a:cubicBezTo>
                <a:cubicBezTo>
                  <a:pt x="193" y="527"/>
                  <a:pt x="193" y="576"/>
                  <a:pt x="214" y="611"/>
                </a:cubicBezTo>
                <a:cubicBezTo>
                  <a:pt x="237" y="649"/>
                  <a:pt x="278" y="674"/>
                  <a:pt x="321" y="683"/>
                </a:cubicBezTo>
                <a:cubicBezTo>
                  <a:pt x="414" y="702"/>
                  <a:pt x="532" y="662"/>
                  <a:pt x="600" y="597"/>
                </a:cubicBezTo>
                <a:cubicBezTo>
                  <a:pt x="645" y="554"/>
                  <a:pt x="677" y="502"/>
                  <a:pt x="710" y="450"/>
                </a:cubicBezTo>
                <a:cubicBezTo>
                  <a:pt x="753" y="380"/>
                  <a:pt x="790" y="300"/>
                  <a:pt x="792" y="217"/>
                </a:cubicBezTo>
                <a:cubicBezTo>
                  <a:pt x="793" y="173"/>
                  <a:pt x="782" y="127"/>
                  <a:pt x="760" y="88"/>
                </a:cubicBezTo>
                <a:close/>
              </a:path>
            </a:pathLst>
          </a:custGeom>
          <a:solidFill>
            <a:srgbClr val="FCE3C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39"/>
          <p:cNvSpPr>
            <a:spLocks/>
          </p:cNvSpPr>
          <p:nvPr/>
        </p:nvSpPr>
        <p:spPr bwMode="auto">
          <a:xfrm>
            <a:off x="-1266753" y="-1218486"/>
            <a:ext cx="2962552" cy="1705452"/>
          </a:xfrm>
          <a:custGeom>
            <a:avLst/>
            <a:gdLst>
              <a:gd name="T0" fmla="*/ 352 w 582"/>
              <a:gd name="T1" fmla="*/ 324 h 334"/>
              <a:gd name="T2" fmla="*/ 297 w 582"/>
              <a:gd name="T3" fmla="*/ 331 h 334"/>
              <a:gd name="T4" fmla="*/ 172 w 582"/>
              <a:gd name="T5" fmla="*/ 303 h 334"/>
              <a:gd name="T6" fmla="*/ 141 w 582"/>
              <a:gd name="T7" fmla="*/ 278 h 334"/>
              <a:gd name="T8" fmla="*/ 63 w 582"/>
              <a:gd name="T9" fmla="*/ 252 h 334"/>
              <a:gd name="T10" fmla="*/ 6 w 582"/>
              <a:gd name="T11" fmla="*/ 180 h 334"/>
              <a:gd name="T12" fmla="*/ 42 w 582"/>
              <a:gd name="T13" fmla="*/ 107 h 334"/>
              <a:gd name="T14" fmla="*/ 161 w 582"/>
              <a:gd name="T15" fmla="*/ 43 h 334"/>
              <a:gd name="T16" fmla="*/ 183 w 582"/>
              <a:gd name="T17" fmla="*/ 34 h 334"/>
              <a:gd name="T18" fmla="*/ 205 w 582"/>
              <a:gd name="T19" fmla="*/ 25 h 334"/>
              <a:gd name="T20" fmla="*/ 273 w 582"/>
              <a:gd name="T21" fmla="*/ 3 h 334"/>
              <a:gd name="T22" fmla="*/ 308 w 582"/>
              <a:gd name="T23" fmla="*/ 1 h 334"/>
              <a:gd name="T24" fmla="*/ 342 w 582"/>
              <a:gd name="T25" fmla="*/ 4 h 334"/>
              <a:gd name="T26" fmla="*/ 374 w 582"/>
              <a:gd name="T27" fmla="*/ 11 h 334"/>
              <a:gd name="T28" fmla="*/ 432 w 582"/>
              <a:gd name="T29" fmla="*/ 17 h 334"/>
              <a:gd name="T30" fmla="*/ 458 w 582"/>
              <a:gd name="T31" fmla="*/ 27 h 334"/>
              <a:gd name="T32" fmla="*/ 499 w 582"/>
              <a:gd name="T33" fmla="*/ 54 h 334"/>
              <a:gd name="T34" fmla="*/ 517 w 582"/>
              <a:gd name="T35" fmla="*/ 72 h 334"/>
              <a:gd name="T36" fmla="*/ 580 w 582"/>
              <a:gd name="T37" fmla="*/ 195 h 334"/>
              <a:gd name="T38" fmla="*/ 548 w 582"/>
              <a:gd name="T39" fmla="*/ 251 h 334"/>
              <a:gd name="T40" fmla="*/ 475 w 582"/>
              <a:gd name="T41" fmla="*/ 289 h 334"/>
              <a:gd name="T42" fmla="*/ 352 w 582"/>
              <a:gd name="T43" fmla="*/ 324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82" h="334">
                <a:moveTo>
                  <a:pt x="352" y="324"/>
                </a:moveTo>
                <a:cubicBezTo>
                  <a:pt x="334" y="327"/>
                  <a:pt x="316" y="329"/>
                  <a:pt x="297" y="331"/>
                </a:cubicBezTo>
                <a:cubicBezTo>
                  <a:pt x="254" y="334"/>
                  <a:pt x="207" y="330"/>
                  <a:pt x="172" y="303"/>
                </a:cubicBezTo>
                <a:cubicBezTo>
                  <a:pt x="161" y="295"/>
                  <a:pt x="152" y="285"/>
                  <a:pt x="141" y="278"/>
                </a:cubicBezTo>
                <a:cubicBezTo>
                  <a:pt x="118" y="263"/>
                  <a:pt x="88" y="263"/>
                  <a:pt x="63" y="252"/>
                </a:cubicBezTo>
                <a:cubicBezTo>
                  <a:pt x="34" y="239"/>
                  <a:pt x="13" y="211"/>
                  <a:pt x="6" y="180"/>
                </a:cubicBezTo>
                <a:cubicBezTo>
                  <a:pt x="0" y="151"/>
                  <a:pt x="19" y="124"/>
                  <a:pt x="42" y="107"/>
                </a:cubicBezTo>
                <a:cubicBezTo>
                  <a:pt x="76" y="82"/>
                  <a:pt x="128" y="66"/>
                  <a:pt x="161" y="43"/>
                </a:cubicBezTo>
                <a:cubicBezTo>
                  <a:pt x="169" y="40"/>
                  <a:pt x="176" y="37"/>
                  <a:pt x="183" y="34"/>
                </a:cubicBezTo>
                <a:cubicBezTo>
                  <a:pt x="190" y="31"/>
                  <a:pt x="198" y="28"/>
                  <a:pt x="205" y="25"/>
                </a:cubicBezTo>
                <a:cubicBezTo>
                  <a:pt x="227" y="16"/>
                  <a:pt x="249" y="7"/>
                  <a:pt x="273" y="3"/>
                </a:cubicBezTo>
                <a:cubicBezTo>
                  <a:pt x="284" y="1"/>
                  <a:pt x="296" y="0"/>
                  <a:pt x="308" y="1"/>
                </a:cubicBezTo>
                <a:cubicBezTo>
                  <a:pt x="320" y="1"/>
                  <a:pt x="331" y="2"/>
                  <a:pt x="342" y="4"/>
                </a:cubicBezTo>
                <a:cubicBezTo>
                  <a:pt x="353" y="6"/>
                  <a:pt x="363" y="8"/>
                  <a:pt x="374" y="11"/>
                </a:cubicBezTo>
                <a:cubicBezTo>
                  <a:pt x="395" y="10"/>
                  <a:pt x="414" y="12"/>
                  <a:pt x="432" y="17"/>
                </a:cubicBezTo>
                <a:cubicBezTo>
                  <a:pt x="441" y="20"/>
                  <a:pt x="450" y="23"/>
                  <a:pt x="458" y="27"/>
                </a:cubicBezTo>
                <a:cubicBezTo>
                  <a:pt x="473" y="34"/>
                  <a:pt x="486" y="44"/>
                  <a:pt x="499" y="54"/>
                </a:cubicBezTo>
                <a:cubicBezTo>
                  <a:pt x="505" y="60"/>
                  <a:pt x="511" y="66"/>
                  <a:pt x="517" y="72"/>
                </a:cubicBezTo>
                <a:cubicBezTo>
                  <a:pt x="549" y="106"/>
                  <a:pt x="577" y="147"/>
                  <a:pt x="580" y="195"/>
                </a:cubicBezTo>
                <a:cubicBezTo>
                  <a:pt x="582" y="222"/>
                  <a:pt x="569" y="234"/>
                  <a:pt x="548" y="251"/>
                </a:cubicBezTo>
                <a:cubicBezTo>
                  <a:pt x="526" y="267"/>
                  <a:pt x="501" y="279"/>
                  <a:pt x="475" y="289"/>
                </a:cubicBezTo>
                <a:cubicBezTo>
                  <a:pt x="435" y="305"/>
                  <a:pt x="394" y="317"/>
                  <a:pt x="352" y="324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47"/>
          <p:cNvSpPr>
            <a:spLocks/>
          </p:cNvSpPr>
          <p:nvPr/>
        </p:nvSpPr>
        <p:spPr bwMode="auto">
          <a:xfrm>
            <a:off x="-457200" y="-296273"/>
            <a:ext cx="4737715" cy="1700617"/>
          </a:xfrm>
          <a:custGeom>
            <a:avLst/>
            <a:gdLst>
              <a:gd name="T0" fmla="*/ 498 w 498"/>
              <a:gd name="T1" fmla="*/ 0 h 177"/>
              <a:gd name="T2" fmla="*/ 392 w 498"/>
              <a:gd name="T3" fmla="*/ 43 h 177"/>
              <a:gd name="T4" fmla="*/ 282 w 498"/>
              <a:gd name="T5" fmla="*/ 122 h 177"/>
              <a:gd name="T6" fmla="*/ 158 w 498"/>
              <a:gd name="T7" fmla="*/ 161 h 177"/>
              <a:gd name="T8" fmla="*/ 119 w 498"/>
              <a:gd name="T9" fmla="*/ 149 h 177"/>
              <a:gd name="T10" fmla="*/ 45 w 498"/>
              <a:gd name="T11" fmla="*/ 170 h 177"/>
              <a:gd name="T12" fmla="*/ 0 w 498"/>
              <a:gd name="T13" fmla="*/ 173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8" h="177">
                <a:moveTo>
                  <a:pt x="498" y="0"/>
                </a:moveTo>
                <a:cubicBezTo>
                  <a:pt x="467" y="22"/>
                  <a:pt x="429" y="30"/>
                  <a:pt x="392" y="43"/>
                </a:cubicBezTo>
                <a:cubicBezTo>
                  <a:pt x="344" y="59"/>
                  <a:pt x="318" y="89"/>
                  <a:pt x="282" y="122"/>
                </a:cubicBezTo>
                <a:cubicBezTo>
                  <a:pt x="247" y="153"/>
                  <a:pt x="205" y="173"/>
                  <a:pt x="158" y="161"/>
                </a:cubicBezTo>
                <a:cubicBezTo>
                  <a:pt x="144" y="157"/>
                  <a:pt x="132" y="152"/>
                  <a:pt x="119" y="149"/>
                </a:cubicBezTo>
                <a:cubicBezTo>
                  <a:pt x="88" y="141"/>
                  <a:pt x="71" y="158"/>
                  <a:pt x="45" y="170"/>
                </a:cubicBezTo>
                <a:cubicBezTo>
                  <a:pt x="31" y="176"/>
                  <a:pt x="15" y="177"/>
                  <a:pt x="0" y="173"/>
                </a:cubicBezTo>
              </a:path>
            </a:pathLst>
          </a:custGeom>
          <a:noFill/>
          <a:ln w="38100" cap="flat">
            <a:solidFill>
              <a:srgbClr val="11A49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9" name="Group 64"/>
          <p:cNvGrpSpPr>
            <a:grpSpLocks noChangeAspect="1"/>
          </p:cNvGrpSpPr>
          <p:nvPr/>
        </p:nvGrpSpPr>
        <p:grpSpPr bwMode="auto">
          <a:xfrm>
            <a:off x="-7316" y="11795289"/>
            <a:ext cx="1203324" cy="612775"/>
            <a:chOff x="1991" y="3761"/>
            <a:chExt cx="758" cy="386"/>
          </a:xfrm>
          <a:solidFill>
            <a:srgbClr val="F6F4F3"/>
          </a:solidFill>
        </p:grpSpPr>
        <p:sp>
          <p:nvSpPr>
            <p:cNvPr id="60" name="Freeform 65"/>
            <p:cNvSpPr>
              <a:spLocks/>
            </p:cNvSpPr>
            <p:nvPr/>
          </p:nvSpPr>
          <p:spPr bwMode="auto">
            <a:xfrm>
              <a:off x="2288" y="3906"/>
              <a:ext cx="148" cy="118"/>
            </a:xfrm>
            <a:custGeom>
              <a:avLst/>
              <a:gdLst>
                <a:gd name="T0" fmla="*/ 26 w 27"/>
                <a:gd name="T1" fmla="*/ 11 h 21"/>
                <a:gd name="T2" fmla="*/ 15 w 27"/>
                <a:gd name="T3" fmla="*/ 21 h 21"/>
                <a:gd name="T4" fmla="*/ 1 w 27"/>
                <a:gd name="T5" fmla="*/ 11 h 21"/>
                <a:gd name="T6" fmla="*/ 12 w 27"/>
                <a:gd name="T7" fmla="*/ 0 h 21"/>
                <a:gd name="T8" fmla="*/ 26 w 27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26" y="11"/>
                  </a:moveTo>
                  <a:cubicBezTo>
                    <a:pt x="27" y="17"/>
                    <a:pt x="22" y="21"/>
                    <a:pt x="15" y="21"/>
                  </a:cubicBezTo>
                  <a:cubicBezTo>
                    <a:pt x="8" y="21"/>
                    <a:pt x="1" y="16"/>
                    <a:pt x="1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6" y="5"/>
                    <a:pt x="2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6"/>
            <p:cNvSpPr>
              <a:spLocks/>
            </p:cNvSpPr>
            <p:nvPr/>
          </p:nvSpPr>
          <p:spPr bwMode="auto">
            <a:xfrm>
              <a:off x="2129" y="3761"/>
              <a:ext cx="126" cy="140"/>
            </a:xfrm>
            <a:custGeom>
              <a:avLst/>
              <a:gdLst>
                <a:gd name="T0" fmla="*/ 22 w 23"/>
                <a:gd name="T1" fmla="*/ 14 h 25"/>
                <a:gd name="T2" fmla="*/ 11 w 23"/>
                <a:gd name="T3" fmla="*/ 24 h 25"/>
                <a:gd name="T4" fmla="*/ 0 w 23"/>
                <a:gd name="T5" fmla="*/ 11 h 25"/>
                <a:gd name="T6" fmla="*/ 12 w 23"/>
                <a:gd name="T7" fmla="*/ 1 h 25"/>
                <a:gd name="T8" fmla="*/ 22 w 23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22" y="14"/>
                  </a:moveTo>
                  <a:cubicBezTo>
                    <a:pt x="22" y="20"/>
                    <a:pt x="17" y="25"/>
                    <a:pt x="11" y="24"/>
                  </a:cubicBez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6" y="0"/>
                    <a:pt x="12" y="1"/>
                  </a:cubicBezTo>
                  <a:cubicBezTo>
                    <a:pt x="18" y="1"/>
                    <a:pt x="23" y="7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7"/>
            <p:cNvSpPr>
              <a:spLocks/>
            </p:cNvSpPr>
            <p:nvPr/>
          </p:nvSpPr>
          <p:spPr bwMode="auto">
            <a:xfrm>
              <a:off x="2496" y="3761"/>
              <a:ext cx="204" cy="156"/>
            </a:xfrm>
            <a:custGeom>
              <a:avLst/>
              <a:gdLst>
                <a:gd name="T0" fmla="*/ 37 w 37"/>
                <a:gd name="T1" fmla="*/ 11 h 28"/>
                <a:gd name="T2" fmla="*/ 12 w 37"/>
                <a:gd name="T3" fmla="*/ 22 h 28"/>
                <a:gd name="T4" fmla="*/ 22 w 37"/>
                <a:gd name="T5" fmla="*/ 1 h 28"/>
                <a:gd name="T6" fmla="*/ 37 w 37"/>
                <a:gd name="T7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8">
                  <a:moveTo>
                    <a:pt x="37" y="11"/>
                  </a:moveTo>
                  <a:cubicBezTo>
                    <a:pt x="36" y="22"/>
                    <a:pt x="21" y="28"/>
                    <a:pt x="12" y="22"/>
                  </a:cubicBezTo>
                  <a:cubicBezTo>
                    <a:pt x="0" y="15"/>
                    <a:pt x="11" y="2"/>
                    <a:pt x="22" y="1"/>
                  </a:cubicBezTo>
                  <a:cubicBezTo>
                    <a:pt x="31" y="0"/>
                    <a:pt x="37" y="5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8"/>
            <p:cNvSpPr>
              <a:spLocks/>
            </p:cNvSpPr>
            <p:nvPr/>
          </p:nvSpPr>
          <p:spPr bwMode="auto">
            <a:xfrm>
              <a:off x="2612" y="4058"/>
              <a:ext cx="137" cy="89"/>
            </a:xfrm>
            <a:custGeom>
              <a:avLst/>
              <a:gdLst>
                <a:gd name="T0" fmla="*/ 24 w 25"/>
                <a:gd name="T1" fmla="*/ 7 h 16"/>
                <a:gd name="T2" fmla="*/ 14 w 25"/>
                <a:gd name="T3" fmla="*/ 16 h 16"/>
                <a:gd name="T4" fmla="*/ 1 w 25"/>
                <a:gd name="T5" fmla="*/ 9 h 16"/>
                <a:gd name="T6" fmla="*/ 11 w 25"/>
                <a:gd name="T7" fmla="*/ 1 h 16"/>
                <a:gd name="T8" fmla="*/ 24 w 2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4" y="7"/>
                  </a:moveTo>
                  <a:cubicBezTo>
                    <a:pt x="25" y="11"/>
                    <a:pt x="21" y="15"/>
                    <a:pt x="14" y="16"/>
                  </a:cubicBezTo>
                  <a:cubicBezTo>
                    <a:pt x="8" y="16"/>
                    <a:pt x="2" y="13"/>
                    <a:pt x="1" y="9"/>
                  </a:cubicBezTo>
                  <a:cubicBezTo>
                    <a:pt x="0" y="5"/>
                    <a:pt x="4" y="1"/>
                    <a:pt x="11" y="1"/>
                  </a:cubicBezTo>
                  <a:cubicBezTo>
                    <a:pt x="17" y="0"/>
                    <a:pt x="23" y="3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9"/>
            <p:cNvSpPr>
              <a:spLocks/>
            </p:cNvSpPr>
            <p:nvPr/>
          </p:nvSpPr>
          <p:spPr bwMode="auto">
            <a:xfrm>
              <a:off x="1991" y="3906"/>
              <a:ext cx="83" cy="90"/>
            </a:xfrm>
            <a:custGeom>
              <a:avLst/>
              <a:gdLst>
                <a:gd name="T0" fmla="*/ 15 w 15"/>
                <a:gd name="T1" fmla="*/ 9 h 16"/>
                <a:gd name="T2" fmla="*/ 8 w 15"/>
                <a:gd name="T3" fmla="*/ 15 h 16"/>
                <a:gd name="T4" fmla="*/ 1 w 15"/>
                <a:gd name="T5" fmla="*/ 7 h 16"/>
                <a:gd name="T6" fmla="*/ 7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5" y="13"/>
                    <a:pt x="12" y="16"/>
                    <a:pt x="8" y="15"/>
                  </a:cubicBezTo>
                  <a:cubicBezTo>
                    <a:pt x="4" y="14"/>
                    <a:pt x="1" y="11"/>
                    <a:pt x="1" y="7"/>
                  </a:cubicBezTo>
                  <a:cubicBezTo>
                    <a:pt x="0" y="3"/>
                    <a:pt x="3" y="0"/>
                    <a:pt x="7" y="1"/>
                  </a:cubicBezTo>
                  <a:cubicBezTo>
                    <a:pt x="11" y="1"/>
                    <a:pt x="15" y="5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" name="Group 64"/>
          <p:cNvGrpSpPr>
            <a:grpSpLocks noChangeAspect="1"/>
          </p:cNvGrpSpPr>
          <p:nvPr/>
        </p:nvGrpSpPr>
        <p:grpSpPr bwMode="auto">
          <a:xfrm rot="20650545">
            <a:off x="1292401" y="249001"/>
            <a:ext cx="563012" cy="286706"/>
            <a:chOff x="1991" y="3761"/>
            <a:chExt cx="758" cy="386"/>
          </a:xfrm>
          <a:solidFill>
            <a:srgbClr val="E9628A"/>
          </a:solidFill>
        </p:grpSpPr>
        <p:sp>
          <p:nvSpPr>
            <p:cNvPr id="33" name="Freeform 65"/>
            <p:cNvSpPr>
              <a:spLocks/>
            </p:cNvSpPr>
            <p:nvPr/>
          </p:nvSpPr>
          <p:spPr bwMode="auto">
            <a:xfrm>
              <a:off x="2288" y="3906"/>
              <a:ext cx="148" cy="118"/>
            </a:xfrm>
            <a:custGeom>
              <a:avLst/>
              <a:gdLst>
                <a:gd name="T0" fmla="*/ 26 w 27"/>
                <a:gd name="T1" fmla="*/ 11 h 21"/>
                <a:gd name="T2" fmla="*/ 15 w 27"/>
                <a:gd name="T3" fmla="*/ 21 h 21"/>
                <a:gd name="T4" fmla="*/ 1 w 27"/>
                <a:gd name="T5" fmla="*/ 11 h 21"/>
                <a:gd name="T6" fmla="*/ 12 w 27"/>
                <a:gd name="T7" fmla="*/ 0 h 21"/>
                <a:gd name="T8" fmla="*/ 26 w 27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26" y="11"/>
                  </a:moveTo>
                  <a:cubicBezTo>
                    <a:pt x="27" y="17"/>
                    <a:pt x="22" y="21"/>
                    <a:pt x="15" y="21"/>
                  </a:cubicBezTo>
                  <a:cubicBezTo>
                    <a:pt x="8" y="21"/>
                    <a:pt x="1" y="16"/>
                    <a:pt x="1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6" y="5"/>
                    <a:pt x="2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66"/>
            <p:cNvSpPr>
              <a:spLocks/>
            </p:cNvSpPr>
            <p:nvPr/>
          </p:nvSpPr>
          <p:spPr bwMode="auto">
            <a:xfrm>
              <a:off x="2129" y="3761"/>
              <a:ext cx="126" cy="140"/>
            </a:xfrm>
            <a:custGeom>
              <a:avLst/>
              <a:gdLst>
                <a:gd name="T0" fmla="*/ 22 w 23"/>
                <a:gd name="T1" fmla="*/ 14 h 25"/>
                <a:gd name="T2" fmla="*/ 11 w 23"/>
                <a:gd name="T3" fmla="*/ 24 h 25"/>
                <a:gd name="T4" fmla="*/ 0 w 23"/>
                <a:gd name="T5" fmla="*/ 11 h 25"/>
                <a:gd name="T6" fmla="*/ 12 w 23"/>
                <a:gd name="T7" fmla="*/ 1 h 25"/>
                <a:gd name="T8" fmla="*/ 22 w 23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22" y="14"/>
                  </a:moveTo>
                  <a:cubicBezTo>
                    <a:pt x="22" y="20"/>
                    <a:pt x="17" y="25"/>
                    <a:pt x="11" y="24"/>
                  </a:cubicBez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6" y="0"/>
                    <a:pt x="12" y="1"/>
                  </a:cubicBezTo>
                  <a:cubicBezTo>
                    <a:pt x="18" y="1"/>
                    <a:pt x="23" y="7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67"/>
            <p:cNvSpPr>
              <a:spLocks/>
            </p:cNvSpPr>
            <p:nvPr/>
          </p:nvSpPr>
          <p:spPr bwMode="auto">
            <a:xfrm>
              <a:off x="2496" y="3761"/>
              <a:ext cx="204" cy="156"/>
            </a:xfrm>
            <a:custGeom>
              <a:avLst/>
              <a:gdLst>
                <a:gd name="T0" fmla="*/ 37 w 37"/>
                <a:gd name="T1" fmla="*/ 11 h 28"/>
                <a:gd name="T2" fmla="*/ 12 w 37"/>
                <a:gd name="T3" fmla="*/ 22 h 28"/>
                <a:gd name="T4" fmla="*/ 22 w 37"/>
                <a:gd name="T5" fmla="*/ 1 h 28"/>
                <a:gd name="T6" fmla="*/ 37 w 37"/>
                <a:gd name="T7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8">
                  <a:moveTo>
                    <a:pt x="37" y="11"/>
                  </a:moveTo>
                  <a:cubicBezTo>
                    <a:pt x="36" y="22"/>
                    <a:pt x="21" y="28"/>
                    <a:pt x="12" y="22"/>
                  </a:cubicBezTo>
                  <a:cubicBezTo>
                    <a:pt x="0" y="15"/>
                    <a:pt x="11" y="2"/>
                    <a:pt x="22" y="1"/>
                  </a:cubicBezTo>
                  <a:cubicBezTo>
                    <a:pt x="31" y="0"/>
                    <a:pt x="37" y="5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8"/>
            <p:cNvSpPr>
              <a:spLocks/>
            </p:cNvSpPr>
            <p:nvPr/>
          </p:nvSpPr>
          <p:spPr bwMode="auto">
            <a:xfrm>
              <a:off x="2612" y="4058"/>
              <a:ext cx="137" cy="89"/>
            </a:xfrm>
            <a:custGeom>
              <a:avLst/>
              <a:gdLst>
                <a:gd name="T0" fmla="*/ 24 w 25"/>
                <a:gd name="T1" fmla="*/ 7 h 16"/>
                <a:gd name="T2" fmla="*/ 14 w 25"/>
                <a:gd name="T3" fmla="*/ 16 h 16"/>
                <a:gd name="T4" fmla="*/ 1 w 25"/>
                <a:gd name="T5" fmla="*/ 9 h 16"/>
                <a:gd name="T6" fmla="*/ 11 w 25"/>
                <a:gd name="T7" fmla="*/ 1 h 16"/>
                <a:gd name="T8" fmla="*/ 24 w 2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4" y="7"/>
                  </a:moveTo>
                  <a:cubicBezTo>
                    <a:pt x="25" y="11"/>
                    <a:pt x="21" y="15"/>
                    <a:pt x="14" y="16"/>
                  </a:cubicBezTo>
                  <a:cubicBezTo>
                    <a:pt x="8" y="16"/>
                    <a:pt x="2" y="13"/>
                    <a:pt x="1" y="9"/>
                  </a:cubicBezTo>
                  <a:cubicBezTo>
                    <a:pt x="0" y="5"/>
                    <a:pt x="4" y="1"/>
                    <a:pt x="11" y="1"/>
                  </a:cubicBezTo>
                  <a:cubicBezTo>
                    <a:pt x="17" y="0"/>
                    <a:pt x="23" y="3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69"/>
            <p:cNvSpPr>
              <a:spLocks/>
            </p:cNvSpPr>
            <p:nvPr/>
          </p:nvSpPr>
          <p:spPr bwMode="auto">
            <a:xfrm>
              <a:off x="1991" y="3906"/>
              <a:ext cx="83" cy="90"/>
            </a:xfrm>
            <a:custGeom>
              <a:avLst/>
              <a:gdLst>
                <a:gd name="T0" fmla="*/ 15 w 15"/>
                <a:gd name="T1" fmla="*/ 9 h 16"/>
                <a:gd name="T2" fmla="*/ 8 w 15"/>
                <a:gd name="T3" fmla="*/ 15 h 16"/>
                <a:gd name="T4" fmla="*/ 1 w 15"/>
                <a:gd name="T5" fmla="*/ 7 h 16"/>
                <a:gd name="T6" fmla="*/ 7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5" y="13"/>
                    <a:pt x="12" y="16"/>
                    <a:pt x="8" y="15"/>
                  </a:cubicBezTo>
                  <a:cubicBezTo>
                    <a:pt x="4" y="14"/>
                    <a:pt x="1" y="11"/>
                    <a:pt x="1" y="7"/>
                  </a:cubicBezTo>
                  <a:cubicBezTo>
                    <a:pt x="0" y="3"/>
                    <a:pt x="3" y="0"/>
                    <a:pt x="7" y="1"/>
                  </a:cubicBezTo>
                  <a:cubicBezTo>
                    <a:pt x="11" y="1"/>
                    <a:pt x="15" y="5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3" name="Group 64"/>
          <p:cNvGrpSpPr>
            <a:grpSpLocks noChangeAspect="1"/>
          </p:cNvGrpSpPr>
          <p:nvPr/>
        </p:nvGrpSpPr>
        <p:grpSpPr bwMode="auto">
          <a:xfrm>
            <a:off x="876048" y="9151825"/>
            <a:ext cx="1047050" cy="533195"/>
            <a:chOff x="1991" y="3761"/>
            <a:chExt cx="758" cy="386"/>
          </a:xfrm>
          <a:solidFill>
            <a:srgbClr val="E9628A"/>
          </a:solidFill>
        </p:grpSpPr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2288" y="3906"/>
              <a:ext cx="148" cy="118"/>
            </a:xfrm>
            <a:custGeom>
              <a:avLst/>
              <a:gdLst>
                <a:gd name="T0" fmla="*/ 26 w 27"/>
                <a:gd name="T1" fmla="*/ 11 h 21"/>
                <a:gd name="T2" fmla="*/ 15 w 27"/>
                <a:gd name="T3" fmla="*/ 21 h 21"/>
                <a:gd name="T4" fmla="*/ 1 w 27"/>
                <a:gd name="T5" fmla="*/ 11 h 21"/>
                <a:gd name="T6" fmla="*/ 12 w 27"/>
                <a:gd name="T7" fmla="*/ 0 h 21"/>
                <a:gd name="T8" fmla="*/ 26 w 27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26" y="11"/>
                  </a:moveTo>
                  <a:cubicBezTo>
                    <a:pt x="27" y="17"/>
                    <a:pt x="22" y="21"/>
                    <a:pt x="15" y="21"/>
                  </a:cubicBezTo>
                  <a:cubicBezTo>
                    <a:pt x="8" y="21"/>
                    <a:pt x="1" y="16"/>
                    <a:pt x="1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6" y="5"/>
                    <a:pt x="2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2129" y="3761"/>
              <a:ext cx="126" cy="140"/>
            </a:xfrm>
            <a:custGeom>
              <a:avLst/>
              <a:gdLst>
                <a:gd name="T0" fmla="*/ 22 w 23"/>
                <a:gd name="T1" fmla="*/ 14 h 25"/>
                <a:gd name="T2" fmla="*/ 11 w 23"/>
                <a:gd name="T3" fmla="*/ 24 h 25"/>
                <a:gd name="T4" fmla="*/ 0 w 23"/>
                <a:gd name="T5" fmla="*/ 11 h 25"/>
                <a:gd name="T6" fmla="*/ 12 w 23"/>
                <a:gd name="T7" fmla="*/ 1 h 25"/>
                <a:gd name="T8" fmla="*/ 22 w 23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22" y="14"/>
                  </a:moveTo>
                  <a:cubicBezTo>
                    <a:pt x="22" y="20"/>
                    <a:pt x="17" y="25"/>
                    <a:pt x="11" y="24"/>
                  </a:cubicBez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6" y="0"/>
                    <a:pt x="12" y="1"/>
                  </a:cubicBezTo>
                  <a:cubicBezTo>
                    <a:pt x="18" y="1"/>
                    <a:pt x="23" y="7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67"/>
            <p:cNvSpPr>
              <a:spLocks/>
            </p:cNvSpPr>
            <p:nvPr/>
          </p:nvSpPr>
          <p:spPr bwMode="auto">
            <a:xfrm>
              <a:off x="2496" y="3761"/>
              <a:ext cx="204" cy="156"/>
            </a:xfrm>
            <a:custGeom>
              <a:avLst/>
              <a:gdLst>
                <a:gd name="T0" fmla="*/ 37 w 37"/>
                <a:gd name="T1" fmla="*/ 11 h 28"/>
                <a:gd name="T2" fmla="*/ 12 w 37"/>
                <a:gd name="T3" fmla="*/ 22 h 28"/>
                <a:gd name="T4" fmla="*/ 22 w 37"/>
                <a:gd name="T5" fmla="*/ 1 h 28"/>
                <a:gd name="T6" fmla="*/ 37 w 37"/>
                <a:gd name="T7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8">
                  <a:moveTo>
                    <a:pt x="37" y="11"/>
                  </a:moveTo>
                  <a:cubicBezTo>
                    <a:pt x="36" y="22"/>
                    <a:pt x="21" y="28"/>
                    <a:pt x="12" y="22"/>
                  </a:cubicBezTo>
                  <a:cubicBezTo>
                    <a:pt x="0" y="15"/>
                    <a:pt x="11" y="2"/>
                    <a:pt x="22" y="1"/>
                  </a:cubicBezTo>
                  <a:cubicBezTo>
                    <a:pt x="31" y="0"/>
                    <a:pt x="37" y="5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2612" y="4058"/>
              <a:ext cx="137" cy="89"/>
            </a:xfrm>
            <a:custGeom>
              <a:avLst/>
              <a:gdLst>
                <a:gd name="T0" fmla="*/ 24 w 25"/>
                <a:gd name="T1" fmla="*/ 7 h 16"/>
                <a:gd name="T2" fmla="*/ 14 w 25"/>
                <a:gd name="T3" fmla="*/ 16 h 16"/>
                <a:gd name="T4" fmla="*/ 1 w 25"/>
                <a:gd name="T5" fmla="*/ 9 h 16"/>
                <a:gd name="T6" fmla="*/ 11 w 25"/>
                <a:gd name="T7" fmla="*/ 1 h 16"/>
                <a:gd name="T8" fmla="*/ 24 w 2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4" y="7"/>
                  </a:moveTo>
                  <a:cubicBezTo>
                    <a:pt x="25" y="11"/>
                    <a:pt x="21" y="15"/>
                    <a:pt x="14" y="16"/>
                  </a:cubicBezTo>
                  <a:cubicBezTo>
                    <a:pt x="8" y="16"/>
                    <a:pt x="2" y="13"/>
                    <a:pt x="1" y="9"/>
                  </a:cubicBezTo>
                  <a:cubicBezTo>
                    <a:pt x="0" y="5"/>
                    <a:pt x="4" y="1"/>
                    <a:pt x="11" y="1"/>
                  </a:cubicBezTo>
                  <a:cubicBezTo>
                    <a:pt x="17" y="0"/>
                    <a:pt x="23" y="3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69"/>
            <p:cNvSpPr>
              <a:spLocks/>
            </p:cNvSpPr>
            <p:nvPr/>
          </p:nvSpPr>
          <p:spPr bwMode="auto">
            <a:xfrm>
              <a:off x="1991" y="3906"/>
              <a:ext cx="83" cy="90"/>
            </a:xfrm>
            <a:custGeom>
              <a:avLst/>
              <a:gdLst>
                <a:gd name="T0" fmla="*/ 15 w 15"/>
                <a:gd name="T1" fmla="*/ 9 h 16"/>
                <a:gd name="T2" fmla="*/ 8 w 15"/>
                <a:gd name="T3" fmla="*/ 15 h 16"/>
                <a:gd name="T4" fmla="*/ 1 w 15"/>
                <a:gd name="T5" fmla="*/ 7 h 16"/>
                <a:gd name="T6" fmla="*/ 7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5" y="13"/>
                    <a:pt x="12" y="16"/>
                    <a:pt x="8" y="15"/>
                  </a:cubicBezTo>
                  <a:cubicBezTo>
                    <a:pt x="4" y="14"/>
                    <a:pt x="1" y="11"/>
                    <a:pt x="1" y="7"/>
                  </a:cubicBezTo>
                  <a:cubicBezTo>
                    <a:pt x="0" y="3"/>
                    <a:pt x="3" y="0"/>
                    <a:pt x="7" y="1"/>
                  </a:cubicBezTo>
                  <a:cubicBezTo>
                    <a:pt x="11" y="1"/>
                    <a:pt x="15" y="5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99" name="Picture" descr="A person posing for a picture&#10;&#10;Description automatically generated">
            <a:extLst>
              <a:ext uri="{FF2B5EF4-FFF2-40B4-BE49-F238E27FC236}">
                <a16:creationId xmlns:a16="http://schemas.microsoft.com/office/drawing/2014/main" id="{7BDAC804-559C-4F64-821B-B03F5A7566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3" t="2544" r="23658" b="9132"/>
          <a:stretch>
            <a:fillRect/>
          </a:stretch>
        </p:blipFill>
        <p:spPr>
          <a:xfrm>
            <a:off x="816015" y="5705740"/>
            <a:ext cx="5108138" cy="4808180"/>
          </a:xfrm>
          <a:custGeom>
            <a:avLst/>
            <a:gdLst>
              <a:gd name="connsiteX0" fmla="*/ 3478618 w 5108138"/>
              <a:gd name="connsiteY0" fmla="*/ 2076 h 4808180"/>
              <a:gd name="connsiteX1" fmla="*/ 4471758 w 5108138"/>
              <a:gd name="connsiteY1" fmla="*/ 446675 h 4808180"/>
              <a:gd name="connsiteX2" fmla="*/ 4406420 w 5108138"/>
              <a:gd name="connsiteY2" fmla="*/ 3964237 h 4808180"/>
              <a:gd name="connsiteX3" fmla="*/ 3158462 w 5108138"/>
              <a:gd name="connsiteY3" fmla="*/ 4781514 h 4808180"/>
              <a:gd name="connsiteX4" fmla="*/ 1701421 w 5108138"/>
              <a:gd name="connsiteY4" fmla="*/ 4160384 h 4808180"/>
              <a:gd name="connsiteX5" fmla="*/ 1028439 w 5108138"/>
              <a:gd name="connsiteY5" fmla="*/ 2833125 h 4808180"/>
              <a:gd name="connsiteX6" fmla="*/ 192111 w 5108138"/>
              <a:gd name="connsiteY6" fmla="*/ 1702013 h 4808180"/>
              <a:gd name="connsiteX7" fmla="*/ 224780 w 5108138"/>
              <a:gd name="connsiteY7" fmla="*/ 394369 h 4808180"/>
              <a:gd name="connsiteX8" fmla="*/ 1237521 w 5108138"/>
              <a:gd name="connsiteY8" fmla="*/ 145917 h 4808180"/>
              <a:gd name="connsiteX9" fmla="*/ 2315600 w 5108138"/>
              <a:gd name="connsiteY9" fmla="*/ 250528 h 4808180"/>
              <a:gd name="connsiteX10" fmla="*/ 3478618 w 5108138"/>
              <a:gd name="connsiteY10" fmla="*/ 2076 h 480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08138" h="4808180">
                <a:moveTo>
                  <a:pt x="3478618" y="2076"/>
                </a:moveTo>
                <a:cubicBezTo>
                  <a:pt x="3837978" y="15153"/>
                  <a:pt x="4210406" y="204761"/>
                  <a:pt x="4471758" y="446675"/>
                </a:cubicBezTo>
                <a:cubicBezTo>
                  <a:pt x="5477965" y="1362026"/>
                  <a:pt x="5164342" y="3009657"/>
                  <a:pt x="4406420" y="3964237"/>
                </a:cubicBezTo>
                <a:cubicBezTo>
                  <a:pt x="4092797" y="4363068"/>
                  <a:pt x="3655031" y="4683441"/>
                  <a:pt x="3158462" y="4781514"/>
                </a:cubicBezTo>
                <a:cubicBezTo>
                  <a:pt x="2563885" y="4892664"/>
                  <a:pt x="2028112" y="4650750"/>
                  <a:pt x="1701421" y="4160384"/>
                </a:cubicBezTo>
                <a:cubicBezTo>
                  <a:pt x="1427001" y="3748476"/>
                  <a:pt x="1296325" y="3251571"/>
                  <a:pt x="1028439" y="2833125"/>
                </a:cubicBezTo>
                <a:cubicBezTo>
                  <a:pt x="780154" y="2434294"/>
                  <a:pt x="420794" y="2113921"/>
                  <a:pt x="192111" y="1702013"/>
                </a:cubicBezTo>
                <a:cubicBezTo>
                  <a:pt x="-36573" y="1296644"/>
                  <a:pt x="-101911" y="727818"/>
                  <a:pt x="224780" y="394369"/>
                </a:cubicBezTo>
                <a:cubicBezTo>
                  <a:pt x="479598" y="139379"/>
                  <a:pt x="878161" y="100149"/>
                  <a:pt x="1237521" y="145917"/>
                </a:cubicBezTo>
                <a:cubicBezTo>
                  <a:pt x="1596881" y="185146"/>
                  <a:pt x="1956240" y="289758"/>
                  <a:pt x="2315600" y="250528"/>
                </a:cubicBezTo>
                <a:cubicBezTo>
                  <a:pt x="2707629" y="204761"/>
                  <a:pt x="3080056" y="-24077"/>
                  <a:pt x="3478618" y="2076"/>
                </a:cubicBezTo>
                <a:close/>
              </a:path>
            </a:pathLst>
          </a:custGeom>
        </p:spPr>
      </p:pic>
      <p:sp>
        <p:nvSpPr>
          <p:cNvPr id="100" name="TextBox 99">
            <a:extLst>
              <a:ext uri="{FF2B5EF4-FFF2-40B4-BE49-F238E27FC236}">
                <a16:creationId xmlns:a16="http://schemas.microsoft.com/office/drawing/2014/main" id="{C36B16DE-08B4-4A5F-AC66-EF85640829FF}"/>
              </a:ext>
            </a:extLst>
          </p:cNvPr>
          <p:cNvSpPr txBox="1"/>
          <p:nvPr/>
        </p:nvSpPr>
        <p:spPr>
          <a:xfrm>
            <a:off x="1475386" y="1526260"/>
            <a:ext cx="38779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solidFill>
                  <a:srgbClr val="0E8C8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ELEGANT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40CDB9EA-506A-4D02-86A0-5D968413B0FE}"/>
              </a:ext>
            </a:extLst>
          </p:cNvPr>
          <p:cNvSpPr txBox="1"/>
          <p:nvPr/>
        </p:nvSpPr>
        <p:spPr>
          <a:xfrm>
            <a:off x="1695799" y="2344738"/>
            <a:ext cx="327044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solidFill>
                  <a:srgbClr val="0E8C8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DESIGN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E3B7F677-116B-4B89-9C42-7C4C522896EC}"/>
              </a:ext>
            </a:extLst>
          </p:cNvPr>
          <p:cNvSpPr txBox="1"/>
          <p:nvPr/>
        </p:nvSpPr>
        <p:spPr>
          <a:xfrm>
            <a:off x="953167" y="3537799"/>
            <a:ext cx="49224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koncone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memet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ndue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kantor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dewe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sugih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nemen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lek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ditakoki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rahasiane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dikei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uapik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enakan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lek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dijak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ngobrol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sambil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ngopi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65074930"/>
      </p:ext>
    </p:extLst>
  </p:cSld>
  <p:clrMapOvr>
    <a:masterClrMapping/>
  </p:clrMapOvr>
  <p:transition spd="slow" advClick="0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9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accel="21000" decel="4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1" dur="2750" fill="hold"/>
                                        <p:tgtEl>
                                          <p:spTgt spid="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repeatCount="7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2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5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53" grpId="0" animBg="1"/>
      <p:bldP spid="7" grpId="0" animBg="1"/>
      <p:bldP spid="12" grpId="0" animBg="1"/>
      <p:bldP spid="17" grpId="0" animBg="1"/>
      <p:bldP spid="41" grpId="0" animBg="1"/>
      <p:bldP spid="49" grpId="0" animBg="1"/>
      <p:bldP spid="58" grpId="0" animBg="1"/>
      <p:bldP spid="100" grpId="0"/>
      <p:bldP spid="101" grpId="0"/>
      <p:bldP spid="1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 736">
            <a:extLst>
              <a:ext uri="{FF2B5EF4-FFF2-40B4-BE49-F238E27FC236}">
                <a16:creationId xmlns:a16="http://schemas.microsoft.com/office/drawing/2014/main" id="{4C1879EA-75A0-4A16-86D3-D0C34B7BB09A}"/>
              </a:ext>
            </a:extLst>
          </p:cNvPr>
          <p:cNvSpPr>
            <a:spLocks/>
          </p:cNvSpPr>
          <p:nvPr/>
        </p:nvSpPr>
        <p:spPr bwMode="auto">
          <a:xfrm rot="603053">
            <a:off x="1360078" y="137523"/>
            <a:ext cx="5803900" cy="13981113"/>
          </a:xfrm>
          <a:custGeom>
            <a:avLst/>
            <a:gdLst>
              <a:gd name="T0" fmla="*/ 217 w 586"/>
              <a:gd name="T1" fmla="*/ 0 h 1416"/>
              <a:gd name="T2" fmla="*/ 332 w 586"/>
              <a:gd name="T3" fmla="*/ 198 h 1416"/>
              <a:gd name="T4" fmla="*/ 373 w 586"/>
              <a:gd name="T5" fmla="*/ 432 h 1416"/>
              <a:gd name="T6" fmla="*/ 430 w 586"/>
              <a:gd name="T7" fmla="*/ 532 h 1416"/>
              <a:gd name="T8" fmla="*/ 531 w 586"/>
              <a:gd name="T9" fmla="*/ 611 h 1416"/>
              <a:gd name="T10" fmla="*/ 583 w 586"/>
              <a:gd name="T11" fmla="*/ 746 h 1416"/>
              <a:gd name="T12" fmla="*/ 563 w 586"/>
              <a:gd name="T13" fmla="*/ 895 h 1416"/>
              <a:gd name="T14" fmla="*/ 500 w 586"/>
              <a:gd name="T15" fmla="*/ 995 h 1416"/>
              <a:gd name="T16" fmla="*/ 392 w 586"/>
              <a:gd name="T17" fmla="*/ 1045 h 1416"/>
              <a:gd name="T18" fmla="*/ 310 w 586"/>
              <a:gd name="T19" fmla="*/ 1134 h 1416"/>
              <a:gd name="T20" fmla="*/ 211 w 586"/>
              <a:gd name="T21" fmla="*/ 1284 h 1416"/>
              <a:gd name="T22" fmla="*/ 123 w 586"/>
              <a:gd name="T23" fmla="*/ 1316 h 1416"/>
              <a:gd name="T24" fmla="*/ 0 w 586"/>
              <a:gd name="T25" fmla="*/ 1416 h 1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6" h="1416">
                <a:moveTo>
                  <a:pt x="217" y="0"/>
                </a:moveTo>
                <a:cubicBezTo>
                  <a:pt x="241" y="73"/>
                  <a:pt x="295" y="130"/>
                  <a:pt x="332" y="198"/>
                </a:cubicBezTo>
                <a:cubicBezTo>
                  <a:pt x="374" y="275"/>
                  <a:pt x="355" y="350"/>
                  <a:pt x="373" y="432"/>
                </a:cubicBezTo>
                <a:cubicBezTo>
                  <a:pt x="381" y="470"/>
                  <a:pt x="401" y="505"/>
                  <a:pt x="430" y="532"/>
                </a:cubicBezTo>
                <a:cubicBezTo>
                  <a:pt x="461" y="561"/>
                  <a:pt x="501" y="579"/>
                  <a:pt x="531" y="611"/>
                </a:cubicBezTo>
                <a:cubicBezTo>
                  <a:pt x="564" y="647"/>
                  <a:pt x="581" y="698"/>
                  <a:pt x="583" y="746"/>
                </a:cubicBezTo>
                <a:cubicBezTo>
                  <a:pt x="586" y="794"/>
                  <a:pt x="576" y="848"/>
                  <a:pt x="563" y="895"/>
                </a:cubicBezTo>
                <a:cubicBezTo>
                  <a:pt x="552" y="933"/>
                  <a:pt x="532" y="971"/>
                  <a:pt x="500" y="995"/>
                </a:cubicBezTo>
                <a:cubicBezTo>
                  <a:pt x="467" y="1019"/>
                  <a:pt x="426" y="1025"/>
                  <a:pt x="392" y="1045"/>
                </a:cubicBezTo>
                <a:cubicBezTo>
                  <a:pt x="358" y="1066"/>
                  <a:pt x="330" y="1100"/>
                  <a:pt x="310" y="1134"/>
                </a:cubicBezTo>
                <a:cubicBezTo>
                  <a:pt x="278" y="1185"/>
                  <a:pt x="262" y="1251"/>
                  <a:pt x="211" y="1284"/>
                </a:cubicBezTo>
                <a:cubicBezTo>
                  <a:pt x="184" y="1300"/>
                  <a:pt x="152" y="1306"/>
                  <a:pt x="123" y="1316"/>
                </a:cubicBezTo>
                <a:cubicBezTo>
                  <a:pt x="72" y="1334"/>
                  <a:pt x="28" y="1370"/>
                  <a:pt x="0" y="1416"/>
                </a:cubicBezTo>
              </a:path>
            </a:pathLst>
          </a:custGeom>
          <a:noFill/>
          <a:ln w="39688" cap="flat">
            <a:solidFill>
              <a:srgbClr val="FFEDD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F4479F63-50BB-4D0E-99FB-9BFA7A309172}"/>
              </a:ext>
            </a:extLst>
          </p:cNvPr>
          <p:cNvSpPr>
            <a:spLocks/>
          </p:cNvSpPr>
          <p:nvPr/>
        </p:nvSpPr>
        <p:spPr bwMode="auto">
          <a:xfrm>
            <a:off x="4313569" y="-4764"/>
            <a:ext cx="2695556" cy="4621369"/>
          </a:xfrm>
          <a:custGeom>
            <a:avLst/>
            <a:gdLst>
              <a:gd name="T0" fmla="*/ 358 w 358"/>
              <a:gd name="T1" fmla="*/ 0 h 615"/>
              <a:gd name="T2" fmla="*/ 358 w 358"/>
              <a:gd name="T3" fmla="*/ 613 h 615"/>
              <a:gd name="T4" fmla="*/ 254 w 358"/>
              <a:gd name="T5" fmla="*/ 576 h 615"/>
              <a:gd name="T6" fmla="*/ 148 w 358"/>
              <a:gd name="T7" fmla="*/ 319 h 615"/>
              <a:gd name="T8" fmla="*/ 53 w 358"/>
              <a:gd name="T9" fmla="*/ 249 h 615"/>
              <a:gd name="T10" fmla="*/ 14 w 358"/>
              <a:gd name="T11" fmla="*/ 101 h 615"/>
              <a:gd name="T12" fmla="*/ 0 w 358"/>
              <a:gd name="T13" fmla="*/ 0 h 615"/>
              <a:gd name="T14" fmla="*/ 358 w 358"/>
              <a:gd name="T15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8" h="615">
                <a:moveTo>
                  <a:pt x="358" y="0"/>
                </a:moveTo>
                <a:cubicBezTo>
                  <a:pt x="358" y="613"/>
                  <a:pt x="358" y="613"/>
                  <a:pt x="358" y="613"/>
                </a:cubicBezTo>
                <a:cubicBezTo>
                  <a:pt x="320" y="615"/>
                  <a:pt x="281" y="603"/>
                  <a:pt x="254" y="576"/>
                </a:cubicBezTo>
                <a:cubicBezTo>
                  <a:pt x="187" y="510"/>
                  <a:pt x="215" y="385"/>
                  <a:pt x="148" y="319"/>
                </a:cubicBezTo>
                <a:cubicBezTo>
                  <a:pt x="120" y="291"/>
                  <a:pt x="79" y="279"/>
                  <a:pt x="53" y="249"/>
                </a:cubicBezTo>
                <a:cubicBezTo>
                  <a:pt x="17" y="211"/>
                  <a:pt x="15" y="154"/>
                  <a:pt x="14" y="101"/>
                </a:cubicBezTo>
                <a:cubicBezTo>
                  <a:pt x="14" y="67"/>
                  <a:pt x="12" y="32"/>
                  <a:pt x="0" y="0"/>
                </a:cubicBezTo>
                <a:lnTo>
                  <a:pt x="358" y="0"/>
                </a:lnTo>
                <a:close/>
              </a:path>
            </a:pathLst>
          </a:custGeom>
          <a:solidFill>
            <a:srgbClr val="CB7476"/>
          </a:solidFill>
          <a:ln>
            <a:noFill/>
          </a:ln>
          <a:effectLst>
            <a:outerShdw blurRad="127000" dist="38100" dir="8100000" sx="101000" sy="101000" algn="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9">
            <a:extLst>
              <a:ext uri="{FF2B5EF4-FFF2-40B4-BE49-F238E27FC236}">
                <a16:creationId xmlns:a16="http://schemas.microsoft.com/office/drawing/2014/main" id="{EA16AE44-70BE-44A4-BC7A-132F1D859570}"/>
              </a:ext>
            </a:extLst>
          </p:cNvPr>
          <p:cNvSpPr>
            <a:spLocks/>
          </p:cNvSpPr>
          <p:nvPr/>
        </p:nvSpPr>
        <p:spPr bwMode="auto">
          <a:xfrm>
            <a:off x="5820938" y="-4764"/>
            <a:ext cx="1098976" cy="2037731"/>
          </a:xfrm>
          <a:custGeom>
            <a:avLst/>
            <a:gdLst>
              <a:gd name="T0" fmla="*/ 40 w 160"/>
              <a:gd name="T1" fmla="*/ 30 h 299"/>
              <a:gd name="T2" fmla="*/ 146 w 160"/>
              <a:gd name="T3" fmla="*/ 287 h 299"/>
              <a:gd name="T4" fmla="*/ 160 w 160"/>
              <a:gd name="T5" fmla="*/ 299 h 299"/>
              <a:gd name="T6" fmla="*/ 160 w 160"/>
              <a:gd name="T7" fmla="*/ 0 h 299"/>
              <a:gd name="T8" fmla="*/ 0 w 160"/>
              <a:gd name="T9" fmla="*/ 0 h 299"/>
              <a:gd name="T10" fmla="*/ 40 w 160"/>
              <a:gd name="T11" fmla="*/ 3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" h="299">
                <a:moveTo>
                  <a:pt x="40" y="30"/>
                </a:moveTo>
                <a:cubicBezTo>
                  <a:pt x="108" y="96"/>
                  <a:pt x="79" y="221"/>
                  <a:pt x="146" y="287"/>
                </a:cubicBezTo>
                <a:cubicBezTo>
                  <a:pt x="151" y="292"/>
                  <a:pt x="155" y="295"/>
                  <a:pt x="160" y="299"/>
                </a:cubicBezTo>
                <a:cubicBezTo>
                  <a:pt x="160" y="0"/>
                  <a:pt x="160" y="0"/>
                  <a:pt x="160" y="0"/>
                </a:cubicBezTo>
                <a:cubicBezTo>
                  <a:pt x="0" y="0"/>
                  <a:pt x="0" y="0"/>
                  <a:pt x="0" y="0"/>
                </a:cubicBezTo>
                <a:cubicBezTo>
                  <a:pt x="15" y="9"/>
                  <a:pt x="29" y="18"/>
                  <a:pt x="40" y="30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21">
            <a:extLst>
              <a:ext uri="{FF2B5EF4-FFF2-40B4-BE49-F238E27FC236}">
                <a16:creationId xmlns:a16="http://schemas.microsoft.com/office/drawing/2014/main" id="{312CE4EE-7E6B-4EBE-8893-E8F6349EA9C5}"/>
              </a:ext>
            </a:extLst>
          </p:cNvPr>
          <p:cNvSpPr>
            <a:spLocks/>
          </p:cNvSpPr>
          <p:nvPr/>
        </p:nvSpPr>
        <p:spPr bwMode="auto">
          <a:xfrm>
            <a:off x="-1415662" y="-1361055"/>
            <a:ext cx="6530923" cy="8309181"/>
          </a:xfrm>
          <a:custGeom>
            <a:avLst/>
            <a:gdLst>
              <a:gd name="T0" fmla="*/ 74 w 776"/>
              <a:gd name="T1" fmla="*/ 929 h 988"/>
              <a:gd name="T2" fmla="*/ 560 w 776"/>
              <a:gd name="T3" fmla="*/ 923 h 988"/>
              <a:gd name="T4" fmla="*/ 733 w 776"/>
              <a:gd name="T5" fmla="*/ 765 h 988"/>
              <a:gd name="T6" fmla="*/ 698 w 776"/>
              <a:gd name="T7" fmla="*/ 494 h 988"/>
              <a:gd name="T8" fmla="*/ 612 w 776"/>
              <a:gd name="T9" fmla="*/ 332 h 988"/>
              <a:gd name="T10" fmla="*/ 594 w 776"/>
              <a:gd name="T11" fmla="*/ 209 h 988"/>
              <a:gd name="T12" fmla="*/ 611 w 776"/>
              <a:gd name="T13" fmla="*/ 89 h 988"/>
              <a:gd name="T14" fmla="*/ 604 w 776"/>
              <a:gd name="T15" fmla="*/ 57 h 988"/>
              <a:gd name="T16" fmla="*/ 566 w 776"/>
              <a:gd name="T17" fmla="*/ 36 h 988"/>
              <a:gd name="T18" fmla="*/ 152 w 776"/>
              <a:gd name="T19" fmla="*/ 94 h 988"/>
              <a:gd name="T20" fmla="*/ 76 w 776"/>
              <a:gd name="T21" fmla="*/ 159 h 988"/>
              <a:gd name="T22" fmla="*/ 33 w 776"/>
              <a:gd name="T23" fmla="*/ 256 h 988"/>
              <a:gd name="T24" fmla="*/ 25 w 776"/>
              <a:gd name="T25" fmla="*/ 642 h 988"/>
              <a:gd name="T26" fmla="*/ 124 w 776"/>
              <a:gd name="T27" fmla="*/ 915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76" h="988">
                <a:moveTo>
                  <a:pt x="74" y="929"/>
                </a:moveTo>
                <a:cubicBezTo>
                  <a:pt x="231" y="968"/>
                  <a:pt x="408" y="988"/>
                  <a:pt x="560" y="923"/>
                </a:cubicBezTo>
                <a:cubicBezTo>
                  <a:pt x="634" y="891"/>
                  <a:pt x="699" y="837"/>
                  <a:pt x="733" y="765"/>
                </a:cubicBezTo>
                <a:cubicBezTo>
                  <a:pt x="776" y="673"/>
                  <a:pt x="745" y="577"/>
                  <a:pt x="698" y="494"/>
                </a:cubicBezTo>
                <a:cubicBezTo>
                  <a:pt x="668" y="441"/>
                  <a:pt x="632" y="390"/>
                  <a:pt x="612" y="332"/>
                </a:cubicBezTo>
                <a:cubicBezTo>
                  <a:pt x="599" y="292"/>
                  <a:pt x="593" y="250"/>
                  <a:pt x="594" y="209"/>
                </a:cubicBezTo>
                <a:cubicBezTo>
                  <a:pt x="596" y="168"/>
                  <a:pt x="611" y="130"/>
                  <a:pt x="611" y="89"/>
                </a:cubicBezTo>
                <a:cubicBezTo>
                  <a:pt x="611" y="78"/>
                  <a:pt x="610" y="66"/>
                  <a:pt x="604" y="57"/>
                </a:cubicBezTo>
                <a:cubicBezTo>
                  <a:pt x="596" y="44"/>
                  <a:pt x="580" y="39"/>
                  <a:pt x="566" y="36"/>
                </a:cubicBezTo>
                <a:cubicBezTo>
                  <a:pt x="428" y="0"/>
                  <a:pt x="275" y="21"/>
                  <a:pt x="152" y="94"/>
                </a:cubicBezTo>
                <a:cubicBezTo>
                  <a:pt x="123" y="111"/>
                  <a:pt x="96" y="132"/>
                  <a:pt x="76" y="159"/>
                </a:cubicBezTo>
                <a:cubicBezTo>
                  <a:pt x="54" y="187"/>
                  <a:pt x="42" y="222"/>
                  <a:pt x="33" y="256"/>
                </a:cubicBezTo>
                <a:cubicBezTo>
                  <a:pt x="0" y="381"/>
                  <a:pt x="4" y="514"/>
                  <a:pt x="25" y="642"/>
                </a:cubicBezTo>
                <a:cubicBezTo>
                  <a:pt x="42" y="738"/>
                  <a:pt x="69" y="834"/>
                  <a:pt x="124" y="915"/>
                </a:cubicBezTo>
              </a:path>
            </a:pathLst>
          </a:custGeom>
          <a:solidFill>
            <a:srgbClr val="F3E2E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702">
            <a:extLst>
              <a:ext uri="{FF2B5EF4-FFF2-40B4-BE49-F238E27FC236}">
                <a16:creationId xmlns:a16="http://schemas.microsoft.com/office/drawing/2014/main" id="{E038EACD-06AE-447A-A426-6A1507266877}"/>
              </a:ext>
            </a:extLst>
          </p:cNvPr>
          <p:cNvSpPr>
            <a:spLocks/>
          </p:cNvSpPr>
          <p:nvPr/>
        </p:nvSpPr>
        <p:spPr bwMode="auto">
          <a:xfrm>
            <a:off x="-510317" y="10252363"/>
            <a:ext cx="2166164" cy="2305628"/>
          </a:xfrm>
          <a:custGeom>
            <a:avLst/>
            <a:gdLst>
              <a:gd name="T0" fmla="*/ 281 w 306"/>
              <a:gd name="T1" fmla="*/ 241 h 326"/>
              <a:gd name="T2" fmla="*/ 284 w 306"/>
              <a:gd name="T3" fmla="*/ 246 h 326"/>
              <a:gd name="T4" fmla="*/ 288 w 306"/>
              <a:gd name="T5" fmla="*/ 307 h 326"/>
              <a:gd name="T6" fmla="*/ 260 w 306"/>
              <a:gd name="T7" fmla="*/ 317 h 326"/>
              <a:gd name="T8" fmla="*/ 139 w 306"/>
              <a:gd name="T9" fmla="*/ 326 h 326"/>
              <a:gd name="T10" fmla="*/ 97 w 306"/>
              <a:gd name="T11" fmla="*/ 320 h 326"/>
              <a:gd name="T12" fmla="*/ 33 w 306"/>
              <a:gd name="T13" fmla="*/ 245 h 326"/>
              <a:gd name="T14" fmla="*/ 1 w 306"/>
              <a:gd name="T15" fmla="*/ 58 h 326"/>
              <a:gd name="T16" fmla="*/ 12 w 306"/>
              <a:gd name="T17" fmla="*/ 13 h 326"/>
              <a:gd name="T18" fmla="*/ 51 w 306"/>
              <a:gd name="T19" fmla="*/ 0 h 326"/>
              <a:gd name="T20" fmla="*/ 191 w 306"/>
              <a:gd name="T21" fmla="*/ 84 h 326"/>
              <a:gd name="T22" fmla="*/ 228 w 306"/>
              <a:gd name="T23" fmla="*/ 160 h 326"/>
              <a:gd name="T24" fmla="*/ 281 w 306"/>
              <a:gd name="T25" fmla="*/ 24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6" h="326">
                <a:moveTo>
                  <a:pt x="281" y="241"/>
                </a:moveTo>
                <a:cubicBezTo>
                  <a:pt x="282" y="243"/>
                  <a:pt x="283" y="245"/>
                  <a:pt x="284" y="246"/>
                </a:cubicBezTo>
                <a:cubicBezTo>
                  <a:pt x="295" y="263"/>
                  <a:pt x="306" y="290"/>
                  <a:pt x="288" y="307"/>
                </a:cubicBezTo>
                <a:cubicBezTo>
                  <a:pt x="281" y="314"/>
                  <a:pt x="270" y="316"/>
                  <a:pt x="260" y="317"/>
                </a:cubicBezTo>
                <a:cubicBezTo>
                  <a:pt x="220" y="323"/>
                  <a:pt x="179" y="326"/>
                  <a:pt x="139" y="326"/>
                </a:cubicBezTo>
                <a:cubicBezTo>
                  <a:pt x="125" y="326"/>
                  <a:pt x="110" y="326"/>
                  <a:pt x="97" y="320"/>
                </a:cubicBezTo>
                <a:cubicBezTo>
                  <a:pt x="63" y="305"/>
                  <a:pt x="44" y="280"/>
                  <a:pt x="33" y="245"/>
                </a:cubicBezTo>
                <a:cubicBezTo>
                  <a:pt x="13" y="185"/>
                  <a:pt x="2" y="122"/>
                  <a:pt x="1" y="58"/>
                </a:cubicBezTo>
                <a:cubicBezTo>
                  <a:pt x="0" y="43"/>
                  <a:pt x="1" y="25"/>
                  <a:pt x="12" y="13"/>
                </a:cubicBezTo>
                <a:cubicBezTo>
                  <a:pt x="22" y="3"/>
                  <a:pt x="37" y="0"/>
                  <a:pt x="51" y="0"/>
                </a:cubicBezTo>
                <a:cubicBezTo>
                  <a:pt x="108" y="3"/>
                  <a:pt x="159" y="38"/>
                  <a:pt x="191" y="84"/>
                </a:cubicBezTo>
                <a:cubicBezTo>
                  <a:pt x="207" y="108"/>
                  <a:pt x="215" y="135"/>
                  <a:pt x="228" y="160"/>
                </a:cubicBezTo>
                <a:cubicBezTo>
                  <a:pt x="243" y="189"/>
                  <a:pt x="263" y="214"/>
                  <a:pt x="281" y="241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  <a:effectLst>
            <a:outerShdw blurRad="127000" dist="38100" dir="18900000" sx="101000" sy="101000" algn="bl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6" name="Group 705">
            <a:extLst>
              <a:ext uri="{FF2B5EF4-FFF2-40B4-BE49-F238E27FC236}">
                <a16:creationId xmlns:a16="http://schemas.microsoft.com/office/drawing/2014/main" id="{22ECF40E-ABE7-4BC2-A8EC-F6BB04D82D38}"/>
              </a:ext>
            </a:extLst>
          </p:cNvPr>
          <p:cNvGrpSpPr>
            <a:grpSpLocks noChangeAspect="1"/>
          </p:cNvGrpSpPr>
          <p:nvPr/>
        </p:nvGrpSpPr>
        <p:grpSpPr bwMode="auto">
          <a:xfrm rot="20949854">
            <a:off x="-115411" y="9774525"/>
            <a:ext cx="1084262" cy="955676"/>
            <a:chOff x="925" y="5242"/>
            <a:chExt cx="683" cy="602"/>
          </a:xfrm>
          <a:solidFill>
            <a:srgbClr val="E28141"/>
          </a:solidFill>
        </p:grpSpPr>
        <p:sp>
          <p:nvSpPr>
            <p:cNvPr id="67" name="Freeform 706">
              <a:extLst>
                <a:ext uri="{FF2B5EF4-FFF2-40B4-BE49-F238E27FC236}">
                  <a16:creationId xmlns:a16="http://schemas.microsoft.com/office/drawing/2014/main" id="{BFAFFF0F-CB7E-4EBC-ACC1-C89BE1354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" y="5445"/>
              <a:ext cx="135" cy="158"/>
            </a:xfrm>
            <a:custGeom>
              <a:avLst/>
              <a:gdLst>
                <a:gd name="T0" fmla="*/ 17 w 18"/>
                <a:gd name="T1" fmla="*/ 14 h 21"/>
                <a:gd name="T2" fmla="*/ 6 w 18"/>
                <a:gd name="T3" fmla="*/ 18 h 21"/>
                <a:gd name="T4" fmla="*/ 1 w 18"/>
                <a:gd name="T5" fmla="*/ 7 h 21"/>
                <a:gd name="T6" fmla="*/ 12 w 18"/>
                <a:gd name="T7" fmla="*/ 3 h 21"/>
                <a:gd name="T8" fmla="*/ 17 w 18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7" y="14"/>
                  </a:moveTo>
                  <a:cubicBezTo>
                    <a:pt x="15" y="19"/>
                    <a:pt x="10" y="21"/>
                    <a:pt x="6" y="18"/>
                  </a:cubicBezTo>
                  <a:cubicBezTo>
                    <a:pt x="2" y="16"/>
                    <a:pt x="0" y="11"/>
                    <a:pt x="1" y="7"/>
                  </a:cubicBezTo>
                  <a:cubicBezTo>
                    <a:pt x="3" y="2"/>
                    <a:pt x="8" y="0"/>
                    <a:pt x="12" y="3"/>
                  </a:cubicBezTo>
                  <a:cubicBezTo>
                    <a:pt x="16" y="5"/>
                    <a:pt x="18" y="10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707">
              <a:extLst>
                <a:ext uri="{FF2B5EF4-FFF2-40B4-BE49-F238E27FC236}">
                  <a16:creationId xmlns:a16="http://schemas.microsoft.com/office/drawing/2014/main" id="{2D0227A4-32F0-45E6-9DA9-8D90C2F0D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" y="5242"/>
              <a:ext cx="135" cy="158"/>
            </a:xfrm>
            <a:custGeom>
              <a:avLst/>
              <a:gdLst>
                <a:gd name="T0" fmla="*/ 15 w 18"/>
                <a:gd name="T1" fmla="*/ 15 h 21"/>
                <a:gd name="T2" fmla="*/ 5 w 18"/>
                <a:gd name="T3" fmla="*/ 19 h 21"/>
                <a:gd name="T4" fmla="*/ 2 w 18"/>
                <a:gd name="T5" fmla="*/ 6 h 21"/>
                <a:gd name="T6" fmla="*/ 13 w 18"/>
                <a:gd name="T7" fmla="*/ 2 h 21"/>
                <a:gd name="T8" fmla="*/ 15 w 18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5" y="15"/>
                  </a:moveTo>
                  <a:cubicBezTo>
                    <a:pt x="13" y="19"/>
                    <a:pt x="8" y="21"/>
                    <a:pt x="5" y="19"/>
                  </a:cubicBezTo>
                  <a:cubicBezTo>
                    <a:pt x="1" y="16"/>
                    <a:pt x="0" y="11"/>
                    <a:pt x="2" y="6"/>
                  </a:cubicBezTo>
                  <a:cubicBezTo>
                    <a:pt x="5" y="2"/>
                    <a:pt x="10" y="0"/>
                    <a:pt x="13" y="2"/>
                  </a:cubicBezTo>
                  <a:cubicBezTo>
                    <a:pt x="17" y="5"/>
                    <a:pt x="18" y="10"/>
                    <a:pt x="1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08">
              <a:extLst>
                <a:ext uri="{FF2B5EF4-FFF2-40B4-BE49-F238E27FC236}">
                  <a16:creationId xmlns:a16="http://schemas.microsoft.com/office/drawing/2014/main" id="{E7EE1446-B7D8-465C-88CE-0CBEF0903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3" y="5415"/>
              <a:ext cx="195" cy="166"/>
            </a:xfrm>
            <a:custGeom>
              <a:avLst/>
              <a:gdLst>
                <a:gd name="T0" fmla="*/ 24 w 26"/>
                <a:gd name="T1" fmla="*/ 14 h 22"/>
                <a:gd name="T2" fmla="*/ 4 w 26"/>
                <a:gd name="T3" fmla="*/ 15 h 22"/>
                <a:gd name="T4" fmla="*/ 19 w 26"/>
                <a:gd name="T5" fmla="*/ 3 h 22"/>
                <a:gd name="T6" fmla="*/ 24 w 26"/>
                <a:gd name="T7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2">
                  <a:moveTo>
                    <a:pt x="24" y="14"/>
                  </a:moveTo>
                  <a:cubicBezTo>
                    <a:pt x="20" y="22"/>
                    <a:pt x="9" y="22"/>
                    <a:pt x="4" y="15"/>
                  </a:cubicBezTo>
                  <a:cubicBezTo>
                    <a:pt x="0" y="6"/>
                    <a:pt x="11" y="0"/>
                    <a:pt x="19" y="3"/>
                  </a:cubicBezTo>
                  <a:cubicBezTo>
                    <a:pt x="24" y="5"/>
                    <a:pt x="26" y="10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709">
              <a:extLst>
                <a:ext uri="{FF2B5EF4-FFF2-40B4-BE49-F238E27FC236}">
                  <a16:creationId xmlns:a16="http://schemas.microsoft.com/office/drawing/2014/main" id="{7221D5AC-C8B9-495A-9769-3C01D334C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3" y="5731"/>
              <a:ext cx="128" cy="113"/>
            </a:xfrm>
            <a:custGeom>
              <a:avLst/>
              <a:gdLst>
                <a:gd name="T0" fmla="*/ 16 w 17"/>
                <a:gd name="T1" fmla="*/ 10 h 15"/>
                <a:gd name="T2" fmla="*/ 7 w 17"/>
                <a:gd name="T3" fmla="*/ 13 h 15"/>
                <a:gd name="T4" fmla="*/ 1 w 17"/>
                <a:gd name="T5" fmla="*/ 5 h 15"/>
                <a:gd name="T6" fmla="*/ 10 w 17"/>
                <a:gd name="T7" fmla="*/ 1 h 15"/>
                <a:gd name="T8" fmla="*/ 16 w 17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5" y="13"/>
                    <a:pt x="11" y="15"/>
                    <a:pt x="7" y="13"/>
                  </a:cubicBezTo>
                  <a:cubicBezTo>
                    <a:pt x="3" y="12"/>
                    <a:pt x="0" y="8"/>
                    <a:pt x="1" y="5"/>
                  </a:cubicBezTo>
                  <a:cubicBezTo>
                    <a:pt x="2" y="1"/>
                    <a:pt x="6" y="0"/>
                    <a:pt x="10" y="1"/>
                  </a:cubicBezTo>
                  <a:cubicBezTo>
                    <a:pt x="14" y="3"/>
                    <a:pt x="17" y="7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710">
              <a:extLst>
                <a:ext uri="{FF2B5EF4-FFF2-40B4-BE49-F238E27FC236}">
                  <a16:creationId xmlns:a16="http://schemas.microsoft.com/office/drawing/2014/main" id="{19D7B82D-B27C-4D98-8A2B-83A9A4D69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" y="5325"/>
              <a:ext cx="83" cy="98"/>
            </a:xfrm>
            <a:custGeom>
              <a:avLst/>
              <a:gdLst>
                <a:gd name="T0" fmla="*/ 10 w 11"/>
                <a:gd name="T1" fmla="*/ 9 h 13"/>
                <a:gd name="T2" fmla="*/ 4 w 11"/>
                <a:gd name="T3" fmla="*/ 12 h 13"/>
                <a:gd name="T4" fmla="*/ 2 w 11"/>
                <a:gd name="T5" fmla="*/ 4 h 13"/>
                <a:gd name="T6" fmla="*/ 8 w 11"/>
                <a:gd name="T7" fmla="*/ 1 h 13"/>
                <a:gd name="T8" fmla="*/ 10 w 11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10" y="9"/>
                  </a:moveTo>
                  <a:cubicBezTo>
                    <a:pt x="8" y="12"/>
                    <a:pt x="6" y="13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3" y="1"/>
                    <a:pt x="6" y="0"/>
                    <a:pt x="8" y="1"/>
                  </a:cubicBezTo>
                  <a:cubicBezTo>
                    <a:pt x="10" y="3"/>
                    <a:pt x="11" y="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9" name="Freeform 714">
            <a:extLst>
              <a:ext uri="{FF2B5EF4-FFF2-40B4-BE49-F238E27FC236}">
                <a16:creationId xmlns:a16="http://schemas.microsoft.com/office/drawing/2014/main" id="{17AB0CFE-E5E3-4A32-87AE-562E16254855}"/>
              </a:ext>
            </a:extLst>
          </p:cNvPr>
          <p:cNvSpPr>
            <a:spLocks/>
          </p:cNvSpPr>
          <p:nvPr/>
        </p:nvSpPr>
        <p:spPr bwMode="auto">
          <a:xfrm>
            <a:off x="3990975" y="9735087"/>
            <a:ext cx="2867243" cy="2463551"/>
          </a:xfrm>
          <a:custGeom>
            <a:avLst/>
            <a:gdLst>
              <a:gd name="T0" fmla="*/ 316 w 316"/>
              <a:gd name="T1" fmla="*/ 81 h 271"/>
              <a:gd name="T2" fmla="*/ 316 w 316"/>
              <a:gd name="T3" fmla="*/ 271 h 271"/>
              <a:gd name="T4" fmla="*/ 0 w 316"/>
              <a:gd name="T5" fmla="*/ 271 h 271"/>
              <a:gd name="T6" fmla="*/ 47 w 316"/>
              <a:gd name="T7" fmla="*/ 235 h 271"/>
              <a:gd name="T8" fmla="*/ 125 w 316"/>
              <a:gd name="T9" fmla="*/ 148 h 271"/>
              <a:gd name="T10" fmla="*/ 141 w 316"/>
              <a:gd name="T11" fmla="*/ 72 h 271"/>
              <a:gd name="T12" fmla="*/ 183 w 316"/>
              <a:gd name="T13" fmla="*/ 9 h 271"/>
              <a:gd name="T14" fmla="*/ 244 w 316"/>
              <a:gd name="T15" fmla="*/ 12 h 271"/>
              <a:gd name="T16" fmla="*/ 292 w 316"/>
              <a:gd name="T17" fmla="*/ 52 h 271"/>
              <a:gd name="T18" fmla="*/ 316 w 316"/>
              <a:gd name="T19" fmla="*/ 8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6" h="271">
                <a:moveTo>
                  <a:pt x="316" y="81"/>
                </a:moveTo>
                <a:cubicBezTo>
                  <a:pt x="316" y="271"/>
                  <a:pt x="316" y="271"/>
                  <a:pt x="316" y="271"/>
                </a:cubicBezTo>
                <a:cubicBezTo>
                  <a:pt x="0" y="271"/>
                  <a:pt x="0" y="271"/>
                  <a:pt x="0" y="271"/>
                </a:cubicBezTo>
                <a:cubicBezTo>
                  <a:pt x="15" y="258"/>
                  <a:pt x="31" y="247"/>
                  <a:pt x="47" y="235"/>
                </a:cubicBezTo>
                <a:cubicBezTo>
                  <a:pt x="79" y="212"/>
                  <a:pt x="111" y="185"/>
                  <a:pt x="125" y="148"/>
                </a:cubicBezTo>
                <a:cubicBezTo>
                  <a:pt x="134" y="124"/>
                  <a:pt x="135" y="97"/>
                  <a:pt x="141" y="72"/>
                </a:cubicBezTo>
                <a:cubicBezTo>
                  <a:pt x="147" y="46"/>
                  <a:pt x="159" y="20"/>
                  <a:pt x="183" y="9"/>
                </a:cubicBezTo>
                <a:cubicBezTo>
                  <a:pt x="202" y="0"/>
                  <a:pt x="225" y="2"/>
                  <a:pt x="244" y="12"/>
                </a:cubicBezTo>
                <a:cubicBezTo>
                  <a:pt x="263" y="21"/>
                  <a:pt x="278" y="36"/>
                  <a:pt x="292" y="52"/>
                </a:cubicBezTo>
                <a:cubicBezTo>
                  <a:pt x="301" y="61"/>
                  <a:pt x="309" y="71"/>
                  <a:pt x="316" y="81"/>
                </a:cubicBezTo>
                <a:close/>
              </a:path>
            </a:pathLst>
          </a:custGeom>
          <a:solidFill>
            <a:srgbClr val="FED6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0" name="Group 717">
            <a:extLst>
              <a:ext uri="{FF2B5EF4-FFF2-40B4-BE49-F238E27FC236}">
                <a16:creationId xmlns:a16="http://schemas.microsoft.com/office/drawing/2014/main" id="{0EDA2095-CB3F-4803-87A6-0BF701098C0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493720" y="7774275"/>
            <a:ext cx="1586534" cy="2900282"/>
            <a:chOff x="1961" y="4561"/>
            <a:chExt cx="727" cy="1329"/>
          </a:xfrm>
          <a:solidFill>
            <a:srgbClr val="FED6AA"/>
          </a:solidFill>
        </p:grpSpPr>
        <p:sp>
          <p:nvSpPr>
            <p:cNvPr id="81" name="Freeform 718">
              <a:extLst>
                <a:ext uri="{FF2B5EF4-FFF2-40B4-BE49-F238E27FC236}">
                  <a16:creationId xmlns:a16="http://schemas.microsoft.com/office/drawing/2014/main" id="{94107DD1-7731-4ED5-8751-A707B1FC0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4" y="4561"/>
              <a:ext cx="62" cy="388"/>
            </a:xfrm>
            <a:custGeom>
              <a:avLst/>
              <a:gdLst>
                <a:gd name="T0" fmla="*/ 11 w 12"/>
                <a:gd name="T1" fmla="*/ 38 h 76"/>
                <a:gd name="T2" fmla="*/ 6 w 12"/>
                <a:gd name="T3" fmla="*/ 75 h 76"/>
                <a:gd name="T4" fmla="*/ 5 w 12"/>
                <a:gd name="T5" fmla="*/ 76 h 76"/>
                <a:gd name="T6" fmla="*/ 0 w 12"/>
                <a:gd name="T7" fmla="*/ 0 h 76"/>
                <a:gd name="T8" fmla="*/ 11 w 12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6">
                  <a:moveTo>
                    <a:pt x="11" y="38"/>
                  </a:moveTo>
                  <a:cubicBezTo>
                    <a:pt x="12" y="50"/>
                    <a:pt x="11" y="63"/>
                    <a:pt x="6" y="75"/>
                  </a:cubicBezTo>
                  <a:cubicBezTo>
                    <a:pt x="6" y="75"/>
                    <a:pt x="5" y="76"/>
                    <a:pt x="5" y="76"/>
                  </a:cubicBezTo>
                  <a:cubicBezTo>
                    <a:pt x="6" y="50"/>
                    <a:pt x="5" y="25"/>
                    <a:pt x="0" y="0"/>
                  </a:cubicBezTo>
                  <a:cubicBezTo>
                    <a:pt x="7" y="12"/>
                    <a:pt x="10" y="25"/>
                    <a:pt x="1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19">
              <a:extLst>
                <a:ext uri="{FF2B5EF4-FFF2-40B4-BE49-F238E27FC236}">
                  <a16:creationId xmlns:a16="http://schemas.microsoft.com/office/drawing/2014/main" id="{56C626E0-04D3-40DB-9587-24AA80585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9" y="4837"/>
              <a:ext cx="196" cy="225"/>
            </a:xfrm>
            <a:custGeom>
              <a:avLst/>
              <a:gdLst>
                <a:gd name="T0" fmla="*/ 0 w 38"/>
                <a:gd name="T1" fmla="*/ 44 h 44"/>
                <a:gd name="T2" fmla="*/ 23 w 38"/>
                <a:gd name="T3" fmla="*/ 29 h 44"/>
                <a:gd name="T4" fmla="*/ 38 w 38"/>
                <a:gd name="T5" fmla="*/ 0 h 44"/>
                <a:gd name="T6" fmla="*/ 17 w 38"/>
                <a:gd name="T7" fmla="*/ 17 h 44"/>
                <a:gd name="T8" fmla="*/ 0 w 38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4">
                  <a:moveTo>
                    <a:pt x="0" y="44"/>
                  </a:moveTo>
                  <a:cubicBezTo>
                    <a:pt x="9" y="42"/>
                    <a:pt x="18" y="35"/>
                    <a:pt x="23" y="29"/>
                  </a:cubicBezTo>
                  <a:cubicBezTo>
                    <a:pt x="31" y="19"/>
                    <a:pt x="35" y="11"/>
                    <a:pt x="38" y="0"/>
                  </a:cubicBezTo>
                  <a:cubicBezTo>
                    <a:pt x="30" y="3"/>
                    <a:pt x="22" y="11"/>
                    <a:pt x="17" y="17"/>
                  </a:cubicBezTo>
                  <a:cubicBezTo>
                    <a:pt x="11" y="26"/>
                    <a:pt x="5" y="34"/>
                    <a:pt x="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20">
              <a:extLst>
                <a:ext uri="{FF2B5EF4-FFF2-40B4-BE49-F238E27FC236}">
                  <a16:creationId xmlns:a16="http://schemas.microsoft.com/office/drawing/2014/main" id="{AB4233E2-2965-431C-916F-B60223F7BE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3" y="5021"/>
              <a:ext cx="279" cy="245"/>
            </a:xfrm>
            <a:custGeom>
              <a:avLst/>
              <a:gdLst>
                <a:gd name="T0" fmla="*/ 0 w 54"/>
                <a:gd name="T1" fmla="*/ 48 h 48"/>
                <a:gd name="T2" fmla="*/ 31 w 54"/>
                <a:gd name="T3" fmla="*/ 34 h 48"/>
                <a:gd name="T4" fmla="*/ 54 w 54"/>
                <a:gd name="T5" fmla="*/ 0 h 48"/>
                <a:gd name="T6" fmla="*/ 25 w 54"/>
                <a:gd name="T7" fmla="*/ 19 h 48"/>
                <a:gd name="T8" fmla="*/ 0 w 54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8">
                  <a:moveTo>
                    <a:pt x="0" y="48"/>
                  </a:moveTo>
                  <a:cubicBezTo>
                    <a:pt x="12" y="47"/>
                    <a:pt x="22" y="42"/>
                    <a:pt x="31" y="34"/>
                  </a:cubicBezTo>
                  <a:cubicBezTo>
                    <a:pt x="41" y="25"/>
                    <a:pt x="49" y="13"/>
                    <a:pt x="54" y="0"/>
                  </a:cubicBezTo>
                  <a:cubicBezTo>
                    <a:pt x="43" y="3"/>
                    <a:pt x="33" y="11"/>
                    <a:pt x="25" y="19"/>
                  </a:cubicBezTo>
                  <a:cubicBezTo>
                    <a:pt x="15" y="28"/>
                    <a:pt x="7" y="37"/>
                    <a:pt x="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721">
              <a:extLst>
                <a:ext uri="{FF2B5EF4-FFF2-40B4-BE49-F238E27FC236}">
                  <a16:creationId xmlns:a16="http://schemas.microsoft.com/office/drawing/2014/main" id="{7CF086E7-DD9A-451C-AF57-9517929B2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7" y="5236"/>
              <a:ext cx="381" cy="219"/>
            </a:xfrm>
            <a:custGeom>
              <a:avLst/>
              <a:gdLst>
                <a:gd name="T0" fmla="*/ 0 w 74"/>
                <a:gd name="T1" fmla="*/ 40 h 43"/>
                <a:gd name="T2" fmla="*/ 38 w 74"/>
                <a:gd name="T3" fmla="*/ 34 h 43"/>
                <a:gd name="T4" fmla="*/ 74 w 74"/>
                <a:gd name="T5" fmla="*/ 0 h 43"/>
                <a:gd name="T6" fmla="*/ 36 w 74"/>
                <a:gd name="T7" fmla="*/ 13 h 43"/>
                <a:gd name="T8" fmla="*/ 0 w 74"/>
                <a:gd name="T9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3">
                  <a:moveTo>
                    <a:pt x="0" y="40"/>
                  </a:moveTo>
                  <a:cubicBezTo>
                    <a:pt x="13" y="43"/>
                    <a:pt x="26" y="39"/>
                    <a:pt x="38" y="34"/>
                  </a:cubicBezTo>
                  <a:cubicBezTo>
                    <a:pt x="52" y="27"/>
                    <a:pt x="66" y="14"/>
                    <a:pt x="74" y="0"/>
                  </a:cubicBezTo>
                  <a:cubicBezTo>
                    <a:pt x="60" y="0"/>
                    <a:pt x="48" y="6"/>
                    <a:pt x="36" y="13"/>
                  </a:cubicBezTo>
                  <a:cubicBezTo>
                    <a:pt x="23" y="20"/>
                    <a:pt x="10" y="29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722">
              <a:extLst>
                <a:ext uri="{FF2B5EF4-FFF2-40B4-BE49-F238E27FC236}">
                  <a16:creationId xmlns:a16="http://schemas.microsoft.com/office/drawing/2014/main" id="{884252E5-0A97-437C-9C26-3ACCB3AD5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" y="5455"/>
              <a:ext cx="407" cy="185"/>
            </a:xfrm>
            <a:custGeom>
              <a:avLst/>
              <a:gdLst>
                <a:gd name="T0" fmla="*/ 0 w 79"/>
                <a:gd name="T1" fmla="*/ 31 h 36"/>
                <a:gd name="T2" fmla="*/ 39 w 79"/>
                <a:gd name="T3" fmla="*/ 30 h 36"/>
                <a:gd name="T4" fmla="*/ 79 w 79"/>
                <a:gd name="T5" fmla="*/ 1 h 36"/>
                <a:gd name="T6" fmla="*/ 40 w 79"/>
                <a:gd name="T7" fmla="*/ 9 h 36"/>
                <a:gd name="T8" fmla="*/ 0 w 79"/>
                <a:gd name="T9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36">
                  <a:moveTo>
                    <a:pt x="0" y="31"/>
                  </a:moveTo>
                  <a:cubicBezTo>
                    <a:pt x="13" y="36"/>
                    <a:pt x="27" y="34"/>
                    <a:pt x="39" y="30"/>
                  </a:cubicBezTo>
                  <a:cubicBezTo>
                    <a:pt x="54" y="25"/>
                    <a:pt x="69" y="14"/>
                    <a:pt x="79" y="1"/>
                  </a:cubicBezTo>
                  <a:cubicBezTo>
                    <a:pt x="66" y="0"/>
                    <a:pt x="52" y="4"/>
                    <a:pt x="40" y="9"/>
                  </a:cubicBezTo>
                  <a:cubicBezTo>
                    <a:pt x="26" y="14"/>
                    <a:pt x="12" y="22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723">
              <a:extLst>
                <a:ext uri="{FF2B5EF4-FFF2-40B4-BE49-F238E27FC236}">
                  <a16:creationId xmlns:a16="http://schemas.microsoft.com/office/drawing/2014/main" id="{BF2BCF60-4A50-45A4-87CE-DF8CBEFA6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3" y="4561"/>
              <a:ext cx="42" cy="388"/>
            </a:xfrm>
            <a:custGeom>
              <a:avLst/>
              <a:gdLst>
                <a:gd name="T0" fmla="*/ 1 w 8"/>
                <a:gd name="T1" fmla="*/ 38 h 76"/>
                <a:gd name="T2" fmla="*/ 7 w 8"/>
                <a:gd name="T3" fmla="*/ 75 h 76"/>
                <a:gd name="T4" fmla="*/ 7 w 8"/>
                <a:gd name="T5" fmla="*/ 76 h 76"/>
                <a:gd name="T6" fmla="*/ 2 w 8"/>
                <a:gd name="T7" fmla="*/ 0 h 76"/>
                <a:gd name="T8" fmla="*/ 1 w 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6">
                  <a:moveTo>
                    <a:pt x="1" y="38"/>
                  </a:moveTo>
                  <a:cubicBezTo>
                    <a:pt x="2" y="51"/>
                    <a:pt x="4" y="63"/>
                    <a:pt x="7" y="75"/>
                  </a:cubicBezTo>
                  <a:cubicBezTo>
                    <a:pt x="7" y="75"/>
                    <a:pt x="7" y="76"/>
                    <a:pt x="7" y="76"/>
                  </a:cubicBezTo>
                  <a:cubicBezTo>
                    <a:pt x="8" y="50"/>
                    <a:pt x="7" y="25"/>
                    <a:pt x="2" y="0"/>
                  </a:cubicBezTo>
                  <a:cubicBezTo>
                    <a:pt x="0" y="13"/>
                    <a:pt x="0" y="26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724">
              <a:extLst>
                <a:ext uri="{FF2B5EF4-FFF2-40B4-BE49-F238E27FC236}">
                  <a16:creationId xmlns:a16="http://schemas.microsoft.com/office/drawing/2014/main" id="{D8BB9139-7965-44D3-B11C-4EDFFFA911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9" y="4837"/>
              <a:ext cx="170" cy="220"/>
            </a:xfrm>
            <a:custGeom>
              <a:avLst/>
              <a:gdLst>
                <a:gd name="T0" fmla="*/ 33 w 33"/>
                <a:gd name="T1" fmla="*/ 43 h 43"/>
                <a:gd name="T2" fmla="*/ 14 w 33"/>
                <a:gd name="T3" fmla="*/ 25 h 43"/>
                <a:gd name="T4" fmla="*/ 0 w 33"/>
                <a:gd name="T5" fmla="*/ 0 h 43"/>
                <a:gd name="T6" fmla="*/ 21 w 33"/>
                <a:gd name="T7" fmla="*/ 16 h 43"/>
                <a:gd name="T8" fmla="*/ 33 w 3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">
                  <a:moveTo>
                    <a:pt x="33" y="43"/>
                  </a:moveTo>
                  <a:cubicBezTo>
                    <a:pt x="26" y="40"/>
                    <a:pt x="20" y="33"/>
                    <a:pt x="14" y="25"/>
                  </a:cubicBezTo>
                  <a:cubicBezTo>
                    <a:pt x="8" y="18"/>
                    <a:pt x="3" y="9"/>
                    <a:pt x="0" y="0"/>
                  </a:cubicBezTo>
                  <a:cubicBezTo>
                    <a:pt x="7" y="3"/>
                    <a:pt x="15" y="8"/>
                    <a:pt x="21" y="16"/>
                  </a:cubicBezTo>
                  <a:cubicBezTo>
                    <a:pt x="27" y="23"/>
                    <a:pt x="32" y="34"/>
                    <a:pt x="3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725">
              <a:extLst>
                <a:ext uri="{FF2B5EF4-FFF2-40B4-BE49-F238E27FC236}">
                  <a16:creationId xmlns:a16="http://schemas.microsoft.com/office/drawing/2014/main" id="{42466839-4315-4E39-88E8-93430A8C9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" y="4970"/>
              <a:ext cx="175" cy="286"/>
            </a:xfrm>
            <a:custGeom>
              <a:avLst/>
              <a:gdLst>
                <a:gd name="T0" fmla="*/ 33 w 34"/>
                <a:gd name="T1" fmla="*/ 56 h 56"/>
                <a:gd name="T2" fmla="*/ 13 w 34"/>
                <a:gd name="T3" fmla="*/ 31 h 56"/>
                <a:gd name="T4" fmla="*/ 0 w 34"/>
                <a:gd name="T5" fmla="*/ 0 h 56"/>
                <a:gd name="T6" fmla="*/ 24 w 34"/>
                <a:gd name="T7" fmla="*/ 21 h 56"/>
                <a:gd name="T8" fmla="*/ 33 w 34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6">
                  <a:moveTo>
                    <a:pt x="33" y="56"/>
                  </a:moveTo>
                  <a:cubicBezTo>
                    <a:pt x="25" y="50"/>
                    <a:pt x="19" y="40"/>
                    <a:pt x="13" y="31"/>
                  </a:cubicBezTo>
                  <a:cubicBezTo>
                    <a:pt x="7" y="22"/>
                    <a:pt x="3" y="11"/>
                    <a:pt x="0" y="0"/>
                  </a:cubicBezTo>
                  <a:cubicBezTo>
                    <a:pt x="11" y="4"/>
                    <a:pt x="18" y="13"/>
                    <a:pt x="24" y="21"/>
                  </a:cubicBezTo>
                  <a:cubicBezTo>
                    <a:pt x="30" y="31"/>
                    <a:pt x="34" y="44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726">
              <a:extLst>
                <a:ext uri="{FF2B5EF4-FFF2-40B4-BE49-F238E27FC236}">
                  <a16:creationId xmlns:a16="http://schemas.microsoft.com/office/drawing/2014/main" id="{D41FD07F-5C69-4209-A619-B34E3D5C3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9" y="5098"/>
              <a:ext cx="211" cy="322"/>
            </a:xfrm>
            <a:custGeom>
              <a:avLst/>
              <a:gdLst>
                <a:gd name="T0" fmla="*/ 41 w 41"/>
                <a:gd name="T1" fmla="*/ 63 h 63"/>
                <a:gd name="T2" fmla="*/ 16 w 41"/>
                <a:gd name="T3" fmla="*/ 35 h 63"/>
                <a:gd name="T4" fmla="*/ 0 w 41"/>
                <a:gd name="T5" fmla="*/ 0 h 63"/>
                <a:gd name="T6" fmla="*/ 29 w 41"/>
                <a:gd name="T7" fmla="*/ 23 h 63"/>
                <a:gd name="T8" fmla="*/ 41 w 41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3">
                  <a:moveTo>
                    <a:pt x="41" y="63"/>
                  </a:moveTo>
                  <a:cubicBezTo>
                    <a:pt x="31" y="56"/>
                    <a:pt x="23" y="45"/>
                    <a:pt x="16" y="35"/>
                  </a:cubicBezTo>
                  <a:cubicBezTo>
                    <a:pt x="10" y="24"/>
                    <a:pt x="4" y="12"/>
                    <a:pt x="0" y="0"/>
                  </a:cubicBezTo>
                  <a:cubicBezTo>
                    <a:pt x="12" y="4"/>
                    <a:pt x="23" y="13"/>
                    <a:pt x="29" y="23"/>
                  </a:cubicBezTo>
                  <a:cubicBezTo>
                    <a:pt x="37" y="35"/>
                    <a:pt x="41" y="48"/>
                    <a:pt x="4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727">
              <a:extLst>
                <a:ext uri="{FF2B5EF4-FFF2-40B4-BE49-F238E27FC236}">
                  <a16:creationId xmlns:a16="http://schemas.microsoft.com/office/drawing/2014/main" id="{62DD0AED-C301-437E-AB09-B339757E9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3" y="5236"/>
              <a:ext cx="175" cy="347"/>
            </a:xfrm>
            <a:custGeom>
              <a:avLst/>
              <a:gdLst>
                <a:gd name="T0" fmla="*/ 32 w 34"/>
                <a:gd name="T1" fmla="*/ 68 h 68"/>
                <a:gd name="T2" fmla="*/ 11 w 34"/>
                <a:gd name="T3" fmla="*/ 37 h 68"/>
                <a:gd name="T4" fmla="*/ 0 w 34"/>
                <a:gd name="T5" fmla="*/ 0 h 68"/>
                <a:gd name="T6" fmla="*/ 26 w 34"/>
                <a:gd name="T7" fmla="*/ 27 h 68"/>
                <a:gd name="T8" fmla="*/ 32 w 34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8">
                  <a:moveTo>
                    <a:pt x="32" y="68"/>
                  </a:moveTo>
                  <a:cubicBezTo>
                    <a:pt x="22" y="59"/>
                    <a:pt x="16" y="48"/>
                    <a:pt x="11" y="37"/>
                  </a:cubicBezTo>
                  <a:cubicBezTo>
                    <a:pt x="6" y="25"/>
                    <a:pt x="2" y="13"/>
                    <a:pt x="0" y="0"/>
                  </a:cubicBezTo>
                  <a:cubicBezTo>
                    <a:pt x="11" y="6"/>
                    <a:pt x="21" y="16"/>
                    <a:pt x="26" y="27"/>
                  </a:cubicBezTo>
                  <a:cubicBezTo>
                    <a:pt x="31" y="40"/>
                    <a:pt x="34" y="53"/>
                    <a:pt x="3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728">
              <a:extLst>
                <a:ext uri="{FF2B5EF4-FFF2-40B4-BE49-F238E27FC236}">
                  <a16:creationId xmlns:a16="http://schemas.microsoft.com/office/drawing/2014/main" id="{1C5F9EC3-B8A9-4ADF-AB74-DC86BA4C5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1" y="4837"/>
              <a:ext cx="572" cy="1053"/>
            </a:xfrm>
            <a:custGeom>
              <a:avLst/>
              <a:gdLst>
                <a:gd name="T0" fmla="*/ 56 w 111"/>
                <a:gd name="T1" fmla="*/ 151 h 206"/>
                <a:gd name="T2" fmla="*/ 50 w 111"/>
                <a:gd name="T3" fmla="*/ 151 h 206"/>
                <a:gd name="T4" fmla="*/ 63 w 111"/>
                <a:gd name="T5" fmla="*/ 119 h 206"/>
                <a:gd name="T6" fmla="*/ 68 w 111"/>
                <a:gd name="T7" fmla="*/ 118 h 206"/>
                <a:gd name="T8" fmla="*/ 74 w 111"/>
                <a:gd name="T9" fmla="*/ 117 h 206"/>
                <a:gd name="T10" fmla="*/ 99 w 111"/>
                <a:gd name="T11" fmla="*/ 108 h 206"/>
                <a:gd name="T12" fmla="*/ 99 w 111"/>
                <a:gd name="T13" fmla="*/ 108 h 206"/>
                <a:gd name="T14" fmla="*/ 74 w 111"/>
                <a:gd name="T15" fmla="*/ 116 h 206"/>
                <a:gd name="T16" fmla="*/ 68 w 111"/>
                <a:gd name="T17" fmla="*/ 116 h 206"/>
                <a:gd name="T18" fmla="*/ 75 w 111"/>
                <a:gd name="T19" fmla="*/ 86 h 206"/>
                <a:gd name="T20" fmla="*/ 79 w 111"/>
                <a:gd name="T21" fmla="*/ 84 h 206"/>
                <a:gd name="T22" fmla="*/ 93 w 111"/>
                <a:gd name="T23" fmla="*/ 77 h 206"/>
                <a:gd name="T24" fmla="*/ 111 w 111"/>
                <a:gd name="T25" fmla="*/ 61 h 206"/>
                <a:gd name="T26" fmla="*/ 93 w 111"/>
                <a:gd name="T27" fmla="*/ 76 h 206"/>
                <a:gd name="T28" fmla="*/ 80 w 111"/>
                <a:gd name="T29" fmla="*/ 82 h 206"/>
                <a:gd name="T30" fmla="*/ 83 w 111"/>
                <a:gd name="T31" fmla="*/ 44 h 206"/>
                <a:gd name="T32" fmla="*/ 97 w 111"/>
                <a:gd name="T33" fmla="*/ 34 h 206"/>
                <a:gd name="T34" fmla="*/ 97 w 111"/>
                <a:gd name="T35" fmla="*/ 33 h 206"/>
                <a:gd name="T36" fmla="*/ 84 w 111"/>
                <a:gd name="T37" fmla="*/ 43 h 206"/>
                <a:gd name="T38" fmla="*/ 86 w 111"/>
                <a:gd name="T39" fmla="*/ 0 h 206"/>
                <a:gd name="T40" fmla="*/ 86 w 111"/>
                <a:gd name="T41" fmla="*/ 0 h 206"/>
                <a:gd name="T42" fmla="*/ 83 w 111"/>
                <a:gd name="T43" fmla="*/ 43 h 206"/>
                <a:gd name="T44" fmla="*/ 72 w 111"/>
                <a:gd name="T45" fmla="*/ 31 h 206"/>
                <a:gd name="T46" fmla="*/ 72 w 111"/>
                <a:gd name="T47" fmla="*/ 31 h 206"/>
                <a:gd name="T48" fmla="*/ 82 w 111"/>
                <a:gd name="T49" fmla="*/ 44 h 206"/>
                <a:gd name="T50" fmla="*/ 70 w 111"/>
                <a:gd name="T51" fmla="*/ 80 h 206"/>
                <a:gd name="T52" fmla="*/ 62 w 111"/>
                <a:gd name="T53" fmla="*/ 68 h 206"/>
                <a:gd name="T54" fmla="*/ 51 w 111"/>
                <a:gd name="T55" fmla="*/ 50 h 206"/>
                <a:gd name="T56" fmla="*/ 61 w 111"/>
                <a:gd name="T57" fmla="*/ 69 h 206"/>
                <a:gd name="T58" fmla="*/ 70 w 111"/>
                <a:gd name="T59" fmla="*/ 82 h 206"/>
                <a:gd name="T60" fmla="*/ 73 w 111"/>
                <a:gd name="T61" fmla="*/ 85 h 206"/>
                <a:gd name="T62" fmla="*/ 58 w 111"/>
                <a:gd name="T63" fmla="*/ 112 h 206"/>
                <a:gd name="T64" fmla="*/ 54 w 111"/>
                <a:gd name="T65" fmla="*/ 107 h 206"/>
                <a:gd name="T66" fmla="*/ 40 w 111"/>
                <a:gd name="T67" fmla="*/ 87 h 206"/>
                <a:gd name="T68" fmla="*/ 40 w 111"/>
                <a:gd name="T69" fmla="*/ 87 h 206"/>
                <a:gd name="T70" fmla="*/ 53 w 111"/>
                <a:gd name="T71" fmla="*/ 108 h 206"/>
                <a:gd name="T72" fmla="*/ 57 w 111"/>
                <a:gd name="T73" fmla="*/ 113 h 206"/>
                <a:gd name="T74" fmla="*/ 60 w 111"/>
                <a:gd name="T75" fmla="*/ 117 h 206"/>
                <a:gd name="T76" fmla="*/ 41 w 111"/>
                <a:gd name="T77" fmla="*/ 145 h 206"/>
                <a:gd name="T78" fmla="*/ 38 w 111"/>
                <a:gd name="T79" fmla="*/ 140 h 206"/>
                <a:gd name="T80" fmla="*/ 27 w 111"/>
                <a:gd name="T81" fmla="*/ 118 h 206"/>
                <a:gd name="T82" fmla="*/ 27 w 111"/>
                <a:gd name="T83" fmla="*/ 118 h 206"/>
                <a:gd name="T84" fmla="*/ 37 w 111"/>
                <a:gd name="T85" fmla="*/ 141 h 206"/>
                <a:gd name="T86" fmla="*/ 39 w 111"/>
                <a:gd name="T87" fmla="*/ 145 h 206"/>
                <a:gd name="T88" fmla="*/ 40 w 111"/>
                <a:gd name="T89" fmla="*/ 147 h 206"/>
                <a:gd name="T90" fmla="*/ 0 w 111"/>
                <a:gd name="T91" fmla="*/ 202 h 206"/>
                <a:gd name="T92" fmla="*/ 3 w 111"/>
                <a:gd name="T93" fmla="*/ 206 h 206"/>
                <a:gd name="T94" fmla="*/ 50 w 111"/>
                <a:gd name="T95" fmla="*/ 153 h 206"/>
                <a:gd name="T96" fmla="*/ 51 w 111"/>
                <a:gd name="T97" fmla="*/ 153 h 206"/>
                <a:gd name="T98" fmla="*/ 56 w 111"/>
                <a:gd name="T99" fmla="*/ 153 h 206"/>
                <a:gd name="T100" fmla="*/ 82 w 111"/>
                <a:gd name="T101" fmla="*/ 147 h 206"/>
                <a:gd name="T102" fmla="*/ 82 w 111"/>
                <a:gd name="T103" fmla="*/ 14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1" h="206">
                  <a:moveTo>
                    <a:pt x="69" y="150"/>
                  </a:moveTo>
                  <a:cubicBezTo>
                    <a:pt x="65" y="151"/>
                    <a:pt x="60" y="151"/>
                    <a:pt x="56" y="151"/>
                  </a:cubicBezTo>
                  <a:cubicBezTo>
                    <a:pt x="55" y="151"/>
                    <a:pt x="53" y="151"/>
                    <a:pt x="51" y="151"/>
                  </a:cubicBezTo>
                  <a:cubicBezTo>
                    <a:pt x="51" y="151"/>
                    <a:pt x="51" y="151"/>
                    <a:pt x="50" y="151"/>
                  </a:cubicBezTo>
                  <a:cubicBezTo>
                    <a:pt x="49" y="151"/>
                    <a:pt x="48" y="151"/>
                    <a:pt x="46" y="150"/>
                  </a:cubicBezTo>
                  <a:cubicBezTo>
                    <a:pt x="52" y="140"/>
                    <a:pt x="58" y="130"/>
                    <a:pt x="63" y="119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0" y="118"/>
                    <a:pt x="72" y="118"/>
                    <a:pt x="74" y="117"/>
                  </a:cubicBezTo>
                  <a:cubicBezTo>
                    <a:pt x="78" y="116"/>
                    <a:pt x="82" y="115"/>
                    <a:pt x="86" y="114"/>
                  </a:cubicBezTo>
                  <a:cubicBezTo>
                    <a:pt x="91" y="112"/>
                    <a:pt x="95" y="111"/>
                    <a:pt x="99" y="108"/>
                  </a:cubicBezTo>
                  <a:cubicBezTo>
                    <a:pt x="103" y="106"/>
                    <a:pt x="107" y="104"/>
                    <a:pt x="111" y="100"/>
                  </a:cubicBezTo>
                  <a:cubicBezTo>
                    <a:pt x="107" y="103"/>
                    <a:pt x="103" y="106"/>
                    <a:pt x="99" y="108"/>
                  </a:cubicBezTo>
                  <a:cubicBezTo>
                    <a:pt x="95" y="110"/>
                    <a:pt x="91" y="111"/>
                    <a:pt x="86" y="113"/>
                  </a:cubicBezTo>
                  <a:cubicBezTo>
                    <a:pt x="82" y="114"/>
                    <a:pt x="78" y="115"/>
                    <a:pt x="74" y="116"/>
                  </a:cubicBezTo>
                  <a:cubicBezTo>
                    <a:pt x="72" y="116"/>
                    <a:pt x="70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6" y="116"/>
                    <a:pt x="65" y="116"/>
                    <a:pt x="64" y="116"/>
                  </a:cubicBezTo>
                  <a:cubicBezTo>
                    <a:pt x="68" y="106"/>
                    <a:pt x="71" y="96"/>
                    <a:pt x="75" y="86"/>
                  </a:cubicBezTo>
                  <a:cubicBezTo>
                    <a:pt x="76" y="85"/>
                    <a:pt x="77" y="85"/>
                    <a:pt x="79" y="84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80" y="84"/>
                    <a:pt x="82" y="83"/>
                    <a:pt x="84" y="82"/>
                  </a:cubicBezTo>
                  <a:cubicBezTo>
                    <a:pt x="87" y="81"/>
                    <a:pt x="90" y="79"/>
                    <a:pt x="93" y="77"/>
                  </a:cubicBezTo>
                  <a:cubicBezTo>
                    <a:pt x="96" y="75"/>
                    <a:pt x="100" y="72"/>
                    <a:pt x="103" y="70"/>
                  </a:cubicBezTo>
                  <a:cubicBezTo>
                    <a:pt x="105" y="67"/>
                    <a:pt x="108" y="65"/>
                    <a:pt x="111" y="61"/>
                  </a:cubicBezTo>
                  <a:cubicBezTo>
                    <a:pt x="108" y="64"/>
                    <a:pt x="105" y="67"/>
                    <a:pt x="102" y="69"/>
                  </a:cubicBezTo>
                  <a:cubicBezTo>
                    <a:pt x="99" y="72"/>
                    <a:pt x="96" y="74"/>
                    <a:pt x="93" y="76"/>
                  </a:cubicBezTo>
                  <a:cubicBezTo>
                    <a:pt x="90" y="78"/>
                    <a:pt x="87" y="79"/>
                    <a:pt x="83" y="81"/>
                  </a:cubicBezTo>
                  <a:cubicBezTo>
                    <a:pt x="82" y="81"/>
                    <a:pt x="81" y="82"/>
                    <a:pt x="80" y="82"/>
                  </a:cubicBezTo>
                  <a:cubicBezTo>
                    <a:pt x="78" y="83"/>
                    <a:pt x="77" y="83"/>
                    <a:pt x="75" y="84"/>
                  </a:cubicBezTo>
                  <a:cubicBezTo>
                    <a:pt x="79" y="71"/>
                    <a:pt x="81" y="58"/>
                    <a:pt x="83" y="44"/>
                  </a:cubicBezTo>
                  <a:cubicBezTo>
                    <a:pt x="84" y="44"/>
                    <a:pt x="85" y="43"/>
                    <a:pt x="86" y="43"/>
                  </a:cubicBezTo>
                  <a:cubicBezTo>
                    <a:pt x="90" y="40"/>
                    <a:pt x="94" y="37"/>
                    <a:pt x="97" y="34"/>
                  </a:cubicBezTo>
                  <a:cubicBezTo>
                    <a:pt x="102" y="29"/>
                    <a:pt x="109" y="19"/>
                    <a:pt x="109" y="19"/>
                  </a:cubicBezTo>
                  <a:cubicBezTo>
                    <a:pt x="109" y="19"/>
                    <a:pt x="102" y="29"/>
                    <a:pt x="97" y="33"/>
                  </a:cubicBezTo>
                  <a:cubicBezTo>
                    <a:pt x="94" y="36"/>
                    <a:pt x="90" y="39"/>
                    <a:pt x="87" y="41"/>
                  </a:cubicBezTo>
                  <a:cubicBezTo>
                    <a:pt x="86" y="42"/>
                    <a:pt x="85" y="42"/>
                    <a:pt x="84" y="43"/>
                  </a:cubicBezTo>
                  <a:cubicBezTo>
                    <a:pt x="85" y="34"/>
                    <a:pt x="85" y="30"/>
                    <a:pt x="86" y="21"/>
                  </a:cubicBezTo>
                  <a:cubicBezTo>
                    <a:pt x="86" y="13"/>
                    <a:pt x="86" y="9"/>
                    <a:pt x="86" y="0"/>
                  </a:cubicBezTo>
                  <a:cubicBezTo>
                    <a:pt x="86" y="4"/>
                    <a:pt x="86" y="6"/>
                    <a:pt x="86" y="9"/>
                  </a:cubicBezTo>
                  <a:cubicBezTo>
                    <a:pt x="86" y="6"/>
                    <a:pt x="86" y="4"/>
                    <a:pt x="86" y="0"/>
                  </a:cubicBezTo>
                  <a:cubicBezTo>
                    <a:pt x="86" y="9"/>
                    <a:pt x="86" y="13"/>
                    <a:pt x="85" y="21"/>
                  </a:cubicBezTo>
                  <a:cubicBezTo>
                    <a:pt x="84" y="30"/>
                    <a:pt x="84" y="34"/>
                    <a:pt x="83" y="43"/>
                  </a:cubicBezTo>
                  <a:cubicBezTo>
                    <a:pt x="82" y="42"/>
                    <a:pt x="81" y="41"/>
                    <a:pt x="80" y="40"/>
                  </a:cubicBezTo>
                  <a:cubicBezTo>
                    <a:pt x="77" y="37"/>
                    <a:pt x="75" y="34"/>
                    <a:pt x="72" y="31"/>
                  </a:cubicBezTo>
                  <a:cubicBezTo>
                    <a:pt x="68" y="26"/>
                    <a:pt x="62" y="16"/>
                    <a:pt x="62" y="16"/>
                  </a:cubicBezTo>
                  <a:cubicBezTo>
                    <a:pt x="62" y="16"/>
                    <a:pt x="68" y="26"/>
                    <a:pt x="72" y="31"/>
                  </a:cubicBezTo>
                  <a:cubicBezTo>
                    <a:pt x="74" y="35"/>
                    <a:pt x="77" y="38"/>
                    <a:pt x="80" y="42"/>
                  </a:cubicBezTo>
                  <a:cubicBezTo>
                    <a:pt x="81" y="43"/>
                    <a:pt x="82" y="43"/>
                    <a:pt x="82" y="44"/>
                  </a:cubicBezTo>
                  <a:cubicBezTo>
                    <a:pt x="80" y="57"/>
                    <a:pt x="77" y="70"/>
                    <a:pt x="73" y="83"/>
                  </a:cubicBezTo>
                  <a:cubicBezTo>
                    <a:pt x="72" y="82"/>
                    <a:pt x="71" y="81"/>
                    <a:pt x="70" y="80"/>
                  </a:cubicBezTo>
                  <a:cubicBezTo>
                    <a:pt x="70" y="78"/>
                    <a:pt x="69" y="77"/>
                    <a:pt x="68" y="76"/>
                  </a:cubicBezTo>
                  <a:cubicBezTo>
                    <a:pt x="66" y="74"/>
                    <a:pt x="64" y="71"/>
                    <a:pt x="62" y="68"/>
                  </a:cubicBezTo>
                  <a:cubicBezTo>
                    <a:pt x="60" y="65"/>
                    <a:pt x="58" y="62"/>
                    <a:pt x="56" y="59"/>
                  </a:cubicBezTo>
                  <a:cubicBezTo>
                    <a:pt x="54" y="56"/>
                    <a:pt x="52" y="53"/>
                    <a:pt x="51" y="50"/>
                  </a:cubicBezTo>
                  <a:cubicBezTo>
                    <a:pt x="52" y="53"/>
                    <a:pt x="54" y="56"/>
                    <a:pt x="56" y="59"/>
                  </a:cubicBezTo>
                  <a:cubicBezTo>
                    <a:pt x="57" y="63"/>
                    <a:pt x="59" y="66"/>
                    <a:pt x="61" y="69"/>
                  </a:cubicBezTo>
                  <a:cubicBezTo>
                    <a:pt x="63" y="72"/>
                    <a:pt x="65" y="75"/>
                    <a:pt x="67" y="77"/>
                  </a:cubicBezTo>
                  <a:cubicBezTo>
                    <a:pt x="68" y="79"/>
                    <a:pt x="69" y="80"/>
                    <a:pt x="70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1" y="83"/>
                    <a:pt x="72" y="84"/>
                    <a:pt x="73" y="85"/>
                  </a:cubicBezTo>
                  <a:cubicBezTo>
                    <a:pt x="69" y="96"/>
                    <a:pt x="65" y="105"/>
                    <a:pt x="61" y="115"/>
                  </a:cubicBezTo>
                  <a:cubicBezTo>
                    <a:pt x="60" y="114"/>
                    <a:pt x="59" y="113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7" y="110"/>
                    <a:pt x="56" y="109"/>
                    <a:pt x="54" y="107"/>
                  </a:cubicBezTo>
                  <a:cubicBezTo>
                    <a:pt x="52" y="104"/>
                    <a:pt x="49" y="101"/>
                    <a:pt x="47" y="97"/>
                  </a:cubicBezTo>
                  <a:cubicBezTo>
                    <a:pt x="45" y="94"/>
                    <a:pt x="43" y="91"/>
                    <a:pt x="40" y="87"/>
                  </a:cubicBezTo>
                  <a:cubicBezTo>
                    <a:pt x="38" y="83"/>
                    <a:pt x="36" y="80"/>
                    <a:pt x="35" y="76"/>
                  </a:cubicBezTo>
                  <a:cubicBezTo>
                    <a:pt x="36" y="80"/>
                    <a:pt x="38" y="84"/>
                    <a:pt x="40" y="87"/>
                  </a:cubicBezTo>
                  <a:cubicBezTo>
                    <a:pt x="42" y="91"/>
                    <a:pt x="44" y="95"/>
                    <a:pt x="46" y="98"/>
                  </a:cubicBezTo>
                  <a:cubicBezTo>
                    <a:pt x="49" y="102"/>
                    <a:pt x="51" y="105"/>
                    <a:pt x="53" y="108"/>
                  </a:cubicBezTo>
                  <a:cubicBezTo>
                    <a:pt x="54" y="110"/>
                    <a:pt x="56" y="111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8" y="115"/>
                    <a:pt x="59" y="116"/>
                    <a:pt x="60" y="117"/>
                  </a:cubicBezTo>
                  <a:cubicBezTo>
                    <a:pt x="55" y="128"/>
                    <a:pt x="49" y="139"/>
                    <a:pt x="43" y="149"/>
                  </a:cubicBezTo>
                  <a:cubicBezTo>
                    <a:pt x="42" y="147"/>
                    <a:pt x="42" y="146"/>
                    <a:pt x="41" y="145"/>
                  </a:cubicBezTo>
                  <a:cubicBezTo>
                    <a:pt x="41" y="145"/>
                    <a:pt x="41" y="145"/>
                    <a:pt x="40" y="144"/>
                  </a:cubicBezTo>
                  <a:cubicBezTo>
                    <a:pt x="40" y="143"/>
                    <a:pt x="39" y="141"/>
                    <a:pt x="38" y="140"/>
                  </a:cubicBezTo>
                  <a:cubicBezTo>
                    <a:pt x="36" y="137"/>
                    <a:pt x="34" y="133"/>
                    <a:pt x="32" y="129"/>
                  </a:cubicBezTo>
                  <a:cubicBezTo>
                    <a:pt x="30" y="126"/>
                    <a:pt x="28" y="122"/>
                    <a:pt x="27" y="118"/>
                  </a:cubicBezTo>
                  <a:cubicBezTo>
                    <a:pt x="25" y="114"/>
                    <a:pt x="24" y="110"/>
                    <a:pt x="23" y="106"/>
                  </a:cubicBezTo>
                  <a:cubicBezTo>
                    <a:pt x="24" y="110"/>
                    <a:pt x="25" y="114"/>
                    <a:pt x="27" y="118"/>
                  </a:cubicBezTo>
                  <a:cubicBezTo>
                    <a:pt x="28" y="122"/>
                    <a:pt x="30" y="126"/>
                    <a:pt x="31" y="130"/>
                  </a:cubicBezTo>
                  <a:cubicBezTo>
                    <a:pt x="33" y="134"/>
                    <a:pt x="35" y="137"/>
                    <a:pt x="37" y="141"/>
                  </a:cubicBezTo>
                  <a:cubicBezTo>
                    <a:pt x="37" y="143"/>
                    <a:pt x="38" y="144"/>
                    <a:pt x="39" y="145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6"/>
                    <a:pt x="39" y="146"/>
                    <a:pt x="40" y="147"/>
                  </a:cubicBezTo>
                  <a:cubicBezTo>
                    <a:pt x="40" y="148"/>
                    <a:pt x="41" y="149"/>
                    <a:pt x="42" y="150"/>
                  </a:cubicBezTo>
                  <a:cubicBezTo>
                    <a:pt x="29" y="169"/>
                    <a:pt x="16" y="186"/>
                    <a:pt x="0" y="202"/>
                  </a:cubicBezTo>
                  <a:cubicBezTo>
                    <a:pt x="0" y="203"/>
                    <a:pt x="1" y="203"/>
                    <a:pt x="1" y="204"/>
                  </a:cubicBezTo>
                  <a:cubicBezTo>
                    <a:pt x="2" y="204"/>
                    <a:pt x="2" y="205"/>
                    <a:pt x="3" y="206"/>
                  </a:cubicBezTo>
                  <a:cubicBezTo>
                    <a:pt x="19" y="189"/>
                    <a:pt x="33" y="172"/>
                    <a:pt x="45" y="152"/>
                  </a:cubicBezTo>
                  <a:cubicBezTo>
                    <a:pt x="47" y="152"/>
                    <a:pt x="48" y="153"/>
                    <a:pt x="50" y="153"/>
                  </a:cubicBezTo>
                  <a:cubicBezTo>
                    <a:pt x="50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3" y="153"/>
                    <a:pt x="54" y="153"/>
                    <a:pt x="56" y="153"/>
                  </a:cubicBezTo>
                  <a:cubicBezTo>
                    <a:pt x="60" y="152"/>
                    <a:pt x="65" y="152"/>
                    <a:pt x="69" y="151"/>
                  </a:cubicBezTo>
                  <a:cubicBezTo>
                    <a:pt x="73" y="150"/>
                    <a:pt x="78" y="149"/>
                    <a:pt x="82" y="147"/>
                  </a:cubicBezTo>
                  <a:cubicBezTo>
                    <a:pt x="86" y="146"/>
                    <a:pt x="91" y="143"/>
                    <a:pt x="95" y="141"/>
                  </a:cubicBezTo>
                  <a:cubicBezTo>
                    <a:pt x="91" y="143"/>
                    <a:pt x="86" y="145"/>
                    <a:pt x="82" y="147"/>
                  </a:cubicBezTo>
                  <a:cubicBezTo>
                    <a:pt x="78" y="148"/>
                    <a:pt x="73" y="149"/>
                    <a:pt x="69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5" name="Freeform 13">
            <a:extLst>
              <a:ext uri="{FF2B5EF4-FFF2-40B4-BE49-F238E27FC236}">
                <a16:creationId xmlns:a16="http://schemas.microsoft.com/office/drawing/2014/main" id="{D651E6B2-670C-4043-B879-163D3A3C7A50}"/>
              </a:ext>
            </a:extLst>
          </p:cNvPr>
          <p:cNvSpPr>
            <a:spLocks/>
          </p:cNvSpPr>
          <p:nvPr/>
        </p:nvSpPr>
        <p:spPr bwMode="auto">
          <a:xfrm rot="6618267">
            <a:off x="5972895" y="4183031"/>
            <a:ext cx="257528" cy="224476"/>
          </a:xfrm>
          <a:custGeom>
            <a:avLst/>
            <a:gdLst>
              <a:gd name="T0" fmla="*/ 27 w 28"/>
              <a:gd name="T1" fmla="*/ 11 h 24"/>
              <a:gd name="T2" fmla="*/ 16 w 28"/>
              <a:gd name="T3" fmla="*/ 24 h 24"/>
              <a:gd name="T4" fmla="*/ 1 w 28"/>
              <a:gd name="T5" fmla="*/ 12 h 24"/>
              <a:gd name="T6" fmla="*/ 12 w 28"/>
              <a:gd name="T7" fmla="*/ 0 h 24"/>
              <a:gd name="T8" fmla="*/ 27 w 28"/>
              <a:gd name="T9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4">
                <a:moveTo>
                  <a:pt x="27" y="11"/>
                </a:moveTo>
                <a:cubicBezTo>
                  <a:pt x="28" y="18"/>
                  <a:pt x="23" y="24"/>
                  <a:pt x="16" y="24"/>
                </a:cubicBezTo>
                <a:cubicBezTo>
                  <a:pt x="9" y="24"/>
                  <a:pt x="2" y="19"/>
                  <a:pt x="1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6" y="5"/>
                  <a:pt x="27" y="11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Freeform 15">
            <a:extLst>
              <a:ext uri="{FF2B5EF4-FFF2-40B4-BE49-F238E27FC236}">
                <a16:creationId xmlns:a16="http://schemas.microsoft.com/office/drawing/2014/main" id="{0263EC10-321A-4DFB-BCAC-C57588AD5AB7}"/>
              </a:ext>
            </a:extLst>
          </p:cNvPr>
          <p:cNvSpPr>
            <a:spLocks/>
          </p:cNvSpPr>
          <p:nvPr/>
        </p:nvSpPr>
        <p:spPr bwMode="auto">
          <a:xfrm rot="6618267">
            <a:off x="6371565" y="3823958"/>
            <a:ext cx="338779" cy="308482"/>
          </a:xfrm>
          <a:custGeom>
            <a:avLst/>
            <a:gdLst>
              <a:gd name="T0" fmla="*/ 36 w 37"/>
              <a:gd name="T1" fmla="*/ 12 h 33"/>
              <a:gd name="T2" fmla="*/ 12 w 37"/>
              <a:gd name="T3" fmla="*/ 27 h 33"/>
              <a:gd name="T4" fmla="*/ 21 w 37"/>
              <a:gd name="T5" fmla="*/ 1 h 33"/>
              <a:gd name="T6" fmla="*/ 36 w 37"/>
              <a:gd name="T7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3">
                <a:moveTo>
                  <a:pt x="36" y="12"/>
                </a:moveTo>
                <a:cubicBezTo>
                  <a:pt x="37" y="24"/>
                  <a:pt x="22" y="33"/>
                  <a:pt x="12" y="27"/>
                </a:cubicBezTo>
                <a:cubicBezTo>
                  <a:pt x="0" y="19"/>
                  <a:pt x="9" y="3"/>
                  <a:pt x="21" y="1"/>
                </a:cubicBezTo>
                <a:cubicBezTo>
                  <a:pt x="29" y="0"/>
                  <a:pt x="36" y="5"/>
                  <a:pt x="36" y="12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Freeform 16">
            <a:extLst>
              <a:ext uri="{FF2B5EF4-FFF2-40B4-BE49-F238E27FC236}">
                <a16:creationId xmlns:a16="http://schemas.microsoft.com/office/drawing/2014/main" id="{9C39DED0-446C-4D8F-A30A-D64F955C5E6A}"/>
              </a:ext>
            </a:extLst>
          </p:cNvPr>
          <p:cNvSpPr>
            <a:spLocks/>
          </p:cNvSpPr>
          <p:nvPr/>
        </p:nvSpPr>
        <p:spPr bwMode="auto">
          <a:xfrm rot="6618267">
            <a:off x="6617453" y="4461241"/>
            <a:ext cx="238247" cy="185915"/>
          </a:xfrm>
          <a:custGeom>
            <a:avLst/>
            <a:gdLst>
              <a:gd name="T0" fmla="*/ 24 w 26"/>
              <a:gd name="T1" fmla="*/ 8 h 20"/>
              <a:gd name="T2" fmla="*/ 15 w 26"/>
              <a:gd name="T3" fmla="*/ 19 h 20"/>
              <a:gd name="T4" fmla="*/ 1 w 26"/>
              <a:gd name="T5" fmla="*/ 12 h 20"/>
              <a:gd name="T6" fmla="*/ 10 w 26"/>
              <a:gd name="T7" fmla="*/ 2 h 20"/>
              <a:gd name="T8" fmla="*/ 24 w 26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0">
                <a:moveTo>
                  <a:pt x="24" y="8"/>
                </a:moveTo>
                <a:cubicBezTo>
                  <a:pt x="26" y="13"/>
                  <a:pt x="21" y="18"/>
                  <a:pt x="15" y="19"/>
                </a:cubicBezTo>
                <a:cubicBezTo>
                  <a:pt x="9" y="20"/>
                  <a:pt x="3" y="17"/>
                  <a:pt x="1" y="12"/>
                </a:cubicBezTo>
                <a:cubicBezTo>
                  <a:pt x="0" y="7"/>
                  <a:pt x="4" y="3"/>
                  <a:pt x="10" y="2"/>
                </a:cubicBezTo>
                <a:cubicBezTo>
                  <a:pt x="17" y="0"/>
                  <a:pt x="23" y="3"/>
                  <a:pt x="24" y="8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Freeform 13">
            <a:extLst>
              <a:ext uri="{FF2B5EF4-FFF2-40B4-BE49-F238E27FC236}">
                <a16:creationId xmlns:a16="http://schemas.microsoft.com/office/drawing/2014/main" id="{9532ECC3-EB96-4031-AFDA-6514E071FD81}"/>
              </a:ext>
            </a:extLst>
          </p:cNvPr>
          <p:cNvSpPr>
            <a:spLocks/>
          </p:cNvSpPr>
          <p:nvPr/>
        </p:nvSpPr>
        <p:spPr bwMode="auto">
          <a:xfrm>
            <a:off x="5595637" y="598236"/>
            <a:ext cx="257528" cy="224476"/>
          </a:xfrm>
          <a:custGeom>
            <a:avLst/>
            <a:gdLst>
              <a:gd name="T0" fmla="*/ 27 w 28"/>
              <a:gd name="T1" fmla="*/ 11 h 24"/>
              <a:gd name="T2" fmla="*/ 16 w 28"/>
              <a:gd name="T3" fmla="*/ 24 h 24"/>
              <a:gd name="T4" fmla="*/ 1 w 28"/>
              <a:gd name="T5" fmla="*/ 12 h 24"/>
              <a:gd name="T6" fmla="*/ 12 w 28"/>
              <a:gd name="T7" fmla="*/ 0 h 24"/>
              <a:gd name="T8" fmla="*/ 27 w 28"/>
              <a:gd name="T9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4">
                <a:moveTo>
                  <a:pt x="27" y="11"/>
                </a:moveTo>
                <a:cubicBezTo>
                  <a:pt x="28" y="18"/>
                  <a:pt x="23" y="24"/>
                  <a:pt x="16" y="24"/>
                </a:cubicBezTo>
                <a:cubicBezTo>
                  <a:pt x="9" y="24"/>
                  <a:pt x="2" y="19"/>
                  <a:pt x="1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6" y="5"/>
                  <a:pt x="27" y="11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Freeform 14">
            <a:extLst>
              <a:ext uri="{FF2B5EF4-FFF2-40B4-BE49-F238E27FC236}">
                <a16:creationId xmlns:a16="http://schemas.microsoft.com/office/drawing/2014/main" id="{A1456E77-120F-4314-939E-3E12666B87DA}"/>
              </a:ext>
            </a:extLst>
          </p:cNvPr>
          <p:cNvSpPr>
            <a:spLocks/>
          </p:cNvSpPr>
          <p:nvPr/>
        </p:nvSpPr>
        <p:spPr bwMode="auto">
          <a:xfrm>
            <a:off x="5264833" y="300778"/>
            <a:ext cx="210705" cy="260282"/>
          </a:xfrm>
          <a:custGeom>
            <a:avLst/>
            <a:gdLst>
              <a:gd name="T0" fmla="*/ 23 w 23"/>
              <a:gd name="T1" fmla="*/ 15 h 28"/>
              <a:gd name="T2" fmla="*/ 12 w 23"/>
              <a:gd name="T3" fmla="*/ 27 h 28"/>
              <a:gd name="T4" fmla="*/ 1 w 23"/>
              <a:gd name="T5" fmla="*/ 13 h 28"/>
              <a:gd name="T6" fmla="*/ 12 w 23"/>
              <a:gd name="T7" fmla="*/ 0 h 28"/>
              <a:gd name="T8" fmla="*/ 23 w 23"/>
              <a:gd name="T9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8">
                <a:moveTo>
                  <a:pt x="23" y="15"/>
                </a:moveTo>
                <a:cubicBezTo>
                  <a:pt x="23" y="22"/>
                  <a:pt x="19" y="28"/>
                  <a:pt x="12" y="27"/>
                </a:cubicBezTo>
                <a:cubicBezTo>
                  <a:pt x="6" y="27"/>
                  <a:pt x="1" y="20"/>
                  <a:pt x="1" y="13"/>
                </a:cubicBezTo>
                <a:cubicBezTo>
                  <a:pt x="0" y="5"/>
                  <a:pt x="5" y="0"/>
                  <a:pt x="12" y="0"/>
                </a:cubicBezTo>
                <a:cubicBezTo>
                  <a:pt x="18" y="1"/>
                  <a:pt x="23" y="7"/>
                  <a:pt x="23" y="15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Freeform 15">
            <a:extLst>
              <a:ext uri="{FF2B5EF4-FFF2-40B4-BE49-F238E27FC236}">
                <a16:creationId xmlns:a16="http://schemas.microsoft.com/office/drawing/2014/main" id="{56B1D14C-241C-4078-ADCC-6702F506C1F0}"/>
              </a:ext>
            </a:extLst>
          </p:cNvPr>
          <p:cNvSpPr>
            <a:spLocks/>
          </p:cNvSpPr>
          <p:nvPr/>
        </p:nvSpPr>
        <p:spPr bwMode="auto">
          <a:xfrm>
            <a:off x="5994307" y="239163"/>
            <a:ext cx="338779" cy="308482"/>
          </a:xfrm>
          <a:custGeom>
            <a:avLst/>
            <a:gdLst>
              <a:gd name="T0" fmla="*/ 36 w 37"/>
              <a:gd name="T1" fmla="*/ 12 h 33"/>
              <a:gd name="T2" fmla="*/ 12 w 37"/>
              <a:gd name="T3" fmla="*/ 27 h 33"/>
              <a:gd name="T4" fmla="*/ 21 w 37"/>
              <a:gd name="T5" fmla="*/ 1 h 33"/>
              <a:gd name="T6" fmla="*/ 36 w 37"/>
              <a:gd name="T7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3">
                <a:moveTo>
                  <a:pt x="36" y="12"/>
                </a:moveTo>
                <a:cubicBezTo>
                  <a:pt x="37" y="24"/>
                  <a:pt x="22" y="33"/>
                  <a:pt x="12" y="27"/>
                </a:cubicBezTo>
                <a:cubicBezTo>
                  <a:pt x="0" y="19"/>
                  <a:pt x="9" y="3"/>
                  <a:pt x="21" y="1"/>
                </a:cubicBezTo>
                <a:cubicBezTo>
                  <a:pt x="29" y="0"/>
                  <a:pt x="36" y="5"/>
                  <a:pt x="36" y="12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Freeform 16">
            <a:extLst>
              <a:ext uri="{FF2B5EF4-FFF2-40B4-BE49-F238E27FC236}">
                <a16:creationId xmlns:a16="http://schemas.microsoft.com/office/drawing/2014/main" id="{E68F05A1-9511-4289-89E0-82AEA6001F05}"/>
              </a:ext>
            </a:extLst>
          </p:cNvPr>
          <p:cNvSpPr>
            <a:spLocks/>
          </p:cNvSpPr>
          <p:nvPr/>
        </p:nvSpPr>
        <p:spPr bwMode="auto">
          <a:xfrm>
            <a:off x="6240195" y="876446"/>
            <a:ext cx="238247" cy="185915"/>
          </a:xfrm>
          <a:custGeom>
            <a:avLst/>
            <a:gdLst>
              <a:gd name="T0" fmla="*/ 24 w 26"/>
              <a:gd name="T1" fmla="*/ 8 h 20"/>
              <a:gd name="T2" fmla="*/ 15 w 26"/>
              <a:gd name="T3" fmla="*/ 19 h 20"/>
              <a:gd name="T4" fmla="*/ 1 w 26"/>
              <a:gd name="T5" fmla="*/ 12 h 20"/>
              <a:gd name="T6" fmla="*/ 10 w 26"/>
              <a:gd name="T7" fmla="*/ 2 h 20"/>
              <a:gd name="T8" fmla="*/ 24 w 26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0">
                <a:moveTo>
                  <a:pt x="24" y="8"/>
                </a:moveTo>
                <a:cubicBezTo>
                  <a:pt x="26" y="13"/>
                  <a:pt x="21" y="18"/>
                  <a:pt x="15" y="19"/>
                </a:cubicBezTo>
                <a:cubicBezTo>
                  <a:pt x="9" y="20"/>
                  <a:pt x="3" y="17"/>
                  <a:pt x="1" y="12"/>
                </a:cubicBezTo>
                <a:cubicBezTo>
                  <a:pt x="0" y="7"/>
                  <a:pt x="4" y="3"/>
                  <a:pt x="10" y="2"/>
                </a:cubicBezTo>
                <a:cubicBezTo>
                  <a:pt x="17" y="0"/>
                  <a:pt x="23" y="3"/>
                  <a:pt x="24" y="8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Freeform 17">
            <a:extLst>
              <a:ext uri="{FF2B5EF4-FFF2-40B4-BE49-F238E27FC236}">
                <a16:creationId xmlns:a16="http://schemas.microsoft.com/office/drawing/2014/main" id="{ADF6A394-7CBF-4090-B87D-AB0247DC1493}"/>
              </a:ext>
            </a:extLst>
          </p:cNvPr>
          <p:cNvSpPr>
            <a:spLocks/>
          </p:cNvSpPr>
          <p:nvPr/>
        </p:nvSpPr>
        <p:spPr bwMode="auto">
          <a:xfrm>
            <a:off x="5025580" y="637923"/>
            <a:ext cx="137715" cy="158373"/>
          </a:xfrm>
          <a:custGeom>
            <a:avLst/>
            <a:gdLst>
              <a:gd name="T0" fmla="*/ 14 w 15"/>
              <a:gd name="T1" fmla="*/ 9 h 17"/>
              <a:gd name="T2" fmla="*/ 8 w 15"/>
              <a:gd name="T3" fmla="*/ 17 h 17"/>
              <a:gd name="T4" fmla="*/ 0 w 15"/>
              <a:gd name="T5" fmla="*/ 8 h 17"/>
              <a:gd name="T6" fmla="*/ 6 w 15"/>
              <a:gd name="T7" fmla="*/ 0 h 17"/>
              <a:gd name="T8" fmla="*/ 14 w 15"/>
              <a:gd name="T9" fmla="*/ 9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7">
                <a:moveTo>
                  <a:pt x="14" y="9"/>
                </a:moveTo>
                <a:cubicBezTo>
                  <a:pt x="15" y="14"/>
                  <a:pt x="12" y="17"/>
                  <a:pt x="8" y="17"/>
                </a:cubicBezTo>
                <a:cubicBezTo>
                  <a:pt x="4" y="16"/>
                  <a:pt x="1" y="12"/>
                  <a:pt x="0" y="8"/>
                </a:cubicBezTo>
                <a:cubicBezTo>
                  <a:pt x="0" y="3"/>
                  <a:pt x="2" y="0"/>
                  <a:pt x="6" y="0"/>
                </a:cubicBezTo>
                <a:cubicBezTo>
                  <a:pt x="10" y="1"/>
                  <a:pt x="14" y="5"/>
                  <a:pt x="14" y="9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3" name="Picture" descr="A person wearing a hat&#10;&#10;Description automatically generated">
            <a:extLst>
              <a:ext uri="{FF2B5EF4-FFF2-40B4-BE49-F238E27FC236}">
                <a16:creationId xmlns:a16="http://schemas.microsoft.com/office/drawing/2014/main" id="{73B6EEF8-735A-4703-A0D1-3D8ADB44CA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19" b="16560"/>
          <a:stretch>
            <a:fillRect/>
          </a:stretch>
        </p:blipFill>
        <p:spPr>
          <a:xfrm>
            <a:off x="-588873" y="-128066"/>
            <a:ext cx="4802410" cy="6718935"/>
          </a:xfrm>
          <a:custGeom>
            <a:avLst/>
            <a:gdLst>
              <a:gd name="connsiteX0" fmla="*/ 0 w 4802410"/>
              <a:gd name="connsiteY0" fmla="*/ 0 h 6718935"/>
              <a:gd name="connsiteX1" fmla="*/ 4153199 w 4802410"/>
              <a:gd name="connsiteY1" fmla="*/ 0 h 6718935"/>
              <a:gd name="connsiteX2" fmla="*/ 4101690 w 4802410"/>
              <a:gd name="connsiteY2" fmla="*/ 161383 h 6718935"/>
              <a:gd name="connsiteX3" fmla="*/ 3959268 w 4802410"/>
              <a:gd name="connsiteY3" fmla="*/ 651191 h 6718935"/>
              <a:gd name="connsiteX4" fmla="*/ 3975472 w 4802410"/>
              <a:gd name="connsiteY4" fmla="*/ 1695554 h 6718935"/>
              <a:gd name="connsiteX5" fmla="*/ 4516169 w 4802410"/>
              <a:gd name="connsiteY5" fmla="*/ 3138903 h 6718935"/>
              <a:gd name="connsiteX6" fmla="*/ 4513030 w 4802410"/>
              <a:gd name="connsiteY6" fmla="*/ 5434824 h 6718935"/>
              <a:gd name="connsiteX7" fmla="*/ 2898707 w 4802410"/>
              <a:gd name="connsiteY7" fmla="*/ 6562758 h 6718935"/>
              <a:gd name="connsiteX8" fmla="*/ 328131 w 4802410"/>
              <a:gd name="connsiteY8" fmla="*/ 6552159 h 6718935"/>
              <a:gd name="connsiteX9" fmla="*/ 0 w 4802410"/>
              <a:gd name="connsiteY9" fmla="*/ 6466993 h 671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02410" h="6718935">
                <a:moveTo>
                  <a:pt x="0" y="0"/>
                </a:moveTo>
                <a:lnTo>
                  <a:pt x="4153199" y="0"/>
                </a:lnTo>
                <a:lnTo>
                  <a:pt x="4101690" y="161383"/>
                </a:lnTo>
                <a:cubicBezTo>
                  <a:pt x="4046846" y="321571"/>
                  <a:pt x="3989917" y="481487"/>
                  <a:pt x="3959268" y="651191"/>
                </a:cubicBezTo>
                <a:cubicBezTo>
                  <a:pt x="3906308" y="991688"/>
                  <a:pt x="3910621" y="1348140"/>
                  <a:pt x="3975472" y="1695554"/>
                </a:cubicBezTo>
                <a:cubicBezTo>
                  <a:pt x="4079094" y="2200556"/>
                  <a:pt x="4323732" y="2664666"/>
                  <a:pt x="4516169" y="3138903"/>
                </a:cubicBezTo>
                <a:cubicBezTo>
                  <a:pt x="4817691" y="3881596"/>
                  <a:pt x="4971666" y="4715171"/>
                  <a:pt x="4513030" y="5434824"/>
                </a:cubicBezTo>
                <a:cubicBezTo>
                  <a:pt x="4151198" y="5997652"/>
                  <a:pt x="3550499" y="6376751"/>
                  <a:pt x="2898707" y="6562758"/>
                </a:cubicBezTo>
                <a:cubicBezTo>
                  <a:pt x="2062444" y="6797752"/>
                  <a:pt x="1180899" y="6745481"/>
                  <a:pt x="328131" y="6552159"/>
                </a:cubicBezTo>
                <a:lnTo>
                  <a:pt x="0" y="6466993"/>
                </a:lnTo>
                <a:close/>
              </a:path>
            </a:pathLst>
          </a:custGeom>
        </p:spPr>
      </p:pic>
      <p:sp>
        <p:nvSpPr>
          <p:cNvPr id="144" name="TextBox 143">
            <a:extLst>
              <a:ext uri="{FF2B5EF4-FFF2-40B4-BE49-F238E27FC236}">
                <a16:creationId xmlns:a16="http://schemas.microsoft.com/office/drawing/2014/main" id="{146743DF-C829-4699-A69D-30D021C3DAE9}"/>
              </a:ext>
            </a:extLst>
          </p:cNvPr>
          <p:cNvSpPr txBox="1"/>
          <p:nvPr/>
        </p:nvSpPr>
        <p:spPr>
          <a:xfrm>
            <a:off x="807756" y="7074860"/>
            <a:ext cx="34579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E2814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JUST CLICK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F593F670-5801-4336-A37D-C7C0C5F15EAB}"/>
              </a:ext>
            </a:extLst>
          </p:cNvPr>
          <p:cNvSpPr txBox="1"/>
          <p:nvPr/>
        </p:nvSpPr>
        <p:spPr>
          <a:xfrm>
            <a:off x="830055" y="8524224"/>
            <a:ext cx="38671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koncone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memet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ndue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kantor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dewe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sugih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nemen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lek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ditakoki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rahasiane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dikei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uapik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enakan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lek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dijak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ngobrol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sambil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ngopi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CB5C3F38-5453-42BF-8C60-464B595E9CA7}"/>
              </a:ext>
            </a:extLst>
          </p:cNvPr>
          <p:cNvSpPr txBox="1"/>
          <p:nvPr/>
        </p:nvSpPr>
        <p:spPr>
          <a:xfrm>
            <a:off x="807756" y="7715400"/>
            <a:ext cx="34478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E2814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&amp; REPLACE</a:t>
            </a:r>
          </a:p>
        </p:txBody>
      </p:sp>
    </p:spTree>
    <p:extLst>
      <p:ext uri="{BB962C8B-B14F-4D97-AF65-F5344CB8AC3E}">
        <p14:creationId xmlns:p14="http://schemas.microsoft.com/office/powerpoint/2010/main" val="1750505450"/>
      </p:ext>
    </p:extLst>
  </p:cSld>
  <p:clrMapOvr>
    <a:masterClrMapping/>
  </p:clrMapOvr>
  <p:transition spd="slow" advClick="0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repeatCount="6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6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4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9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600000">
                                      <p:cBhvr>
                                        <p:cTn id="71" dur="2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57" grpId="0" animBg="1"/>
      <p:bldP spid="65" grpId="0" animBg="1"/>
      <p:bldP spid="79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4" grpId="0"/>
      <p:bldP spid="145" grpId="0"/>
      <p:bldP spid="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2"/>
          <p:cNvGrpSpPr>
            <a:grpSpLocks noChangeAspect="1"/>
          </p:cNvGrpSpPr>
          <p:nvPr/>
        </p:nvGrpSpPr>
        <p:grpSpPr bwMode="auto">
          <a:xfrm>
            <a:off x="536330" y="10611330"/>
            <a:ext cx="1614487" cy="1254126"/>
            <a:chOff x="1896" y="3629"/>
            <a:chExt cx="1017" cy="790"/>
          </a:xfrm>
          <a:solidFill>
            <a:srgbClr val="E9628A"/>
          </a:solidFill>
        </p:grpSpPr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2713" y="3629"/>
              <a:ext cx="196" cy="289"/>
            </a:xfrm>
            <a:custGeom>
              <a:avLst/>
              <a:gdLst>
                <a:gd name="T0" fmla="*/ 29 w 43"/>
                <a:gd name="T1" fmla="*/ 36 h 63"/>
                <a:gd name="T2" fmla="*/ 1 w 43"/>
                <a:gd name="T3" fmla="*/ 62 h 63"/>
                <a:gd name="T4" fmla="*/ 0 w 43"/>
                <a:gd name="T5" fmla="*/ 63 h 63"/>
                <a:gd name="T6" fmla="*/ 43 w 43"/>
                <a:gd name="T7" fmla="*/ 0 h 63"/>
                <a:gd name="T8" fmla="*/ 29 w 43"/>
                <a:gd name="T9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29" y="36"/>
                  </a:moveTo>
                  <a:cubicBezTo>
                    <a:pt x="22" y="46"/>
                    <a:pt x="12" y="56"/>
                    <a:pt x="1" y="62"/>
                  </a:cubicBezTo>
                  <a:cubicBezTo>
                    <a:pt x="1" y="62"/>
                    <a:pt x="0" y="62"/>
                    <a:pt x="0" y="63"/>
                  </a:cubicBezTo>
                  <a:cubicBezTo>
                    <a:pt x="17" y="43"/>
                    <a:pt x="31" y="23"/>
                    <a:pt x="43" y="0"/>
                  </a:cubicBezTo>
                  <a:cubicBezTo>
                    <a:pt x="42" y="13"/>
                    <a:pt x="36" y="26"/>
                    <a:pt x="2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2653" y="3937"/>
              <a:ext cx="260" cy="78"/>
            </a:xfrm>
            <a:custGeom>
              <a:avLst/>
              <a:gdLst>
                <a:gd name="T0" fmla="*/ 0 w 57"/>
                <a:gd name="T1" fmla="*/ 13 h 17"/>
                <a:gd name="T2" fmla="*/ 27 w 57"/>
                <a:gd name="T3" fmla="*/ 15 h 17"/>
                <a:gd name="T4" fmla="*/ 57 w 57"/>
                <a:gd name="T5" fmla="*/ 2 h 17"/>
                <a:gd name="T6" fmla="*/ 29 w 57"/>
                <a:gd name="T7" fmla="*/ 2 h 17"/>
                <a:gd name="T8" fmla="*/ 0 w 57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7">
                  <a:moveTo>
                    <a:pt x="0" y="13"/>
                  </a:moveTo>
                  <a:cubicBezTo>
                    <a:pt x="7" y="16"/>
                    <a:pt x="19" y="17"/>
                    <a:pt x="27" y="15"/>
                  </a:cubicBezTo>
                  <a:cubicBezTo>
                    <a:pt x="38" y="12"/>
                    <a:pt x="46" y="9"/>
                    <a:pt x="57" y="2"/>
                  </a:cubicBezTo>
                  <a:cubicBezTo>
                    <a:pt x="48" y="0"/>
                    <a:pt x="37" y="0"/>
                    <a:pt x="29" y="2"/>
                  </a:cubicBezTo>
                  <a:cubicBezTo>
                    <a:pt x="19" y="5"/>
                    <a:pt x="9" y="8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2507" y="4079"/>
              <a:ext cx="333" cy="78"/>
            </a:xfrm>
            <a:custGeom>
              <a:avLst/>
              <a:gdLst>
                <a:gd name="T0" fmla="*/ 0 w 73"/>
                <a:gd name="T1" fmla="*/ 9 h 17"/>
                <a:gd name="T2" fmla="*/ 33 w 73"/>
                <a:gd name="T3" fmla="*/ 16 h 17"/>
                <a:gd name="T4" fmla="*/ 73 w 73"/>
                <a:gd name="T5" fmla="*/ 4 h 17"/>
                <a:gd name="T6" fmla="*/ 38 w 73"/>
                <a:gd name="T7" fmla="*/ 1 h 17"/>
                <a:gd name="T8" fmla="*/ 0 w 7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7">
                  <a:moveTo>
                    <a:pt x="0" y="9"/>
                  </a:moveTo>
                  <a:cubicBezTo>
                    <a:pt x="10" y="15"/>
                    <a:pt x="22" y="17"/>
                    <a:pt x="33" y="16"/>
                  </a:cubicBezTo>
                  <a:cubicBezTo>
                    <a:pt x="47" y="16"/>
                    <a:pt x="61" y="11"/>
                    <a:pt x="73" y="4"/>
                  </a:cubicBezTo>
                  <a:cubicBezTo>
                    <a:pt x="62" y="0"/>
                    <a:pt x="50" y="0"/>
                    <a:pt x="38" y="1"/>
                  </a:cubicBezTo>
                  <a:cubicBezTo>
                    <a:pt x="25" y="2"/>
                    <a:pt x="13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2375" y="4199"/>
              <a:ext cx="374" cy="114"/>
            </a:xfrm>
            <a:custGeom>
              <a:avLst/>
              <a:gdLst>
                <a:gd name="T0" fmla="*/ 0 w 82"/>
                <a:gd name="T1" fmla="*/ 1 h 25"/>
                <a:gd name="T2" fmla="*/ 33 w 82"/>
                <a:gd name="T3" fmla="*/ 21 h 25"/>
                <a:gd name="T4" fmla="*/ 82 w 82"/>
                <a:gd name="T5" fmla="*/ 17 h 25"/>
                <a:gd name="T6" fmla="*/ 45 w 82"/>
                <a:gd name="T7" fmla="*/ 3 h 25"/>
                <a:gd name="T8" fmla="*/ 0 w 82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5">
                  <a:moveTo>
                    <a:pt x="0" y="1"/>
                  </a:moveTo>
                  <a:cubicBezTo>
                    <a:pt x="8" y="12"/>
                    <a:pt x="21" y="18"/>
                    <a:pt x="33" y="21"/>
                  </a:cubicBezTo>
                  <a:cubicBezTo>
                    <a:pt x="49" y="25"/>
                    <a:pt x="67" y="23"/>
                    <a:pt x="82" y="17"/>
                  </a:cubicBezTo>
                  <a:cubicBezTo>
                    <a:pt x="71" y="9"/>
                    <a:pt x="58" y="6"/>
                    <a:pt x="45" y="3"/>
                  </a:cubicBezTo>
                  <a:cubicBezTo>
                    <a:pt x="30" y="0"/>
                    <a:pt x="15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2215" y="4281"/>
              <a:ext cx="370" cy="138"/>
            </a:xfrm>
            <a:custGeom>
              <a:avLst/>
              <a:gdLst>
                <a:gd name="T0" fmla="*/ 0 w 81"/>
                <a:gd name="T1" fmla="*/ 0 h 30"/>
                <a:gd name="T2" fmla="*/ 31 w 81"/>
                <a:gd name="T3" fmla="*/ 24 h 30"/>
                <a:gd name="T4" fmla="*/ 81 w 81"/>
                <a:gd name="T5" fmla="*/ 26 h 30"/>
                <a:gd name="T6" fmla="*/ 45 w 81"/>
                <a:gd name="T7" fmla="*/ 7 h 30"/>
                <a:gd name="T8" fmla="*/ 0 w 81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0">
                  <a:moveTo>
                    <a:pt x="0" y="0"/>
                  </a:moveTo>
                  <a:cubicBezTo>
                    <a:pt x="7" y="12"/>
                    <a:pt x="19" y="19"/>
                    <a:pt x="31" y="24"/>
                  </a:cubicBezTo>
                  <a:cubicBezTo>
                    <a:pt x="46" y="29"/>
                    <a:pt x="65" y="30"/>
                    <a:pt x="81" y="26"/>
                  </a:cubicBezTo>
                  <a:cubicBezTo>
                    <a:pt x="71" y="16"/>
                    <a:pt x="58" y="12"/>
                    <a:pt x="45" y="7"/>
                  </a:cubicBezTo>
                  <a:cubicBezTo>
                    <a:pt x="31" y="3"/>
                    <a:pt x="1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2713" y="3629"/>
              <a:ext cx="196" cy="289"/>
            </a:xfrm>
            <a:custGeom>
              <a:avLst/>
              <a:gdLst>
                <a:gd name="T0" fmla="*/ 19 w 43"/>
                <a:gd name="T1" fmla="*/ 29 h 63"/>
                <a:gd name="T2" fmla="*/ 0 w 43"/>
                <a:gd name="T3" fmla="*/ 62 h 63"/>
                <a:gd name="T4" fmla="*/ 0 w 43"/>
                <a:gd name="T5" fmla="*/ 63 h 63"/>
                <a:gd name="T6" fmla="*/ 43 w 43"/>
                <a:gd name="T7" fmla="*/ 0 h 63"/>
                <a:gd name="T8" fmla="*/ 19 w 43"/>
                <a:gd name="T9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19" y="29"/>
                  </a:moveTo>
                  <a:cubicBezTo>
                    <a:pt x="12" y="40"/>
                    <a:pt x="5" y="50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17" y="43"/>
                    <a:pt x="31" y="23"/>
                    <a:pt x="43" y="0"/>
                  </a:cubicBezTo>
                  <a:cubicBezTo>
                    <a:pt x="34" y="9"/>
                    <a:pt x="26" y="19"/>
                    <a:pt x="1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2617" y="3735"/>
              <a:ext cx="55" cy="243"/>
            </a:xfrm>
            <a:custGeom>
              <a:avLst/>
              <a:gdLst>
                <a:gd name="T0" fmla="*/ 4 w 12"/>
                <a:gd name="T1" fmla="*/ 53 h 53"/>
                <a:gd name="T2" fmla="*/ 1 w 12"/>
                <a:gd name="T3" fmla="*/ 27 h 53"/>
                <a:gd name="T4" fmla="*/ 6 w 12"/>
                <a:gd name="T5" fmla="*/ 0 h 53"/>
                <a:gd name="T6" fmla="*/ 12 w 12"/>
                <a:gd name="T7" fmla="*/ 25 h 53"/>
                <a:gd name="T8" fmla="*/ 4 w 12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3">
                  <a:moveTo>
                    <a:pt x="4" y="53"/>
                  </a:moveTo>
                  <a:cubicBezTo>
                    <a:pt x="1" y="46"/>
                    <a:pt x="0" y="37"/>
                    <a:pt x="1" y="27"/>
                  </a:cubicBezTo>
                  <a:cubicBezTo>
                    <a:pt x="1" y="18"/>
                    <a:pt x="3" y="8"/>
                    <a:pt x="6" y="0"/>
                  </a:cubicBezTo>
                  <a:cubicBezTo>
                    <a:pt x="10" y="6"/>
                    <a:pt x="12" y="14"/>
                    <a:pt x="12" y="25"/>
                  </a:cubicBezTo>
                  <a:cubicBezTo>
                    <a:pt x="12" y="34"/>
                    <a:pt x="9" y="45"/>
                    <a:pt x="4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2475" y="3795"/>
              <a:ext cx="82" cy="293"/>
            </a:xfrm>
            <a:custGeom>
              <a:avLst/>
              <a:gdLst>
                <a:gd name="T0" fmla="*/ 3 w 18"/>
                <a:gd name="T1" fmla="*/ 64 h 64"/>
                <a:gd name="T2" fmla="*/ 3 w 18"/>
                <a:gd name="T3" fmla="*/ 32 h 64"/>
                <a:gd name="T4" fmla="*/ 12 w 18"/>
                <a:gd name="T5" fmla="*/ 0 h 64"/>
                <a:gd name="T6" fmla="*/ 17 w 18"/>
                <a:gd name="T7" fmla="*/ 31 h 64"/>
                <a:gd name="T8" fmla="*/ 3 w 1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4">
                  <a:moveTo>
                    <a:pt x="3" y="64"/>
                  </a:moveTo>
                  <a:cubicBezTo>
                    <a:pt x="0" y="53"/>
                    <a:pt x="1" y="42"/>
                    <a:pt x="3" y="32"/>
                  </a:cubicBezTo>
                  <a:cubicBezTo>
                    <a:pt x="4" y="21"/>
                    <a:pt x="7" y="10"/>
                    <a:pt x="12" y="0"/>
                  </a:cubicBezTo>
                  <a:cubicBezTo>
                    <a:pt x="18" y="10"/>
                    <a:pt x="18" y="21"/>
                    <a:pt x="17" y="31"/>
                  </a:cubicBezTo>
                  <a:cubicBezTo>
                    <a:pt x="16" y="43"/>
                    <a:pt x="10" y="55"/>
                    <a:pt x="3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2338" y="3822"/>
              <a:ext cx="92" cy="344"/>
            </a:xfrm>
            <a:custGeom>
              <a:avLst/>
              <a:gdLst>
                <a:gd name="T0" fmla="*/ 3 w 20"/>
                <a:gd name="T1" fmla="*/ 75 h 75"/>
                <a:gd name="T2" fmla="*/ 2 w 20"/>
                <a:gd name="T3" fmla="*/ 37 h 75"/>
                <a:gd name="T4" fmla="*/ 11 w 20"/>
                <a:gd name="T5" fmla="*/ 0 h 75"/>
                <a:gd name="T6" fmla="*/ 19 w 20"/>
                <a:gd name="T7" fmla="*/ 37 h 75"/>
                <a:gd name="T8" fmla="*/ 3 w 20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5">
                  <a:moveTo>
                    <a:pt x="3" y="75"/>
                  </a:moveTo>
                  <a:cubicBezTo>
                    <a:pt x="0" y="63"/>
                    <a:pt x="0" y="50"/>
                    <a:pt x="2" y="37"/>
                  </a:cubicBezTo>
                  <a:cubicBezTo>
                    <a:pt x="3" y="25"/>
                    <a:pt x="6" y="12"/>
                    <a:pt x="11" y="0"/>
                  </a:cubicBezTo>
                  <a:cubicBezTo>
                    <a:pt x="18" y="11"/>
                    <a:pt x="20" y="25"/>
                    <a:pt x="19" y="37"/>
                  </a:cubicBezTo>
                  <a:cubicBezTo>
                    <a:pt x="17" y="50"/>
                    <a:pt x="13" y="64"/>
                    <a:pt x="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2188" y="3891"/>
              <a:ext cx="118" cy="340"/>
            </a:xfrm>
            <a:custGeom>
              <a:avLst/>
              <a:gdLst>
                <a:gd name="T0" fmla="*/ 2 w 26"/>
                <a:gd name="T1" fmla="*/ 74 h 74"/>
                <a:gd name="T2" fmla="*/ 5 w 26"/>
                <a:gd name="T3" fmla="*/ 36 h 74"/>
                <a:gd name="T4" fmla="*/ 20 w 26"/>
                <a:gd name="T5" fmla="*/ 0 h 74"/>
                <a:gd name="T6" fmla="*/ 23 w 26"/>
                <a:gd name="T7" fmla="*/ 38 h 74"/>
                <a:gd name="T8" fmla="*/ 2 w 26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4">
                  <a:moveTo>
                    <a:pt x="2" y="74"/>
                  </a:moveTo>
                  <a:cubicBezTo>
                    <a:pt x="0" y="61"/>
                    <a:pt x="2" y="48"/>
                    <a:pt x="5" y="36"/>
                  </a:cubicBezTo>
                  <a:cubicBezTo>
                    <a:pt x="9" y="24"/>
                    <a:pt x="13" y="12"/>
                    <a:pt x="20" y="0"/>
                  </a:cubicBezTo>
                  <a:cubicBezTo>
                    <a:pt x="25" y="12"/>
                    <a:pt x="26" y="26"/>
                    <a:pt x="23" y="38"/>
                  </a:cubicBezTo>
                  <a:cubicBezTo>
                    <a:pt x="19" y="51"/>
                    <a:pt x="13" y="64"/>
                    <a:pt x="2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1896" y="3827"/>
              <a:ext cx="913" cy="541"/>
            </a:xfrm>
            <a:custGeom>
              <a:avLst/>
              <a:gdLst>
                <a:gd name="T0" fmla="*/ 76 w 200"/>
                <a:gd name="T1" fmla="*/ 102 h 118"/>
                <a:gd name="T2" fmla="*/ 71 w 200"/>
                <a:gd name="T3" fmla="*/ 98 h 118"/>
                <a:gd name="T4" fmla="*/ 101 w 200"/>
                <a:gd name="T5" fmla="*/ 81 h 118"/>
                <a:gd name="T6" fmla="*/ 106 w 200"/>
                <a:gd name="T7" fmla="*/ 84 h 118"/>
                <a:gd name="T8" fmla="*/ 111 w 200"/>
                <a:gd name="T9" fmla="*/ 87 h 118"/>
                <a:gd name="T10" fmla="*/ 136 w 200"/>
                <a:gd name="T11" fmla="*/ 95 h 118"/>
                <a:gd name="T12" fmla="*/ 136 w 200"/>
                <a:gd name="T13" fmla="*/ 95 h 118"/>
                <a:gd name="T14" fmla="*/ 112 w 200"/>
                <a:gd name="T15" fmla="*/ 85 h 118"/>
                <a:gd name="T16" fmla="*/ 106 w 200"/>
                <a:gd name="T17" fmla="*/ 82 h 118"/>
                <a:gd name="T18" fmla="*/ 131 w 200"/>
                <a:gd name="T19" fmla="*/ 63 h 118"/>
                <a:gd name="T20" fmla="*/ 135 w 200"/>
                <a:gd name="T21" fmla="*/ 64 h 118"/>
                <a:gd name="T22" fmla="*/ 151 w 200"/>
                <a:gd name="T23" fmla="*/ 67 h 118"/>
                <a:gd name="T24" fmla="*/ 174 w 200"/>
                <a:gd name="T25" fmla="*/ 66 h 118"/>
                <a:gd name="T26" fmla="*/ 151 w 200"/>
                <a:gd name="T27" fmla="*/ 66 h 118"/>
                <a:gd name="T28" fmla="*/ 137 w 200"/>
                <a:gd name="T29" fmla="*/ 63 h 118"/>
                <a:gd name="T30" fmla="*/ 164 w 200"/>
                <a:gd name="T31" fmla="*/ 36 h 118"/>
                <a:gd name="T32" fmla="*/ 181 w 200"/>
                <a:gd name="T33" fmla="*/ 36 h 118"/>
                <a:gd name="T34" fmla="*/ 181 w 200"/>
                <a:gd name="T35" fmla="*/ 36 h 118"/>
                <a:gd name="T36" fmla="*/ 165 w 200"/>
                <a:gd name="T37" fmla="*/ 35 h 118"/>
                <a:gd name="T38" fmla="*/ 193 w 200"/>
                <a:gd name="T39" fmla="*/ 3 h 118"/>
                <a:gd name="T40" fmla="*/ 193 w 200"/>
                <a:gd name="T41" fmla="*/ 3 h 118"/>
                <a:gd name="T42" fmla="*/ 164 w 200"/>
                <a:gd name="T43" fmla="*/ 34 h 118"/>
                <a:gd name="T44" fmla="*/ 163 w 200"/>
                <a:gd name="T45" fmla="*/ 18 h 118"/>
                <a:gd name="T46" fmla="*/ 163 w 200"/>
                <a:gd name="T47" fmla="*/ 18 h 118"/>
                <a:gd name="T48" fmla="*/ 163 w 200"/>
                <a:gd name="T49" fmla="*/ 35 h 118"/>
                <a:gd name="T50" fmla="*/ 131 w 200"/>
                <a:gd name="T51" fmla="*/ 55 h 118"/>
                <a:gd name="T52" fmla="*/ 132 w 200"/>
                <a:gd name="T53" fmla="*/ 41 h 118"/>
                <a:gd name="T54" fmla="*/ 135 w 200"/>
                <a:gd name="T55" fmla="*/ 20 h 118"/>
                <a:gd name="T56" fmla="*/ 131 w 200"/>
                <a:gd name="T57" fmla="*/ 41 h 118"/>
                <a:gd name="T58" fmla="*/ 130 w 200"/>
                <a:gd name="T59" fmla="*/ 56 h 118"/>
                <a:gd name="T60" fmla="*/ 129 w 200"/>
                <a:gd name="T61" fmla="*/ 61 h 118"/>
                <a:gd name="T62" fmla="*/ 101 w 200"/>
                <a:gd name="T63" fmla="*/ 73 h 118"/>
                <a:gd name="T64" fmla="*/ 102 w 200"/>
                <a:gd name="T65" fmla="*/ 67 h 118"/>
                <a:gd name="T66" fmla="*/ 103 w 200"/>
                <a:gd name="T67" fmla="*/ 42 h 118"/>
                <a:gd name="T68" fmla="*/ 103 w 200"/>
                <a:gd name="T69" fmla="*/ 42 h 118"/>
                <a:gd name="T70" fmla="*/ 100 w 200"/>
                <a:gd name="T71" fmla="*/ 67 h 118"/>
                <a:gd name="T72" fmla="*/ 100 w 200"/>
                <a:gd name="T73" fmla="*/ 72 h 118"/>
                <a:gd name="T74" fmla="*/ 100 w 200"/>
                <a:gd name="T75" fmla="*/ 78 h 118"/>
                <a:gd name="T76" fmla="*/ 67 w 200"/>
                <a:gd name="T77" fmla="*/ 88 h 118"/>
                <a:gd name="T78" fmla="*/ 68 w 200"/>
                <a:gd name="T79" fmla="*/ 82 h 118"/>
                <a:gd name="T80" fmla="*/ 73 w 200"/>
                <a:gd name="T81" fmla="*/ 58 h 118"/>
                <a:gd name="T82" fmla="*/ 73 w 200"/>
                <a:gd name="T83" fmla="*/ 58 h 118"/>
                <a:gd name="T84" fmla="*/ 67 w 200"/>
                <a:gd name="T85" fmla="*/ 82 h 118"/>
                <a:gd name="T86" fmla="*/ 66 w 200"/>
                <a:gd name="T87" fmla="*/ 87 h 118"/>
                <a:gd name="T88" fmla="*/ 65 w 200"/>
                <a:gd name="T89" fmla="*/ 88 h 118"/>
                <a:gd name="T90" fmla="*/ 0 w 200"/>
                <a:gd name="T91" fmla="*/ 106 h 118"/>
                <a:gd name="T92" fmla="*/ 0 w 200"/>
                <a:gd name="T93" fmla="*/ 111 h 118"/>
                <a:gd name="T94" fmla="*/ 69 w 200"/>
                <a:gd name="T95" fmla="*/ 99 h 118"/>
                <a:gd name="T96" fmla="*/ 71 w 200"/>
                <a:gd name="T97" fmla="*/ 100 h 118"/>
                <a:gd name="T98" fmla="*/ 74 w 200"/>
                <a:gd name="T99" fmla="*/ 103 h 118"/>
                <a:gd name="T100" fmla="*/ 98 w 200"/>
                <a:gd name="T101" fmla="*/ 115 h 118"/>
                <a:gd name="T102" fmla="*/ 98 w 200"/>
                <a:gd name="T103" fmla="*/ 11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18">
                  <a:moveTo>
                    <a:pt x="86" y="109"/>
                  </a:moveTo>
                  <a:cubicBezTo>
                    <a:pt x="82" y="107"/>
                    <a:pt x="79" y="104"/>
                    <a:pt x="76" y="102"/>
                  </a:cubicBezTo>
                  <a:cubicBezTo>
                    <a:pt x="74" y="101"/>
                    <a:pt x="73" y="100"/>
                    <a:pt x="72" y="99"/>
                  </a:cubicBezTo>
                  <a:cubicBezTo>
                    <a:pt x="72" y="98"/>
                    <a:pt x="71" y="98"/>
                    <a:pt x="71" y="98"/>
                  </a:cubicBezTo>
                  <a:cubicBezTo>
                    <a:pt x="70" y="97"/>
                    <a:pt x="69" y="96"/>
                    <a:pt x="68" y="95"/>
                  </a:cubicBezTo>
                  <a:cubicBezTo>
                    <a:pt x="79" y="91"/>
                    <a:pt x="90" y="86"/>
                    <a:pt x="101" y="81"/>
                  </a:cubicBezTo>
                  <a:cubicBezTo>
                    <a:pt x="102" y="82"/>
                    <a:pt x="104" y="83"/>
                    <a:pt x="105" y="83"/>
                  </a:cubicBezTo>
                  <a:cubicBezTo>
                    <a:pt x="105" y="84"/>
                    <a:pt x="105" y="84"/>
                    <a:pt x="106" y="84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7" y="85"/>
                    <a:pt x="109" y="86"/>
                    <a:pt x="111" y="87"/>
                  </a:cubicBezTo>
                  <a:cubicBezTo>
                    <a:pt x="114" y="89"/>
                    <a:pt x="118" y="90"/>
                    <a:pt x="122" y="92"/>
                  </a:cubicBezTo>
                  <a:cubicBezTo>
                    <a:pt x="127" y="93"/>
                    <a:pt x="131" y="94"/>
                    <a:pt x="136" y="95"/>
                  </a:cubicBezTo>
                  <a:cubicBezTo>
                    <a:pt x="140" y="96"/>
                    <a:pt x="145" y="97"/>
                    <a:pt x="150" y="97"/>
                  </a:cubicBezTo>
                  <a:cubicBezTo>
                    <a:pt x="145" y="97"/>
                    <a:pt x="140" y="96"/>
                    <a:pt x="136" y="95"/>
                  </a:cubicBezTo>
                  <a:cubicBezTo>
                    <a:pt x="131" y="94"/>
                    <a:pt x="127" y="93"/>
                    <a:pt x="123" y="91"/>
                  </a:cubicBezTo>
                  <a:cubicBezTo>
                    <a:pt x="119" y="89"/>
                    <a:pt x="115" y="87"/>
                    <a:pt x="112" y="85"/>
                  </a:cubicBezTo>
                  <a:cubicBezTo>
                    <a:pt x="110" y="84"/>
                    <a:pt x="108" y="83"/>
                    <a:pt x="107" y="82"/>
                  </a:cubicBezTo>
                  <a:cubicBezTo>
                    <a:pt x="107" y="82"/>
                    <a:pt x="106" y="82"/>
                    <a:pt x="106" y="82"/>
                  </a:cubicBezTo>
                  <a:cubicBezTo>
                    <a:pt x="105" y="81"/>
                    <a:pt x="104" y="80"/>
                    <a:pt x="103" y="80"/>
                  </a:cubicBezTo>
                  <a:cubicBezTo>
                    <a:pt x="112" y="74"/>
                    <a:pt x="122" y="69"/>
                    <a:pt x="131" y="63"/>
                  </a:cubicBezTo>
                  <a:cubicBezTo>
                    <a:pt x="132" y="63"/>
                    <a:pt x="133" y="64"/>
                    <a:pt x="135" y="64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7" y="65"/>
                    <a:pt x="138" y="65"/>
                    <a:pt x="140" y="65"/>
                  </a:cubicBezTo>
                  <a:cubicBezTo>
                    <a:pt x="144" y="66"/>
                    <a:pt x="147" y="67"/>
                    <a:pt x="151" y="67"/>
                  </a:cubicBezTo>
                  <a:cubicBezTo>
                    <a:pt x="155" y="68"/>
                    <a:pt x="159" y="68"/>
                    <a:pt x="162" y="68"/>
                  </a:cubicBezTo>
                  <a:cubicBezTo>
                    <a:pt x="166" y="68"/>
                    <a:pt x="170" y="67"/>
                    <a:pt x="174" y="66"/>
                  </a:cubicBezTo>
                  <a:cubicBezTo>
                    <a:pt x="170" y="67"/>
                    <a:pt x="166" y="67"/>
                    <a:pt x="163" y="67"/>
                  </a:cubicBezTo>
                  <a:cubicBezTo>
                    <a:pt x="159" y="67"/>
                    <a:pt x="155" y="67"/>
                    <a:pt x="151" y="66"/>
                  </a:cubicBezTo>
                  <a:cubicBezTo>
                    <a:pt x="148" y="66"/>
                    <a:pt x="144" y="65"/>
                    <a:pt x="141" y="64"/>
                  </a:cubicBezTo>
                  <a:cubicBezTo>
                    <a:pt x="140" y="64"/>
                    <a:pt x="138" y="63"/>
                    <a:pt x="137" y="63"/>
                  </a:cubicBezTo>
                  <a:cubicBezTo>
                    <a:pt x="135" y="62"/>
                    <a:pt x="134" y="62"/>
                    <a:pt x="133" y="61"/>
                  </a:cubicBezTo>
                  <a:cubicBezTo>
                    <a:pt x="143" y="53"/>
                    <a:pt x="154" y="45"/>
                    <a:pt x="164" y="36"/>
                  </a:cubicBezTo>
                  <a:cubicBezTo>
                    <a:pt x="165" y="36"/>
                    <a:pt x="166" y="36"/>
                    <a:pt x="166" y="36"/>
                  </a:cubicBezTo>
                  <a:cubicBezTo>
                    <a:pt x="171" y="36"/>
                    <a:pt x="176" y="37"/>
                    <a:pt x="181" y="36"/>
                  </a:cubicBezTo>
                  <a:cubicBezTo>
                    <a:pt x="187" y="35"/>
                    <a:pt x="200" y="32"/>
                    <a:pt x="200" y="32"/>
                  </a:cubicBezTo>
                  <a:cubicBezTo>
                    <a:pt x="200" y="32"/>
                    <a:pt x="187" y="35"/>
                    <a:pt x="181" y="36"/>
                  </a:cubicBezTo>
                  <a:cubicBezTo>
                    <a:pt x="177" y="36"/>
                    <a:pt x="172" y="36"/>
                    <a:pt x="168" y="35"/>
                  </a:cubicBezTo>
                  <a:cubicBezTo>
                    <a:pt x="167" y="35"/>
                    <a:pt x="166" y="35"/>
                    <a:pt x="165" y="35"/>
                  </a:cubicBezTo>
                  <a:cubicBezTo>
                    <a:pt x="171" y="29"/>
                    <a:pt x="174" y="26"/>
                    <a:pt x="180" y="19"/>
                  </a:cubicBezTo>
                  <a:cubicBezTo>
                    <a:pt x="185" y="13"/>
                    <a:pt x="188" y="10"/>
                    <a:pt x="193" y="3"/>
                  </a:cubicBezTo>
                  <a:cubicBezTo>
                    <a:pt x="191" y="6"/>
                    <a:pt x="190" y="7"/>
                    <a:pt x="187" y="10"/>
                  </a:cubicBezTo>
                  <a:cubicBezTo>
                    <a:pt x="190" y="7"/>
                    <a:pt x="191" y="6"/>
                    <a:pt x="193" y="3"/>
                  </a:cubicBezTo>
                  <a:cubicBezTo>
                    <a:pt x="188" y="9"/>
                    <a:pt x="185" y="13"/>
                    <a:pt x="179" y="19"/>
                  </a:cubicBezTo>
                  <a:cubicBezTo>
                    <a:pt x="173" y="25"/>
                    <a:pt x="170" y="28"/>
                    <a:pt x="164" y="34"/>
                  </a:cubicBezTo>
                  <a:cubicBezTo>
                    <a:pt x="164" y="33"/>
                    <a:pt x="164" y="32"/>
                    <a:pt x="164" y="31"/>
                  </a:cubicBezTo>
                  <a:cubicBezTo>
                    <a:pt x="163" y="26"/>
                    <a:pt x="163" y="22"/>
                    <a:pt x="163" y="18"/>
                  </a:cubicBezTo>
                  <a:cubicBezTo>
                    <a:pt x="163" y="12"/>
                    <a:pt x="164" y="0"/>
                    <a:pt x="164" y="0"/>
                  </a:cubicBezTo>
                  <a:cubicBezTo>
                    <a:pt x="164" y="0"/>
                    <a:pt x="163" y="12"/>
                    <a:pt x="163" y="18"/>
                  </a:cubicBezTo>
                  <a:cubicBezTo>
                    <a:pt x="162" y="23"/>
                    <a:pt x="163" y="27"/>
                    <a:pt x="163" y="32"/>
                  </a:cubicBezTo>
                  <a:cubicBezTo>
                    <a:pt x="163" y="33"/>
                    <a:pt x="163" y="34"/>
                    <a:pt x="163" y="35"/>
                  </a:cubicBezTo>
                  <a:cubicBezTo>
                    <a:pt x="153" y="44"/>
                    <a:pt x="142" y="52"/>
                    <a:pt x="131" y="60"/>
                  </a:cubicBezTo>
                  <a:cubicBezTo>
                    <a:pt x="131" y="58"/>
                    <a:pt x="131" y="57"/>
                    <a:pt x="131" y="55"/>
                  </a:cubicBezTo>
                  <a:cubicBezTo>
                    <a:pt x="131" y="54"/>
                    <a:pt x="131" y="52"/>
                    <a:pt x="131" y="51"/>
                  </a:cubicBezTo>
                  <a:cubicBezTo>
                    <a:pt x="132" y="47"/>
                    <a:pt x="132" y="44"/>
                    <a:pt x="132" y="41"/>
                  </a:cubicBezTo>
                  <a:cubicBezTo>
                    <a:pt x="132" y="37"/>
                    <a:pt x="133" y="34"/>
                    <a:pt x="133" y="30"/>
                  </a:cubicBezTo>
                  <a:cubicBezTo>
                    <a:pt x="133" y="27"/>
                    <a:pt x="134" y="23"/>
                    <a:pt x="135" y="20"/>
                  </a:cubicBezTo>
                  <a:cubicBezTo>
                    <a:pt x="134" y="23"/>
                    <a:pt x="133" y="27"/>
                    <a:pt x="132" y="30"/>
                  </a:cubicBezTo>
                  <a:cubicBezTo>
                    <a:pt x="132" y="34"/>
                    <a:pt x="131" y="37"/>
                    <a:pt x="131" y="41"/>
                  </a:cubicBezTo>
                  <a:cubicBezTo>
                    <a:pt x="131" y="44"/>
                    <a:pt x="130" y="48"/>
                    <a:pt x="130" y="51"/>
                  </a:cubicBezTo>
                  <a:cubicBezTo>
                    <a:pt x="130" y="53"/>
                    <a:pt x="130" y="55"/>
                    <a:pt x="130" y="56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0" y="58"/>
                    <a:pt x="130" y="59"/>
                    <a:pt x="129" y="61"/>
                  </a:cubicBezTo>
                  <a:cubicBezTo>
                    <a:pt x="120" y="67"/>
                    <a:pt x="111" y="72"/>
                    <a:pt x="102" y="77"/>
                  </a:cubicBezTo>
                  <a:cubicBezTo>
                    <a:pt x="102" y="76"/>
                    <a:pt x="102" y="74"/>
                    <a:pt x="101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2" y="71"/>
                    <a:pt x="101" y="69"/>
                    <a:pt x="102" y="67"/>
                  </a:cubicBezTo>
                  <a:cubicBezTo>
                    <a:pt x="102" y="63"/>
                    <a:pt x="102" y="58"/>
                    <a:pt x="102" y="54"/>
                  </a:cubicBezTo>
                  <a:cubicBezTo>
                    <a:pt x="102" y="50"/>
                    <a:pt x="103" y="46"/>
                    <a:pt x="103" y="42"/>
                  </a:cubicBezTo>
                  <a:cubicBezTo>
                    <a:pt x="104" y="38"/>
                    <a:pt x="105" y="34"/>
                    <a:pt x="106" y="30"/>
                  </a:cubicBezTo>
                  <a:cubicBezTo>
                    <a:pt x="104" y="34"/>
                    <a:pt x="104" y="38"/>
                    <a:pt x="103" y="42"/>
                  </a:cubicBezTo>
                  <a:cubicBezTo>
                    <a:pt x="102" y="46"/>
                    <a:pt x="102" y="50"/>
                    <a:pt x="101" y="55"/>
                  </a:cubicBezTo>
                  <a:cubicBezTo>
                    <a:pt x="101" y="59"/>
                    <a:pt x="100" y="63"/>
                    <a:pt x="100" y="67"/>
                  </a:cubicBezTo>
                  <a:cubicBezTo>
                    <a:pt x="100" y="69"/>
                    <a:pt x="100" y="71"/>
                    <a:pt x="100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6"/>
                    <a:pt x="100" y="78"/>
                  </a:cubicBezTo>
                  <a:cubicBezTo>
                    <a:pt x="89" y="83"/>
                    <a:pt x="78" y="88"/>
                    <a:pt x="67" y="92"/>
                  </a:cubicBezTo>
                  <a:cubicBezTo>
                    <a:pt x="67" y="91"/>
                    <a:pt x="67" y="89"/>
                    <a:pt x="67" y="88"/>
                  </a:cubicBezTo>
                  <a:cubicBezTo>
                    <a:pt x="67" y="88"/>
                    <a:pt x="67" y="87"/>
                    <a:pt x="68" y="87"/>
                  </a:cubicBezTo>
                  <a:cubicBezTo>
                    <a:pt x="68" y="85"/>
                    <a:pt x="68" y="84"/>
                    <a:pt x="68" y="82"/>
                  </a:cubicBezTo>
                  <a:cubicBezTo>
                    <a:pt x="69" y="78"/>
                    <a:pt x="69" y="74"/>
                    <a:pt x="70" y="70"/>
                  </a:cubicBezTo>
                  <a:cubicBezTo>
                    <a:pt x="71" y="66"/>
                    <a:pt x="72" y="62"/>
                    <a:pt x="73" y="58"/>
                  </a:cubicBezTo>
                  <a:cubicBezTo>
                    <a:pt x="74" y="54"/>
                    <a:pt x="76" y="50"/>
                    <a:pt x="77" y="46"/>
                  </a:cubicBezTo>
                  <a:cubicBezTo>
                    <a:pt x="76" y="50"/>
                    <a:pt x="74" y="54"/>
                    <a:pt x="73" y="58"/>
                  </a:cubicBezTo>
                  <a:cubicBezTo>
                    <a:pt x="72" y="62"/>
                    <a:pt x="70" y="66"/>
                    <a:pt x="69" y="70"/>
                  </a:cubicBezTo>
                  <a:cubicBezTo>
                    <a:pt x="68" y="74"/>
                    <a:pt x="67" y="78"/>
                    <a:pt x="67" y="82"/>
                  </a:cubicBezTo>
                  <a:cubicBezTo>
                    <a:pt x="66" y="84"/>
                    <a:pt x="66" y="85"/>
                    <a:pt x="66" y="87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66" y="87"/>
                    <a:pt x="66" y="88"/>
                    <a:pt x="65" y="88"/>
                  </a:cubicBezTo>
                  <a:cubicBezTo>
                    <a:pt x="65" y="90"/>
                    <a:pt x="65" y="91"/>
                    <a:pt x="65" y="93"/>
                  </a:cubicBezTo>
                  <a:cubicBezTo>
                    <a:pt x="43" y="99"/>
                    <a:pt x="22" y="104"/>
                    <a:pt x="0" y="106"/>
                  </a:cubicBezTo>
                  <a:cubicBezTo>
                    <a:pt x="0" y="107"/>
                    <a:pt x="0" y="108"/>
                    <a:pt x="0" y="109"/>
                  </a:cubicBezTo>
                  <a:cubicBezTo>
                    <a:pt x="0" y="110"/>
                    <a:pt x="0" y="110"/>
                    <a:pt x="0" y="111"/>
                  </a:cubicBezTo>
                  <a:cubicBezTo>
                    <a:pt x="23" y="108"/>
                    <a:pt x="44" y="103"/>
                    <a:pt x="66" y="96"/>
                  </a:cubicBezTo>
                  <a:cubicBezTo>
                    <a:pt x="67" y="97"/>
                    <a:pt x="68" y="98"/>
                    <a:pt x="69" y="99"/>
                  </a:cubicBezTo>
                  <a:cubicBezTo>
                    <a:pt x="70" y="99"/>
                    <a:pt x="70" y="100"/>
                    <a:pt x="71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2" y="101"/>
                    <a:pt x="73" y="102"/>
                    <a:pt x="74" y="103"/>
                  </a:cubicBezTo>
                  <a:cubicBezTo>
                    <a:pt x="78" y="105"/>
                    <a:pt x="82" y="108"/>
                    <a:pt x="85" y="110"/>
                  </a:cubicBezTo>
                  <a:cubicBezTo>
                    <a:pt x="89" y="112"/>
                    <a:pt x="94" y="114"/>
                    <a:pt x="98" y="115"/>
                  </a:cubicBezTo>
                  <a:cubicBezTo>
                    <a:pt x="102" y="116"/>
                    <a:pt x="107" y="118"/>
                    <a:pt x="112" y="118"/>
                  </a:cubicBezTo>
                  <a:cubicBezTo>
                    <a:pt x="107" y="117"/>
                    <a:pt x="103" y="116"/>
                    <a:pt x="98" y="115"/>
                  </a:cubicBezTo>
                  <a:cubicBezTo>
                    <a:pt x="94" y="113"/>
                    <a:pt x="90" y="111"/>
                    <a:pt x="8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76" name="Freeform 73"/>
          <p:cNvSpPr>
            <a:spLocks/>
          </p:cNvSpPr>
          <p:nvPr/>
        </p:nvSpPr>
        <p:spPr bwMode="auto">
          <a:xfrm>
            <a:off x="-1675058" y="1684856"/>
            <a:ext cx="2971800" cy="1952625"/>
          </a:xfrm>
          <a:custGeom>
            <a:avLst/>
            <a:gdLst>
              <a:gd name="T0" fmla="*/ 451 w 451"/>
              <a:gd name="T1" fmla="*/ 292 h 295"/>
              <a:gd name="T2" fmla="*/ 171 w 451"/>
              <a:gd name="T3" fmla="*/ 177 h 295"/>
              <a:gd name="T4" fmla="*/ 147 w 451"/>
              <a:gd name="T5" fmla="*/ 118 h 295"/>
              <a:gd name="T6" fmla="*/ 48 w 451"/>
              <a:gd name="T7" fmla="*/ 51 h 295"/>
              <a:gd name="T8" fmla="*/ 0 w 451"/>
              <a:gd name="T9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295">
                <a:moveTo>
                  <a:pt x="451" y="292"/>
                </a:moveTo>
                <a:cubicBezTo>
                  <a:pt x="345" y="295"/>
                  <a:pt x="222" y="286"/>
                  <a:pt x="171" y="177"/>
                </a:cubicBezTo>
                <a:cubicBezTo>
                  <a:pt x="162" y="158"/>
                  <a:pt x="156" y="137"/>
                  <a:pt x="147" y="118"/>
                </a:cubicBezTo>
                <a:cubicBezTo>
                  <a:pt x="126" y="74"/>
                  <a:pt x="88" y="70"/>
                  <a:pt x="48" y="51"/>
                </a:cubicBezTo>
                <a:cubicBezTo>
                  <a:pt x="26" y="40"/>
                  <a:pt x="9" y="22"/>
                  <a:pt x="0" y="0"/>
                </a:cubicBezTo>
              </a:path>
            </a:pathLst>
          </a:custGeom>
          <a:noFill/>
          <a:ln w="26988" cap="flat">
            <a:solidFill>
              <a:srgbClr val="E9628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3413338" y="4200530"/>
            <a:ext cx="3444662" cy="3362571"/>
          </a:xfrm>
          <a:custGeom>
            <a:avLst/>
            <a:gdLst>
              <a:gd name="T0" fmla="*/ 458 w 458"/>
              <a:gd name="T1" fmla="*/ 0 h 448"/>
              <a:gd name="T2" fmla="*/ 458 w 458"/>
              <a:gd name="T3" fmla="*/ 367 h 448"/>
              <a:gd name="T4" fmla="*/ 335 w 458"/>
              <a:gd name="T5" fmla="*/ 421 h 448"/>
              <a:gd name="T6" fmla="*/ 130 w 458"/>
              <a:gd name="T7" fmla="*/ 180 h 448"/>
              <a:gd name="T8" fmla="*/ 252 w 458"/>
              <a:gd name="T9" fmla="*/ 100 h 448"/>
              <a:gd name="T10" fmla="*/ 434 w 458"/>
              <a:gd name="T11" fmla="*/ 11 h 448"/>
              <a:gd name="T12" fmla="*/ 458 w 458"/>
              <a:gd name="T13" fmla="*/ 0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448">
                <a:moveTo>
                  <a:pt x="458" y="0"/>
                </a:moveTo>
                <a:cubicBezTo>
                  <a:pt x="458" y="367"/>
                  <a:pt x="458" y="367"/>
                  <a:pt x="458" y="367"/>
                </a:cubicBezTo>
                <a:cubicBezTo>
                  <a:pt x="421" y="393"/>
                  <a:pt x="380" y="412"/>
                  <a:pt x="335" y="421"/>
                </a:cubicBezTo>
                <a:cubicBezTo>
                  <a:pt x="197" y="448"/>
                  <a:pt x="0" y="323"/>
                  <a:pt x="130" y="180"/>
                </a:cubicBezTo>
                <a:cubicBezTo>
                  <a:pt x="163" y="144"/>
                  <a:pt x="208" y="122"/>
                  <a:pt x="252" y="100"/>
                </a:cubicBezTo>
                <a:cubicBezTo>
                  <a:pt x="313" y="71"/>
                  <a:pt x="373" y="41"/>
                  <a:pt x="434" y="11"/>
                </a:cubicBezTo>
                <a:cubicBezTo>
                  <a:pt x="442" y="7"/>
                  <a:pt x="450" y="3"/>
                  <a:pt x="458" y="0"/>
                </a:cubicBezTo>
                <a:close/>
              </a:path>
            </a:pathLst>
          </a:custGeom>
          <a:solidFill>
            <a:srgbClr val="92E2D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-1409381" y="-82730"/>
            <a:ext cx="5650839" cy="4009994"/>
          </a:xfrm>
          <a:custGeom>
            <a:avLst/>
            <a:gdLst>
              <a:gd name="T0" fmla="*/ 387 w 828"/>
              <a:gd name="T1" fmla="*/ 538 h 587"/>
              <a:gd name="T2" fmla="*/ 306 w 828"/>
              <a:gd name="T3" fmla="*/ 507 h 587"/>
              <a:gd name="T4" fmla="*/ 153 w 828"/>
              <a:gd name="T5" fmla="*/ 376 h 587"/>
              <a:gd name="T6" fmla="*/ 128 w 828"/>
              <a:gd name="T7" fmla="*/ 319 h 587"/>
              <a:gd name="T8" fmla="*/ 39 w 828"/>
              <a:gd name="T9" fmla="*/ 225 h 587"/>
              <a:gd name="T10" fmla="*/ 14 w 828"/>
              <a:gd name="T11" fmla="*/ 84 h 587"/>
              <a:gd name="T12" fmla="*/ 118 w 828"/>
              <a:gd name="T13" fmla="*/ 10 h 587"/>
              <a:gd name="T14" fmla="*/ 329 w 828"/>
              <a:gd name="T15" fmla="*/ 10 h 587"/>
              <a:gd name="T16" fmla="*/ 366 w 828"/>
              <a:gd name="T17" fmla="*/ 12 h 587"/>
              <a:gd name="T18" fmla="*/ 403 w 828"/>
              <a:gd name="T19" fmla="*/ 16 h 587"/>
              <a:gd name="T20" fmla="*/ 513 w 828"/>
              <a:gd name="T21" fmla="*/ 36 h 587"/>
              <a:gd name="T22" fmla="*/ 563 w 828"/>
              <a:gd name="T23" fmla="*/ 59 h 587"/>
              <a:gd name="T24" fmla="*/ 608 w 828"/>
              <a:gd name="T25" fmla="*/ 88 h 587"/>
              <a:gd name="T26" fmla="*/ 647 w 828"/>
              <a:gd name="T27" fmla="*/ 120 h 587"/>
              <a:gd name="T28" fmla="*/ 723 w 828"/>
              <a:gd name="T29" fmla="*/ 172 h 587"/>
              <a:gd name="T30" fmla="*/ 751 w 828"/>
              <a:gd name="T31" fmla="*/ 205 h 587"/>
              <a:gd name="T32" fmla="*/ 788 w 828"/>
              <a:gd name="T33" fmla="*/ 273 h 587"/>
              <a:gd name="T34" fmla="*/ 800 w 828"/>
              <a:gd name="T35" fmla="*/ 310 h 587"/>
              <a:gd name="T36" fmla="*/ 797 w 828"/>
              <a:gd name="T37" fmla="*/ 527 h 587"/>
              <a:gd name="T38" fmla="*/ 711 w 828"/>
              <a:gd name="T39" fmla="*/ 581 h 587"/>
              <a:gd name="T40" fmla="*/ 582 w 828"/>
              <a:gd name="T41" fmla="*/ 580 h 587"/>
              <a:gd name="T42" fmla="*/ 387 w 828"/>
              <a:gd name="T43" fmla="*/ 538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28" h="587">
                <a:moveTo>
                  <a:pt x="387" y="538"/>
                </a:moveTo>
                <a:cubicBezTo>
                  <a:pt x="359" y="529"/>
                  <a:pt x="332" y="519"/>
                  <a:pt x="306" y="507"/>
                </a:cubicBezTo>
                <a:cubicBezTo>
                  <a:pt x="243" y="479"/>
                  <a:pt x="181" y="439"/>
                  <a:pt x="153" y="376"/>
                </a:cubicBezTo>
                <a:cubicBezTo>
                  <a:pt x="144" y="357"/>
                  <a:pt x="139" y="337"/>
                  <a:pt x="128" y="319"/>
                </a:cubicBezTo>
                <a:cubicBezTo>
                  <a:pt x="107" y="282"/>
                  <a:pt x="66" y="259"/>
                  <a:pt x="39" y="225"/>
                </a:cubicBezTo>
                <a:cubicBezTo>
                  <a:pt x="9" y="186"/>
                  <a:pt x="0" y="132"/>
                  <a:pt x="14" y="84"/>
                </a:cubicBezTo>
                <a:cubicBezTo>
                  <a:pt x="27" y="39"/>
                  <a:pt x="73" y="17"/>
                  <a:pt x="118" y="10"/>
                </a:cubicBezTo>
                <a:cubicBezTo>
                  <a:pt x="183" y="0"/>
                  <a:pt x="266" y="16"/>
                  <a:pt x="329" y="10"/>
                </a:cubicBezTo>
                <a:cubicBezTo>
                  <a:pt x="341" y="10"/>
                  <a:pt x="354" y="11"/>
                  <a:pt x="366" y="12"/>
                </a:cubicBezTo>
                <a:cubicBezTo>
                  <a:pt x="378" y="14"/>
                  <a:pt x="391" y="15"/>
                  <a:pt x="403" y="16"/>
                </a:cubicBezTo>
                <a:cubicBezTo>
                  <a:pt x="440" y="20"/>
                  <a:pt x="477" y="24"/>
                  <a:pt x="513" y="36"/>
                </a:cubicBezTo>
                <a:cubicBezTo>
                  <a:pt x="530" y="42"/>
                  <a:pt x="548" y="49"/>
                  <a:pt x="563" y="59"/>
                </a:cubicBezTo>
                <a:cubicBezTo>
                  <a:pt x="579" y="68"/>
                  <a:pt x="594" y="77"/>
                  <a:pt x="608" y="88"/>
                </a:cubicBezTo>
                <a:cubicBezTo>
                  <a:pt x="621" y="98"/>
                  <a:pt x="634" y="109"/>
                  <a:pt x="647" y="120"/>
                </a:cubicBezTo>
                <a:cubicBezTo>
                  <a:pt x="677" y="134"/>
                  <a:pt x="702" y="152"/>
                  <a:pt x="723" y="172"/>
                </a:cubicBezTo>
                <a:cubicBezTo>
                  <a:pt x="734" y="183"/>
                  <a:pt x="743" y="193"/>
                  <a:pt x="751" y="205"/>
                </a:cubicBezTo>
                <a:cubicBezTo>
                  <a:pt x="766" y="226"/>
                  <a:pt x="778" y="249"/>
                  <a:pt x="788" y="273"/>
                </a:cubicBezTo>
                <a:cubicBezTo>
                  <a:pt x="792" y="285"/>
                  <a:pt x="797" y="297"/>
                  <a:pt x="800" y="310"/>
                </a:cubicBezTo>
                <a:cubicBezTo>
                  <a:pt x="819" y="381"/>
                  <a:pt x="828" y="459"/>
                  <a:pt x="797" y="527"/>
                </a:cubicBezTo>
                <a:cubicBezTo>
                  <a:pt x="779" y="566"/>
                  <a:pt x="753" y="574"/>
                  <a:pt x="711" y="581"/>
                </a:cubicBezTo>
                <a:cubicBezTo>
                  <a:pt x="669" y="587"/>
                  <a:pt x="625" y="585"/>
                  <a:pt x="582" y="580"/>
                </a:cubicBezTo>
                <a:cubicBezTo>
                  <a:pt x="516" y="573"/>
                  <a:pt x="450" y="559"/>
                  <a:pt x="387" y="538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" name="Group 16"/>
          <p:cNvGrpSpPr>
            <a:grpSpLocks noChangeAspect="1"/>
          </p:cNvGrpSpPr>
          <p:nvPr/>
        </p:nvGrpSpPr>
        <p:grpSpPr bwMode="auto">
          <a:xfrm rot="21155507">
            <a:off x="5193829" y="6062706"/>
            <a:ext cx="1967990" cy="1029550"/>
            <a:chOff x="1111" y="4387"/>
            <a:chExt cx="1512" cy="791"/>
          </a:xfrm>
          <a:solidFill>
            <a:srgbClr val="F6F4F3"/>
          </a:solidFill>
        </p:grpSpPr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111" y="4920"/>
              <a:ext cx="354" cy="258"/>
            </a:xfrm>
            <a:custGeom>
              <a:avLst/>
              <a:gdLst>
                <a:gd name="T0" fmla="*/ 26 w 61"/>
                <a:gd name="T1" fmla="*/ 15 h 44"/>
                <a:gd name="T2" fmla="*/ 60 w 61"/>
                <a:gd name="T3" fmla="*/ 0 h 44"/>
                <a:gd name="T4" fmla="*/ 61 w 61"/>
                <a:gd name="T5" fmla="*/ 0 h 44"/>
                <a:gd name="T6" fmla="*/ 0 w 61"/>
                <a:gd name="T7" fmla="*/ 44 h 44"/>
                <a:gd name="T8" fmla="*/ 26 w 61"/>
                <a:gd name="T9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4">
                  <a:moveTo>
                    <a:pt x="26" y="15"/>
                  </a:moveTo>
                  <a:cubicBezTo>
                    <a:pt x="36" y="8"/>
                    <a:pt x="48" y="2"/>
                    <a:pt x="60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9" y="12"/>
                    <a:pt x="19" y="27"/>
                    <a:pt x="0" y="44"/>
                  </a:cubicBezTo>
                  <a:cubicBezTo>
                    <a:pt x="6" y="32"/>
                    <a:pt x="15" y="22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239" y="4773"/>
              <a:ext cx="336" cy="88"/>
            </a:xfrm>
            <a:custGeom>
              <a:avLst/>
              <a:gdLst>
                <a:gd name="T0" fmla="*/ 58 w 58"/>
                <a:gd name="T1" fmla="*/ 13 h 15"/>
                <a:gd name="T2" fmla="*/ 33 w 58"/>
                <a:gd name="T3" fmla="*/ 1 h 15"/>
                <a:gd name="T4" fmla="*/ 0 w 58"/>
                <a:gd name="T5" fmla="*/ 4 h 15"/>
                <a:gd name="T6" fmla="*/ 27 w 58"/>
                <a:gd name="T7" fmla="*/ 13 h 15"/>
                <a:gd name="T8" fmla="*/ 58 w 58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5">
                  <a:moveTo>
                    <a:pt x="58" y="13"/>
                  </a:moveTo>
                  <a:cubicBezTo>
                    <a:pt x="52" y="7"/>
                    <a:pt x="41" y="2"/>
                    <a:pt x="33" y="1"/>
                  </a:cubicBezTo>
                  <a:cubicBezTo>
                    <a:pt x="21" y="0"/>
                    <a:pt x="12" y="1"/>
                    <a:pt x="0" y="4"/>
                  </a:cubicBezTo>
                  <a:cubicBezTo>
                    <a:pt x="8" y="9"/>
                    <a:pt x="18" y="12"/>
                    <a:pt x="27" y="13"/>
                  </a:cubicBezTo>
                  <a:cubicBezTo>
                    <a:pt x="37" y="14"/>
                    <a:pt x="47" y="15"/>
                    <a:pt x="5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389" y="4627"/>
              <a:ext cx="406" cy="135"/>
            </a:xfrm>
            <a:custGeom>
              <a:avLst/>
              <a:gdLst>
                <a:gd name="T0" fmla="*/ 70 w 70"/>
                <a:gd name="T1" fmla="*/ 23 h 23"/>
                <a:gd name="T2" fmla="*/ 42 w 70"/>
                <a:gd name="T3" fmla="*/ 4 h 23"/>
                <a:gd name="T4" fmla="*/ 0 w 70"/>
                <a:gd name="T5" fmla="*/ 3 h 23"/>
                <a:gd name="T6" fmla="*/ 32 w 70"/>
                <a:gd name="T7" fmla="*/ 17 h 23"/>
                <a:gd name="T8" fmla="*/ 70 w 70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3">
                  <a:moveTo>
                    <a:pt x="70" y="23"/>
                  </a:moveTo>
                  <a:cubicBezTo>
                    <a:pt x="63" y="14"/>
                    <a:pt x="53" y="8"/>
                    <a:pt x="42" y="4"/>
                  </a:cubicBezTo>
                  <a:cubicBezTo>
                    <a:pt x="28" y="0"/>
                    <a:pt x="14" y="0"/>
                    <a:pt x="0" y="3"/>
                  </a:cubicBezTo>
                  <a:cubicBezTo>
                    <a:pt x="9" y="10"/>
                    <a:pt x="21" y="15"/>
                    <a:pt x="32" y="17"/>
                  </a:cubicBezTo>
                  <a:cubicBezTo>
                    <a:pt x="44" y="21"/>
                    <a:pt x="57" y="23"/>
                    <a:pt x="7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1575" y="4463"/>
              <a:ext cx="417" cy="252"/>
            </a:xfrm>
            <a:custGeom>
              <a:avLst/>
              <a:gdLst>
                <a:gd name="T0" fmla="*/ 72 w 72"/>
                <a:gd name="T1" fmla="*/ 43 h 43"/>
                <a:gd name="T2" fmla="*/ 47 w 72"/>
                <a:gd name="T3" fmla="*/ 13 h 43"/>
                <a:gd name="T4" fmla="*/ 0 w 72"/>
                <a:gd name="T5" fmla="*/ 1 h 43"/>
                <a:gd name="T6" fmla="*/ 30 w 72"/>
                <a:gd name="T7" fmla="*/ 26 h 43"/>
                <a:gd name="T8" fmla="*/ 72 w 72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3">
                  <a:moveTo>
                    <a:pt x="72" y="43"/>
                  </a:moveTo>
                  <a:cubicBezTo>
                    <a:pt x="68" y="30"/>
                    <a:pt x="58" y="20"/>
                    <a:pt x="47" y="13"/>
                  </a:cubicBezTo>
                  <a:cubicBezTo>
                    <a:pt x="34" y="5"/>
                    <a:pt x="16" y="0"/>
                    <a:pt x="0" y="1"/>
                  </a:cubicBezTo>
                  <a:cubicBezTo>
                    <a:pt x="7" y="12"/>
                    <a:pt x="19" y="20"/>
                    <a:pt x="30" y="26"/>
                  </a:cubicBezTo>
                  <a:cubicBezTo>
                    <a:pt x="43" y="34"/>
                    <a:pt x="58" y="39"/>
                    <a:pt x="7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1824" y="4387"/>
              <a:ext cx="394" cy="304"/>
            </a:xfrm>
            <a:custGeom>
              <a:avLst/>
              <a:gdLst>
                <a:gd name="T0" fmla="*/ 68 w 68"/>
                <a:gd name="T1" fmla="*/ 52 h 52"/>
                <a:gd name="T2" fmla="*/ 46 w 68"/>
                <a:gd name="T3" fmla="*/ 19 h 52"/>
                <a:gd name="T4" fmla="*/ 0 w 68"/>
                <a:gd name="T5" fmla="*/ 0 h 52"/>
                <a:gd name="T6" fmla="*/ 28 w 68"/>
                <a:gd name="T7" fmla="*/ 30 h 52"/>
                <a:gd name="T8" fmla="*/ 68 w 68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2">
                  <a:moveTo>
                    <a:pt x="68" y="52"/>
                  </a:moveTo>
                  <a:cubicBezTo>
                    <a:pt x="65" y="38"/>
                    <a:pt x="56" y="28"/>
                    <a:pt x="46" y="19"/>
                  </a:cubicBezTo>
                  <a:cubicBezTo>
                    <a:pt x="34" y="9"/>
                    <a:pt x="17" y="2"/>
                    <a:pt x="0" y="0"/>
                  </a:cubicBezTo>
                  <a:cubicBezTo>
                    <a:pt x="6" y="13"/>
                    <a:pt x="17" y="22"/>
                    <a:pt x="28" y="30"/>
                  </a:cubicBezTo>
                  <a:cubicBezTo>
                    <a:pt x="39" y="39"/>
                    <a:pt x="53" y="47"/>
                    <a:pt x="6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1111" y="4920"/>
              <a:ext cx="354" cy="258"/>
            </a:xfrm>
            <a:custGeom>
              <a:avLst/>
              <a:gdLst>
                <a:gd name="T0" fmla="*/ 33 w 61"/>
                <a:gd name="T1" fmla="*/ 25 h 44"/>
                <a:gd name="T2" fmla="*/ 61 w 61"/>
                <a:gd name="T3" fmla="*/ 0 h 44"/>
                <a:gd name="T4" fmla="*/ 61 w 61"/>
                <a:gd name="T5" fmla="*/ 0 h 44"/>
                <a:gd name="T6" fmla="*/ 0 w 61"/>
                <a:gd name="T7" fmla="*/ 44 h 44"/>
                <a:gd name="T8" fmla="*/ 33 w 61"/>
                <a:gd name="T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4">
                  <a:moveTo>
                    <a:pt x="33" y="25"/>
                  </a:moveTo>
                  <a:cubicBezTo>
                    <a:pt x="43" y="17"/>
                    <a:pt x="52" y="9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9" y="12"/>
                    <a:pt x="19" y="27"/>
                    <a:pt x="0" y="44"/>
                  </a:cubicBezTo>
                  <a:cubicBezTo>
                    <a:pt x="11" y="39"/>
                    <a:pt x="22" y="32"/>
                    <a:pt x="3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1465" y="4873"/>
              <a:ext cx="121" cy="293"/>
            </a:xfrm>
            <a:custGeom>
              <a:avLst/>
              <a:gdLst>
                <a:gd name="T0" fmla="*/ 21 w 21"/>
                <a:gd name="T1" fmla="*/ 0 h 50"/>
                <a:gd name="T2" fmla="*/ 15 w 21"/>
                <a:gd name="T3" fmla="*/ 26 h 50"/>
                <a:gd name="T4" fmla="*/ 2 w 21"/>
                <a:gd name="T5" fmla="*/ 50 h 50"/>
                <a:gd name="T6" fmla="*/ 4 w 21"/>
                <a:gd name="T7" fmla="*/ 25 h 50"/>
                <a:gd name="T8" fmla="*/ 21 w 21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50">
                  <a:moveTo>
                    <a:pt x="21" y="0"/>
                  </a:moveTo>
                  <a:cubicBezTo>
                    <a:pt x="21" y="8"/>
                    <a:pt x="19" y="17"/>
                    <a:pt x="15" y="26"/>
                  </a:cubicBezTo>
                  <a:cubicBezTo>
                    <a:pt x="12" y="34"/>
                    <a:pt x="7" y="43"/>
                    <a:pt x="2" y="50"/>
                  </a:cubicBezTo>
                  <a:cubicBezTo>
                    <a:pt x="0" y="43"/>
                    <a:pt x="0" y="34"/>
                    <a:pt x="4" y="25"/>
                  </a:cubicBezTo>
                  <a:cubicBezTo>
                    <a:pt x="7" y="16"/>
                    <a:pt x="13" y="6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1621" y="4803"/>
              <a:ext cx="185" cy="340"/>
            </a:xfrm>
            <a:custGeom>
              <a:avLst/>
              <a:gdLst>
                <a:gd name="T0" fmla="*/ 32 w 32"/>
                <a:gd name="T1" fmla="*/ 0 h 58"/>
                <a:gd name="T2" fmla="*/ 22 w 32"/>
                <a:gd name="T3" fmla="*/ 31 h 58"/>
                <a:gd name="T4" fmla="*/ 2 w 32"/>
                <a:gd name="T5" fmla="*/ 58 h 58"/>
                <a:gd name="T6" fmla="*/ 8 w 32"/>
                <a:gd name="T7" fmla="*/ 27 h 58"/>
                <a:gd name="T8" fmla="*/ 32 w 32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8">
                  <a:moveTo>
                    <a:pt x="32" y="0"/>
                  </a:moveTo>
                  <a:cubicBezTo>
                    <a:pt x="31" y="11"/>
                    <a:pt x="27" y="22"/>
                    <a:pt x="22" y="31"/>
                  </a:cubicBezTo>
                  <a:cubicBezTo>
                    <a:pt x="17" y="41"/>
                    <a:pt x="10" y="50"/>
                    <a:pt x="2" y="58"/>
                  </a:cubicBezTo>
                  <a:cubicBezTo>
                    <a:pt x="0" y="47"/>
                    <a:pt x="4" y="36"/>
                    <a:pt x="8" y="27"/>
                  </a:cubicBezTo>
                  <a:cubicBezTo>
                    <a:pt x="13" y="16"/>
                    <a:pt x="22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1801" y="4768"/>
              <a:ext cx="202" cy="398"/>
            </a:xfrm>
            <a:custGeom>
              <a:avLst/>
              <a:gdLst>
                <a:gd name="T0" fmla="*/ 35 w 35"/>
                <a:gd name="T1" fmla="*/ 0 h 68"/>
                <a:gd name="T2" fmla="*/ 24 w 35"/>
                <a:gd name="T3" fmla="*/ 36 h 68"/>
                <a:gd name="T4" fmla="*/ 2 w 35"/>
                <a:gd name="T5" fmla="*/ 68 h 68"/>
                <a:gd name="T6" fmla="*/ 7 w 35"/>
                <a:gd name="T7" fmla="*/ 31 h 68"/>
                <a:gd name="T8" fmla="*/ 35 w 35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68">
                  <a:moveTo>
                    <a:pt x="35" y="0"/>
                  </a:moveTo>
                  <a:cubicBezTo>
                    <a:pt x="34" y="13"/>
                    <a:pt x="30" y="25"/>
                    <a:pt x="24" y="36"/>
                  </a:cubicBezTo>
                  <a:cubicBezTo>
                    <a:pt x="18" y="48"/>
                    <a:pt x="11" y="59"/>
                    <a:pt x="2" y="68"/>
                  </a:cubicBezTo>
                  <a:cubicBezTo>
                    <a:pt x="0" y="56"/>
                    <a:pt x="2" y="42"/>
                    <a:pt x="7" y="31"/>
                  </a:cubicBezTo>
                  <a:cubicBezTo>
                    <a:pt x="13" y="19"/>
                    <a:pt x="22" y="8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1974" y="4756"/>
              <a:ext cx="244" cy="375"/>
            </a:xfrm>
            <a:custGeom>
              <a:avLst/>
              <a:gdLst>
                <a:gd name="T0" fmla="*/ 42 w 42"/>
                <a:gd name="T1" fmla="*/ 0 h 64"/>
                <a:gd name="T2" fmla="*/ 26 w 42"/>
                <a:gd name="T3" fmla="*/ 35 h 64"/>
                <a:gd name="T4" fmla="*/ 0 w 42"/>
                <a:gd name="T5" fmla="*/ 64 h 64"/>
                <a:gd name="T6" fmla="*/ 10 w 42"/>
                <a:gd name="T7" fmla="*/ 28 h 64"/>
                <a:gd name="T8" fmla="*/ 42 w 42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4">
                  <a:moveTo>
                    <a:pt x="42" y="0"/>
                  </a:moveTo>
                  <a:cubicBezTo>
                    <a:pt x="39" y="13"/>
                    <a:pt x="33" y="25"/>
                    <a:pt x="26" y="35"/>
                  </a:cubicBezTo>
                  <a:cubicBezTo>
                    <a:pt x="19" y="45"/>
                    <a:pt x="10" y="56"/>
                    <a:pt x="0" y="64"/>
                  </a:cubicBezTo>
                  <a:cubicBezTo>
                    <a:pt x="0" y="51"/>
                    <a:pt x="3" y="38"/>
                    <a:pt x="10" y="28"/>
                  </a:cubicBezTo>
                  <a:cubicBezTo>
                    <a:pt x="18" y="16"/>
                    <a:pt x="28" y="6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1360" y="4504"/>
              <a:ext cx="1263" cy="551"/>
            </a:xfrm>
            <a:custGeom>
              <a:avLst/>
              <a:gdLst>
                <a:gd name="T0" fmla="*/ 143 w 218"/>
                <a:gd name="T1" fmla="*/ 27 h 94"/>
                <a:gd name="T2" fmla="*/ 146 w 218"/>
                <a:gd name="T3" fmla="*/ 32 h 94"/>
                <a:gd name="T4" fmla="*/ 112 w 218"/>
                <a:gd name="T5" fmla="*/ 39 h 94"/>
                <a:gd name="T6" fmla="*/ 109 w 218"/>
                <a:gd name="T7" fmla="*/ 34 h 94"/>
                <a:gd name="T8" fmla="*/ 105 w 218"/>
                <a:gd name="T9" fmla="*/ 30 h 94"/>
                <a:gd name="T10" fmla="*/ 85 w 218"/>
                <a:gd name="T11" fmla="*/ 13 h 94"/>
                <a:gd name="T12" fmla="*/ 84 w 218"/>
                <a:gd name="T13" fmla="*/ 14 h 94"/>
                <a:gd name="T14" fmla="*/ 104 w 218"/>
                <a:gd name="T15" fmla="*/ 31 h 94"/>
                <a:gd name="T16" fmla="*/ 108 w 218"/>
                <a:gd name="T17" fmla="*/ 36 h 94"/>
                <a:gd name="T18" fmla="*/ 78 w 218"/>
                <a:gd name="T19" fmla="*/ 46 h 94"/>
                <a:gd name="T20" fmla="*/ 75 w 218"/>
                <a:gd name="T21" fmla="*/ 43 h 94"/>
                <a:gd name="T22" fmla="*/ 61 w 218"/>
                <a:gd name="T23" fmla="*/ 35 h 94"/>
                <a:gd name="T24" fmla="*/ 38 w 218"/>
                <a:gd name="T25" fmla="*/ 28 h 94"/>
                <a:gd name="T26" fmla="*/ 60 w 218"/>
                <a:gd name="T27" fmla="*/ 36 h 94"/>
                <a:gd name="T28" fmla="*/ 72 w 218"/>
                <a:gd name="T29" fmla="*/ 44 h 94"/>
                <a:gd name="T30" fmla="*/ 38 w 218"/>
                <a:gd name="T31" fmla="*/ 60 h 94"/>
                <a:gd name="T32" fmla="*/ 22 w 218"/>
                <a:gd name="T33" fmla="*/ 54 h 94"/>
                <a:gd name="T34" fmla="*/ 22 w 218"/>
                <a:gd name="T35" fmla="*/ 55 h 94"/>
                <a:gd name="T36" fmla="*/ 37 w 218"/>
                <a:gd name="T37" fmla="*/ 61 h 94"/>
                <a:gd name="T38" fmla="*/ 0 w 218"/>
                <a:gd name="T39" fmla="*/ 81 h 94"/>
                <a:gd name="T40" fmla="*/ 0 w 218"/>
                <a:gd name="T41" fmla="*/ 82 h 94"/>
                <a:gd name="T42" fmla="*/ 38 w 218"/>
                <a:gd name="T43" fmla="*/ 62 h 94"/>
                <a:gd name="T44" fmla="*/ 33 w 218"/>
                <a:gd name="T45" fmla="*/ 78 h 94"/>
                <a:gd name="T46" fmla="*/ 33 w 218"/>
                <a:gd name="T47" fmla="*/ 78 h 94"/>
                <a:gd name="T48" fmla="*/ 39 w 218"/>
                <a:gd name="T49" fmla="*/ 61 h 94"/>
                <a:gd name="T50" fmla="*/ 75 w 218"/>
                <a:gd name="T51" fmla="*/ 53 h 94"/>
                <a:gd name="T52" fmla="*/ 70 w 218"/>
                <a:gd name="T53" fmla="*/ 66 h 94"/>
                <a:gd name="T54" fmla="*/ 60 w 218"/>
                <a:gd name="T55" fmla="*/ 85 h 94"/>
                <a:gd name="T56" fmla="*/ 71 w 218"/>
                <a:gd name="T57" fmla="*/ 67 h 94"/>
                <a:gd name="T58" fmla="*/ 77 w 218"/>
                <a:gd name="T59" fmla="*/ 52 h 94"/>
                <a:gd name="T60" fmla="*/ 79 w 218"/>
                <a:gd name="T61" fmla="*/ 48 h 94"/>
                <a:gd name="T62" fmla="*/ 109 w 218"/>
                <a:gd name="T63" fmla="*/ 46 h 94"/>
                <a:gd name="T64" fmla="*/ 107 w 218"/>
                <a:gd name="T65" fmla="*/ 52 h 94"/>
                <a:gd name="T66" fmla="*/ 97 w 218"/>
                <a:gd name="T67" fmla="*/ 74 h 94"/>
                <a:gd name="T68" fmla="*/ 98 w 218"/>
                <a:gd name="T69" fmla="*/ 74 h 94"/>
                <a:gd name="T70" fmla="*/ 109 w 218"/>
                <a:gd name="T71" fmla="*/ 52 h 94"/>
                <a:gd name="T72" fmla="*/ 111 w 218"/>
                <a:gd name="T73" fmla="*/ 47 h 94"/>
                <a:gd name="T74" fmla="*/ 113 w 218"/>
                <a:gd name="T75" fmla="*/ 42 h 94"/>
                <a:gd name="T76" fmla="*/ 146 w 218"/>
                <a:gd name="T77" fmla="*/ 43 h 94"/>
                <a:gd name="T78" fmla="*/ 144 w 218"/>
                <a:gd name="T79" fmla="*/ 48 h 94"/>
                <a:gd name="T80" fmla="*/ 131 w 218"/>
                <a:gd name="T81" fmla="*/ 69 h 94"/>
                <a:gd name="T82" fmla="*/ 131 w 218"/>
                <a:gd name="T83" fmla="*/ 70 h 94"/>
                <a:gd name="T84" fmla="*/ 145 w 218"/>
                <a:gd name="T85" fmla="*/ 49 h 94"/>
                <a:gd name="T86" fmla="*/ 147 w 218"/>
                <a:gd name="T87" fmla="*/ 45 h 94"/>
                <a:gd name="T88" fmla="*/ 148 w 218"/>
                <a:gd name="T89" fmla="*/ 44 h 94"/>
                <a:gd name="T90" fmla="*/ 216 w 218"/>
                <a:gd name="T91" fmla="*/ 48 h 94"/>
                <a:gd name="T92" fmla="*/ 218 w 218"/>
                <a:gd name="T93" fmla="*/ 43 h 94"/>
                <a:gd name="T94" fmla="*/ 148 w 218"/>
                <a:gd name="T95" fmla="*/ 32 h 94"/>
                <a:gd name="T96" fmla="*/ 147 w 218"/>
                <a:gd name="T97" fmla="*/ 31 h 94"/>
                <a:gd name="T98" fmla="*/ 145 w 218"/>
                <a:gd name="T99" fmla="*/ 27 h 94"/>
                <a:gd name="T100" fmla="*/ 126 w 218"/>
                <a:gd name="T101" fmla="*/ 7 h 94"/>
                <a:gd name="T102" fmla="*/ 126 w 218"/>
                <a:gd name="T103" fmla="*/ 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8" h="94">
                  <a:moveTo>
                    <a:pt x="136" y="17"/>
                  </a:moveTo>
                  <a:cubicBezTo>
                    <a:pt x="138" y="20"/>
                    <a:pt x="141" y="24"/>
                    <a:pt x="143" y="27"/>
                  </a:cubicBezTo>
                  <a:cubicBezTo>
                    <a:pt x="144" y="28"/>
                    <a:pt x="145" y="30"/>
                    <a:pt x="146" y="31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47" y="35"/>
                    <a:pt x="148" y="36"/>
                  </a:cubicBezTo>
                  <a:cubicBezTo>
                    <a:pt x="136" y="36"/>
                    <a:pt x="124" y="37"/>
                    <a:pt x="112" y="39"/>
                  </a:cubicBezTo>
                  <a:cubicBezTo>
                    <a:pt x="111" y="37"/>
                    <a:pt x="110" y="36"/>
                    <a:pt x="109" y="35"/>
                  </a:cubicBezTo>
                  <a:cubicBezTo>
                    <a:pt x="109" y="35"/>
                    <a:pt x="109" y="34"/>
                    <a:pt x="109" y="34"/>
                  </a:cubicBezTo>
                  <a:cubicBezTo>
                    <a:pt x="109" y="34"/>
                    <a:pt x="109" y="34"/>
                    <a:pt x="109" y="34"/>
                  </a:cubicBezTo>
                  <a:cubicBezTo>
                    <a:pt x="108" y="33"/>
                    <a:pt x="107" y="31"/>
                    <a:pt x="105" y="30"/>
                  </a:cubicBezTo>
                  <a:cubicBezTo>
                    <a:pt x="102" y="27"/>
                    <a:pt x="99" y="24"/>
                    <a:pt x="96" y="21"/>
                  </a:cubicBezTo>
                  <a:cubicBezTo>
                    <a:pt x="92" y="18"/>
                    <a:pt x="89" y="16"/>
                    <a:pt x="85" y="13"/>
                  </a:cubicBezTo>
                  <a:cubicBezTo>
                    <a:pt x="80" y="11"/>
                    <a:pt x="76" y="9"/>
                    <a:pt x="71" y="8"/>
                  </a:cubicBezTo>
                  <a:cubicBezTo>
                    <a:pt x="76" y="9"/>
                    <a:pt x="80" y="11"/>
                    <a:pt x="84" y="14"/>
                  </a:cubicBezTo>
                  <a:cubicBezTo>
                    <a:pt x="88" y="16"/>
                    <a:pt x="92" y="19"/>
                    <a:pt x="95" y="22"/>
                  </a:cubicBezTo>
                  <a:cubicBezTo>
                    <a:pt x="98" y="25"/>
                    <a:pt x="101" y="28"/>
                    <a:pt x="104" y="31"/>
                  </a:cubicBezTo>
                  <a:cubicBezTo>
                    <a:pt x="105" y="32"/>
                    <a:pt x="106" y="34"/>
                    <a:pt x="107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9" y="38"/>
                    <a:pt x="110" y="39"/>
                  </a:cubicBezTo>
                  <a:cubicBezTo>
                    <a:pt x="99" y="41"/>
                    <a:pt x="89" y="43"/>
                    <a:pt x="78" y="46"/>
                  </a:cubicBezTo>
                  <a:cubicBezTo>
                    <a:pt x="77" y="45"/>
                    <a:pt x="76" y="44"/>
                    <a:pt x="75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3" y="42"/>
                    <a:pt x="72" y="41"/>
                    <a:pt x="70" y="40"/>
                  </a:cubicBezTo>
                  <a:cubicBezTo>
                    <a:pt x="67" y="38"/>
                    <a:pt x="64" y="36"/>
                    <a:pt x="61" y="35"/>
                  </a:cubicBezTo>
                  <a:cubicBezTo>
                    <a:pt x="57" y="33"/>
                    <a:pt x="54" y="32"/>
                    <a:pt x="50" y="31"/>
                  </a:cubicBezTo>
                  <a:cubicBezTo>
                    <a:pt x="46" y="29"/>
                    <a:pt x="42" y="28"/>
                    <a:pt x="38" y="28"/>
                  </a:cubicBezTo>
                  <a:cubicBezTo>
                    <a:pt x="42" y="29"/>
                    <a:pt x="46" y="30"/>
                    <a:pt x="50" y="31"/>
                  </a:cubicBezTo>
                  <a:cubicBezTo>
                    <a:pt x="53" y="32"/>
                    <a:pt x="57" y="34"/>
                    <a:pt x="60" y="36"/>
                  </a:cubicBezTo>
                  <a:cubicBezTo>
                    <a:pt x="63" y="37"/>
                    <a:pt x="66" y="39"/>
                    <a:pt x="69" y="41"/>
                  </a:cubicBezTo>
                  <a:cubicBezTo>
                    <a:pt x="70" y="42"/>
                    <a:pt x="71" y="43"/>
                    <a:pt x="72" y="44"/>
                  </a:cubicBezTo>
                  <a:cubicBezTo>
                    <a:pt x="74" y="45"/>
                    <a:pt x="75" y="46"/>
                    <a:pt x="76" y="47"/>
                  </a:cubicBezTo>
                  <a:cubicBezTo>
                    <a:pt x="63" y="51"/>
                    <a:pt x="51" y="55"/>
                    <a:pt x="38" y="60"/>
                  </a:cubicBezTo>
                  <a:cubicBezTo>
                    <a:pt x="37" y="60"/>
                    <a:pt x="37" y="60"/>
                    <a:pt x="36" y="59"/>
                  </a:cubicBezTo>
                  <a:cubicBezTo>
                    <a:pt x="31" y="57"/>
                    <a:pt x="27" y="55"/>
                    <a:pt x="22" y="54"/>
                  </a:cubicBezTo>
                  <a:cubicBezTo>
                    <a:pt x="16" y="53"/>
                    <a:pt x="3" y="52"/>
                    <a:pt x="3" y="52"/>
                  </a:cubicBezTo>
                  <a:cubicBezTo>
                    <a:pt x="3" y="52"/>
                    <a:pt x="16" y="53"/>
                    <a:pt x="22" y="55"/>
                  </a:cubicBezTo>
                  <a:cubicBezTo>
                    <a:pt x="26" y="56"/>
                    <a:pt x="30" y="57"/>
                    <a:pt x="34" y="59"/>
                  </a:cubicBezTo>
                  <a:cubicBezTo>
                    <a:pt x="35" y="60"/>
                    <a:pt x="36" y="60"/>
                    <a:pt x="37" y="61"/>
                  </a:cubicBezTo>
                  <a:cubicBezTo>
                    <a:pt x="29" y="65"/>
                    <a:pt x="25" y="66"/>
                    <a:pt x="17" y="71"/>
                  </a:cubicBezTo>
                  <a:cubicBezTo>
                    <a:pt x="10" y="75"/>
                    <a:pt x="7" y="77"/>
                    <a:pt x="0" y="81"/>
                  </a:cubicBezTo>
                  <a:cubicBezTo>
                    <a:pt x="3" y="80"/>
                    <a:pt x="4" y="79"/>
                    <a:pt x="7" y="77"/>
                  </a:cubicBezTo>
                  <a:cubicBezTo>
                    <a:pt x="4" y="79"/>
                    <a:pt x="3" y="80"/>
                    <a:pt x="0" y="82"/>
                  </a:cubicBezTo>
                  <a:cubicBezTo>
                    <a:pt x="7" y="77"/>
                    <a:pt x="10" y="75"/>
                    <a:pt x="18" y="71"/>
                  </a:cubicBezTo>
                  <a:cubicBezTo>
                    <a:pt x="26" y="67"/>
                    <a:pt x="29" y="65"/>
                    <a:pt x="38" y="62"/>
                  </a:cubicBezTo>
                  <a:cubicBezTo>
                    <a:pt x="37" y="63"/>
                    <a:pt x="37" y="64"/>
                    <a:pt x="37" y="65"/>
                  </a:cubicBezTo>
                  <a:cubicBezTo>
                    <a:pt x="36" y="69"/>
                    <a:pt x="34" y="73"/>
                    <a:pt x="33" y="78"/>
                  </a:cubicBezTo>
                  <a:cubicBezTo>
                    <a:pt x="31" y="83"/>
                    <a:pt x="26" y="94"/>
                    <a:pt x="26" y="94"/>
                  </a:cubicBezTo>
                  <a:cubicBezTo>
                    <a:pt x="26" y="94"/>
                    <a:pt x="31" y="83"/>
                    <a:pt x="33" y="78"/>
                  </a:cubicBezTo>
                  <a:cubicBezTo>
                    <a:pt x="35" y="73"/>
                    <a:pt x="37" y="69"/>
                    <a:pt x="38" y="64"/>
                  </a:cubicBezTo>
                  <a:cubicBezTo>
                    <a:pt x="38" y="63"/>
                    <a:pt x="38" y="62"/>
                    <a:pt x="39" y="61"/>
                  </a:cubicBezTo>
                  <a:cubicBezTo>
                    <a:pt x="51" y="56"/>
                    <a:pt x="64" y="52"/>
                    <a:pt x="76" y="49"/>
                  </a:cubicBezTo>
                  <a:cubicBezTo>
                    <a:pt x="76" y="50"/>
                    <a:pt x="76" y="51"/>
                    <a:pt x="75" y="53"/>
                  </a:cubicBezTo>
                  <a:cubicBezTo>
                    <a:pt x="75" y="54"/>
                    <a:pt x="74" y="55"/>
                    <a:pt x="74" y="57"/>
                  </a:cubicBezTo>
                  <a:cubicBezTo>
                    <a:pt x="72" y="60"/>
                    <a:pt x="71" y="63"/>
                    <a:pt x="70" y="66"/>
                  </a:cubicBezTo>
                  <a:cubicBezTo>
                    <a:pt x="68" y="70"/>
                    <a:pt x="67" y="73"/>
                    <a:pt x="65" y="76"/>
                  </a:cubicBezTo>
                  <a:cubicBezTo>
                    <a:pt x="64" y="79"/>
                    <a:pt x="62" y="82"/>
                    <a:pt x="60" y="85"/>
                  </a:cubicBezTo>
                  <a:cubicBezTo>
                    <a:pt x="62" y="82"/>
                    <a:pt x="64" y="79"/>
                    <a:pt x="66" y="76"/>
                  </a:cubicBezTo>
                  <a:cubicBezTo>
                    <a:pt x="67" y="73"/>
                    <a:pt x="69" y="70"/>
                    <a:pt x="71" y="67"/>
                  </a:cubicBezTo>
                  <a:cubicBezTo>
                    <a:pt x="72" y="63"/>
                    <a:pt x="74" y="60"/>
                    <a:pt x="75" y="57"/>
                  </a:cubicBezTo>
                  <a:cubicBezTo>
                    <a:pt x="76" y="55"/>
                    <a:pt x="77" y="54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8" y="51"/>
                    <a:pt x="78" y="49"/>
                    <a:pt x="79" y="48"/>
                  </a:cubicBezTo>
                  <a:cubicBezTo>
                    <a:pt x="89" y="46"/>
                    <a:pt x="100" y="44"/>
                    <a:pt x="110" y="42"/>
                  </a:cubicBezTo>
                  <a:cubicBezTo>
                    <a:pt x="110" y="43"/>
                    <a:pt x="110" y="45"/>
                    <a:pt x="109" y="46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8" y="48"/>
                    <a:pt x="108" y="50"/>
                    <a:pt x="107" y="52"/>
                  </a:cubicBezTo>
                  <a:cubicBezTo>
                    <a:pt x="106" y="56"/>
                    <a:pt x="104" y="59"/>
                    <a:pt x="103" y="63"/>
                  </a:cubicBezTo>
                  <a:cubicBezTo>
                    <a:pt x="101" y="67"/>
                    <a:pt x="99" y="71"/>
                    <a:pt x="97" y="74"/>
                  </a:cubicBezTo>
                  <a:cubicBezTo>
                    <a:pt x="95" y="78"/>
                    <a:pt x="93" y="82"/>
                    <a:pt x="91" y="85"/>
                  </a:cubicBezTo>
                  <a:cubicBezTo>
                    <a:pt x="93" y="82"/>
                    <a:pt x="96" y="78"/>
                    <a:pt x="98" y="74"/>
                  </a:cubicBezTo>
                  <a:cubicBezTo>
                    <a:pt x="100" y="71"/>
                    <a:pt x="102" y="67"/>
                    <a:pt x="103" y="63"/>
                  </a:cubicBezTo>
                  <a:cubicBezTo>
                    <a:pt x="105" y="60"/>
                    <a:pt x="107" y="56"/>
                    <a:pt x="109" y="52"/>
                  </a:cubicBezTo>
                  <a:cubicBezTo>
                    <a:pt x="109" y="50"/>
                    <a:pt x="110" y="49"/>
                    <a:pt x="111" y="47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7"/>
                    <a:pt x="111" y="47"/>
                    <a:pt x="111" y="46"/>
                  </a:cubicBezTo>
                  <a:cubicBezTo>
                    <a:pt x="112" y="45"/>
                    <a:pt x="112" y="43"/>
                    <a:pt x="113" y="42"/>
                  </a:cubicBezTo>
                  <a:cubicBezTo>
                    <a:pt x="124" y="40"/>
                    <a:pt x="136" y="39"/>
                    <a:pt x="148" y="40"/>
                  </a:cubicBezTo>
                  <a:cubicBezTo>
                    <a:pt x="147" y="41"/>
                    <a:pt x="147" y="42"/>
                    <a:pt x="146" y="43"/>
                  </a:cubicBezTo>
                  <a:cubicBezTo>
                    <a:pt x="146" y="43"/>
                    <a:pt x="146" y="44"/>
                    <a:pt x="146" y="44"/>
                  </a:cubicBezTo>
                  <a:cubicBezTo>
                    <a:pt x="145" y="46"/>
                    <a:pt x="144" y="47"/>
                    <a:pt x="144" y="48"/>
                  </a:cubicBezTo>
                  <a:cubicBezTo>
                    <a:pt x="142" y="52"/>
                    <a:pt x="140" y="56"/>
                    <a:pt x="138" y="59"/>
                  </a:cubicBezTo>
                  <a:cubicBezTo>
                    <a:pt x="135" y="63"/>
                    <a:pt x="133" y="66"/>
                    <a:pt x="131" y="69"/>
                  </a:cubicBezTo>
                  <a:cubicBezTo>
                    <a:pt x="128" y="73"/>
                    <a:pt x="126" y="76"/>
                    <a:pt x="123" y="79"/>
                  </a:cubicBezTo>
                  <a:cubicBezTo>
                    <a:pt x="126" y="76"/>
                    <a:pt x="129" y="73"/>
                    <a:pt x="131" y="70"/>
                  </a:cubicBezTo>
                  <a:cubicBezTo>
                    <a:pt x="134" y="66"/>
                    <a:pt x="136" y="63"/>
                    <a:pt x="139" y="59"/>
                  </a:cubicBezTo>
                  <a:cubicBezTo>
                    <a:pt x="141" y="56"/>
                    <a:pt x="143" y="53"/>
                    <a:pt x="145" y="49"/>
                  </a:cubicBezTo>
                  <a:cubicBezTo>
                    <a:pt x="146" y="48"/>
                    <a:pt x="147" y="46"/>
                    <a:pt x="147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9" y="42"/>
                    <a:pt x="150" y="41"/>
                    <a:pt x="150" y="40"/>
                  </a:cubicBezTo>
                  <a:cubicBezTo>
                    <a:pt x="173" y="40"/>
                    <a:pt x="194" y="43"/>
                    <a:pt x="216" y="48"/>
                  </a:cubicBezTo>
                  <a:cubicBezTo>
                    <a:pt x="217" y="47"/>
                    <a:pt x="217" y="47"/>
                    <a:pt x="217" y="46"/>
                  </a:cubicBezTo>
                  <a:cubicBezTo>
                    <a:pt x="217" y="45"/>
                    <a:pt x="217" y="44"/>
                    <a:pt x="218" y="43"/>
                  </a:cubicBezTo>
                  <a:cubicBezTo>
                    <a:pt x="195" y="39"/>
                    <a:pt x="173" y="36"/>
                    <a:pt x="150" y="36"/>
                  </a:cubicBezTo>
                  <a:cubicBezTo>
                    <a:pt x="150" y="35"/>
                    <a:pt x="149" y="33"/>
                    <a:pt x="148" y="32"/>
                  </a:cubicBezTo>
                  <a:cubicBezTo>
                    <a:pt x="148" y="31"/>
                    <a:pt x="148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29"/>
                    <a:pt x="146" y="28"/>
                    <a:pt x="145" y="27"/>
                  </a:cubicBezTo>
                  <a:cubicBezTo>
                    <a:pt x="142" y="23"/>
                    <a:pt x="140" y="20"/>
                    <a:pt x="137" y="16"/>
                  </a:cubicBezTo>
                  <a:cubicBezTo>
                    <a:pt x="134" y="13"/>
                    <a:pt x="130" y="10"/>
                    <a:pt x="126" y="7"/>
                  </a:cubicBezTo>
                  <a:cubicBezTo>
                    <a:pt x="123" y="5"/>
                    <a:pt x="119" y="2"/>
                    <a:pt x="114" y="0"/>
                  </a:cubicBezTo>
                  <a:cubicBezTo>
                    <a:pt x="119" y="2"/>
                    <a:pt x="122" y="5"/>
                    <a:pt x="126" y="8"/>
                  </a:cubicBezTo>
                  <a:cubicBezTo>
                    <a:pt x="130" y="11"/>
                    <a:pt x="133" y="14"/>
                    <a:pt x="13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Freeform 31"/>
          <p:cNvSpPr>
            <a:spLocks/>
          </p:cNvSpPr>
          <p:nvPr/>
        </p:nvSpPr>
        <p:spPr bwMode="auto">
          <a:xfrm>
            <a:off x="4346508" y="11017095"/>
            <a:ext cx="3463748" cy="1684813"/>
          </a:xfrm>
          <a:custGeom>
            <a:avLst/>
            <a:gdLst>
              <a:gd name="T0" fmla="*/ 374 w 509"/>
              <a:gd name="T1" fmla="*/ 6 h 246"/>
              <a:gd name="T2" fmla="*/ 357 w 509"/>
              <a:gd name="T3" fmla="*/ 11 h 246"/>
              <a:gd name="T4" fmla="*/ 305 w 509"/>
              <a:gd name="T5" fmla="*/ 56 h 246"/>
              <a:gd name="T6" fmla="*/ 195 w 509"/>
              <a:gd name="T7" fmla="*/ 105 h 246"/>
              <a:gd name="T8" fmla="*/ 20 w 509"/>
              <a:gd name="T9" fmla="*/ 166 h 246"/>
              <a:gd name="T10" fmla="*/ 2 w 509"/>
              <a:gd name="T11" fmla="*/ 187 h 246"/>
              <a:gd name="T12" fmla="*/ 10 w 509"/>
              <a:gd name="T13" fmla="*/ 208 h 246"/>
              <a:gd name="T14" fmla="*/ 80 w 509"/>
              <a:gd name="T15" fmla="*/ 229 h 246"/>
              <a:gd name="T16" fmla="*/ 405 w 509"/>
              <a:gd name="T17" fmla="*/ 241 h 246"/>
              <a:gd name="T18" fmla="*/ 448 w 509"/>
              <a:gd name="T19" fmla="*/ 234 h 246"/>
              <a:gd name="T20" fmla="*/ 478 w 509"/>
              <a:gd name="T21" fmla="*/ 209 h 246"/>
              <a:gd name="T22" fmla="*/ 483 w 509"/>
              <a:gd name="T23" fmla="*/ 87 h 246"/>
              <a:gd name="T24" fmla="*/ 374 w 509"/>
              <a:gd name="T25" fmla="*/ 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9" h="246">
                <a:moveTo>
                  <a:pt x="374" y="6"/>
                </a:moveTo>
                <a:cubicBezTo>
                  <a:pt x="369" y="7"/>
                  <a:pt x="363" y="8"/>
                  <a:pt x="357" y="11"/>
                </a:cubicBezTo>
                <a:cubicBezTo>
                  <a:pt x="335" y="21"/>
                  <a:pt x="322" y="40"/>
                  <a:pt x="305" y="56"/>
                </a:cubicBezTo>
                <a:cubicBezTo>
                  <a:pt x="276" y="85"/>
                  <a:pt x="235" y="97"/>
                  <a:pt x="195" y="105"/>
                </a:cubicBezTo>
                <a:cubicBezTo>
                  <a:pt x="133" y="118"/>
                  <a:pt x="73" y="131"/>
                  <a:pt x="20" y="166"/>
                </a:cubicBezTo>
                <a:cubicBezTo>
                  <a:pt x="12" y="171"/>
                  <a:pt x="3" y="178"/>
                  <a:pt x="2" y="187"/>
                </a:cubicBezTo>
                <a:cubicBezTo>
                  <a:pt x="0" y="195"/>
                  <a:pt x="5" y="203"/>
                  <a:pt x="10" y="208"/>
                </a:cubicBezTo>
                <a:cubicBezTo>
                  <a:pt x="29" y="225"/>
                  <a:pt x="57" y="227"/>
                  <a:pt x="80" y="229"/>
                </a:cubicBezTo>
                <a:cubicBezTo>
                  <a:pt x="188" y="238"/>
                  <a:pt x="296" y="246"/>
                  <a:pt x="405" y="241"/>
                </a:cubicBezTo>
                <a:cubicBezTo>
                  <a:pt x="420" y="241"/>
                  <a:pt x="435" y="240"/>
                  <a:pt x="448" y="234"/>
                </a:cubicBezTo>
                <a:cubicBezTo>
                  <a:pt x="460" y="229"/>
                  <a:pt x="470" y="220"/>
                  <a:pt x="478" y="209"/>
                </a:cubicBezTo>
                <a:cubicBezTo>
                  <a:pt x="507" y="171"/>
                  <a:pt x="509" y="127"/>
                  <a:pt x="483" y="87"/>
                </a:cubicBezTo>
                <a:cubicBezTo>
                  <a:pt x="461" y="51"/>
                  <a:pt x="421" y="0"/>
                  <a:pt x="374" y="6"/>
                </a:cubicBezTo>
                <a:close/>
              </a:path>
            </a:pathLst>
          </a:custGeom>
          <a:solidFill>
            <a:srgbClr val="92E2D9"/>
          </a:solidFill>
          <a:ln>
            <a:noFill/>
          </a:ln>
          <a:effectLst>
            <a:outerShdw blurRad="127000" dist="38100" dir="13500000" sx="101000" sy="101000" algn="b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35"/>
          <p:cNvSpPr>
            <a:spLocks/>
          </p:cNvSpPr>
          <p:nvPr/>
        </p:nvSpPr>
        <p:spPr bwMode="auto">
          <a:xfrm>
            <a:off x="3997948" y="10347502"/>
            <a:ext cx="3025746" cy="2363539"/>
          </a:xfrm>
          <a:custGeom>
            <a:avLst/>
            <a:gdLst>
              <a:gd name="T0" fmla="*/ 456 w 456"/>
              <a:gd name="T1" fmla="*/ 0 h 356"/>
              <a:gd name="T2" fmla="*/ 338 w 456"/>
              <a:gd name="T3" fmla="*/ 79 h 356"/>
              <a:gd name="T4" fmla="*/ 231 w 456"/>
              <a:gd name="T5" fmla="*/ 174 h 356"/>
              <a:gd name="T6" fmla="*/ 107 w 456"/>
              <a:gd name="T7" fmla="*/ 213 h 356"/>
              <a:gd name="T8" fmla="*/ 0 w 456"/>
              <a:gd name="T9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6" h="356">
                <a:moveTo>
                  <a:pt x="456" y="0"/>
                </a:moveTo>
                <a:cubicBezTo>
                  <a:pt x="409" y="9"/>
                  <a:pt x="371" y="43"/>
                  <a:pt x="338" y="79"/>
                </a:cubicBezTo>
                <a:cubicBezTo>
                  <a:pt x="305" y="114"/>
                  <a:pt x="274" y="153"/>
                  <a:pt x="231" y="174"/>
                </a:cubicBezTo>
                <a:cubicBezTo>
                  <a:pt x="192" y="193"/>
                  <a:pt x="146" y="196"/>
                  <a:pt x="107" y="213"/>
                </a:cubicBezTo>
                <a:cubicBezTo>
                  <a:pt x="50" y="238"/>
                  <a:pt x="8" y="294"/>
                  <a:pt x="0" y="356"/>
                </a:cubicBezTo>
              </a:path>
            </a:pathLst>
          </a:custGeom>
          <a:noFill/>
          <a:ln w="20638" cap="flat">
            <a:solidFill>
              <a:srgbClr val="11A49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9"/>
          <p:cNvSpPr>
            <a:spLocks/>
          </p:cNvSpPr>
          <p:nvPr/>
        </p:nvSpPr>
        <p:spPr bwMode="auto">
          <a:xfrm>
            <a:off x="-527539" y="10130017"/>
            <a:ext cx="2127739" cy="2539206"/>
          </a:xfrm>
          <a:custGeom>
            <a:avLst/>
            <a:gdLst>
              <a:gd name="T0" fmla="*/ 45 w 330"/>
              <a:gd name="T1" fmla="*/ 75 h 394"/>
              <a:gd name="T2" fmla="*/ 185 w 330"/>
              <a:gd name="T3" fmla="*/ 91 h 394"/>
              <a:gd name="T4" fmla="*/ 231 w 330"/>
              <a:gd name="T5" fmla="*/ 121 h 394"/>
              <a:gd name="T6" fmla="*/ 216 w 330"/>
              <a:gd name="T7" fmla="*/ 242 h 394"/>
              <a:gd name="T8" fmla="*/ 258 w 330"/>
              <a:gd name="T9" fmla="*/ 285 h 394"/>
              <a:gd name="T10" fmla="*/ 310 w 330"/>
              <a:gd name="T11" fmla="*/ 319 h 394"/>
              <a:gd name="T12" fmla="*/ 328 w 330"/>
              <a:gd name="T13" fmla="*/ 339 h 394"/>
              <a:gd name="T14" fmla="*/ 318 w 330"/>
              <a:gd name="T15" fmla="*/ 361 h 394"/>
              <a:gd name="T16" fmla="*/ 294 w 330"/>
              <a:gd name="T17" fmla="*/ 370 h 394"/>
              <a:gd name="T18" fmla="*/ 67 w 330"/>
              <a:gd name="T19" fmla="*/ 390 h 394"/>
              <a:gd name="T20" fmla="*/ 9 w 330"/>
              <a:gd name="T21" fmla="*/ 367 h 394"/>
              <a:gd name="T22" fmla="*/ 1 w 330"/>
              <a:gd name="T23" fmla="*/ 325 h 394"/>
              <a:gd name="T24" fmla="*/ 54 w 330"/>
              <a:gd name="T25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0" h="394">
                <a:moveTo>
                  <a:pt x="45" y="75"/>
                </a:moveTo>
                <a:cubicBezTo>
                  <a:pt x="92" y="72"/>
                  <a:pt x="140" y="78"/>
                  <a:pt x="185" y="91"/>
                </a:cubicBezTo>
                <a:cubicBezTo>
                  <a:pt x="203" y="97"/>
                  <a:pt x="222" y="105"/>
                  <a:pt x="231" y="121"/>
                </a:cubicBezTo>
                <a:cubicBezTo>
                  <a:pt x="250" y="158"/>
                  <a:pt x="204" y="202"/>
                  <a:pt x="216" y="242"/>
                </a:cubicBezTo>
                <a:cubicBezTo>
                  <a:pt x="222" y="261"/>
                  <a:pt x="241" y="274"/>
                  <a:pt x="258" y="285"/>
                </a:cubicBezTo>
                <a:cubicBezTo>
                  <a:pt x="275" y="296"/>
                  <a:pt x="293" y="307"/>
                  <a:pt x="310" y="319"/>
                </a:cubicBezTo>
                <a:cubicBezTo>
                  <a:pt x="318" y="324"/>
                  <a:pt x="327" y="330"/>
                  <a:pt x="328" y="339"/>
                </a:cubicBezTo>
                <a:cubicBezTo>
                  <a:pt x="330" y="348"/>
                  <a:pt x="325" y="356"/>
                  <a:pt x="318" y="361"/>
                </a:cubicBezTo>
                <a:cubicBezTo>
                  <a:pt x="311" y="366"/>
                  <a:pt x="303" y="368"/>
                  <a:pt x="294" y="370"/>
                </a:cubicBezTo>
                <a:cubicBezTo>
                  <a:pt x="220" y="387"/>
                  <a:pt x="143" y="394"/>
                  <a:pt x="67" y="390"/>
                </a:cubicBezTo>
                <a:cubicBezTo>
                  <a:pt x="45" y="388"/>
                  <a:pt x="21" y="385"/>
                  <a:pt x="9" y="367"/>
                </a:cubicBezTo>
                <a:cubicBezTo>
                  <a:pt x="1" y="355"/>
                  <a:pt x="0" y="339"/>
                  <a:pt x="1" y="325"/>
                </a:cubicBezTo>
                <a:cubicBezTo>
                  <a:pt x="5" y="215"/>
                  <a:pt x="48" y="110"/>
                  <a:pt x="54" y="0"/>
                </a:cubicBezTo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6" name="Group 64"/>
          <p:cNvGrpSpPr>
            <a:grpSpLocks noChangeAspect="1"/>
          </p:cNvGrpSpPr>
          <p:nvPr/>
        </p:nvGrpSpPr>
        <p:grpSpPr bwMode="auto">
          <a:xfrm>
            <a:off x="-7316" y="11795289"/>
            <a:ext cx="1203324" cy="612775"/>
            <a:chOff x="1991" y="3761"/>
            <a:chExt cx="758" cy="386"/>
          </a:xfrm>
          <a:solidFill>
            <a:srgbClr val="F6F4F3"/>
          </a:solidFill>
        </p:grpSpPr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2288" y="3906"/>
              <a:ext cx="148" cy="118"/>
            </a:xfrm>
            <a:custGeom>
              <a:avLst/>
              <a:gdLst>
                <a:gd name="T0" fmla="*/ 26 w 27"/>
                <a:gd name="T1" fmla="*/ 11 h 21"/>
                <a:gd name="T2" fmla="*/ 15 w 27"/>
                <a:gd name="T3" fmla="*/ 21 h 21"/>
                <a:gd name="T4" fmla="*/ 1 w 27"/>
                <a:gd name="T5" fmla="*/ 11 h 21"/>
                <a:gd name="T6" fmla="*/ 12 w 27"/>
                <a:gd name="T7" fmla="*/ 0 h 21"/>
                <a:gd name="T8" fmla="*/ 26 w 27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26" y="11"/>
                  </a:moveTo>
                  <a:cubicBezTo>
                    <a:pt x="27" y="17"/>
                    <a:pt x="22" y="21"/>
                    <a:pt x="15" y="21"/>
                  </a:cubicBezTo>
                  <a:cubicBezTo>
                    <a:pt x="8" y="21"/>
                    <a:pt x="1" y="16"/>
                    <a:pt x="1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6" y="5"/>
                    <a:pt x="2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2129" y="3761"/>
              <a:ext cx="126" cy="140"/>
            </a:xfrm>
            <a:custGeom>
              <a:avLst/>
              <a:gdLst>
                <a:gd name="T0" fmla="*/ 22 w 23"/>
                <a:gd name="T1" fmla="*/ 14 h 25"/>
                <a:gd name="T2" fmla="*/ 11 w 23"/>
                <a:gd name="T3" fmla="*/ 24 h 25"/>
                <a:gd name="T4" fmla="*/ 0 w 23"/>
                <a:gd name="T5" fmla="*/ 11 h 25"/>
                <a:gd name="T6" fmla="*/ 12 w 23"/>
                <a:gd name="T7" fmla="*/ 1 h 25"/>
                <a:gd name="T8" fmla="*/ 22 w 23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22" y="14"/>
                  </a:moveTo>
                  <a:cubicBezTo>
                    <a:pt x="22" y="20"/>
                    <a:pt x="17" y="25"/>
                    <a:pt x="11" y="24"/>
                  </a:cubicBez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6" y="0"/>
                    <a:pt x="12" y="1"/>
                  </a:cubicBezTo>
                  <a:cubicBezTo>
                    <a:pt x="18" y="1"/>
                    <a:pt x="23" y="7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2496" y="3761"/>
              <a:ext cx="204" cy="156"/>
            </a:xfrm>
            <a:custGeom>
              <a:avLst/>
              <a:gdLst>
                <a:gd name="T0" fmla="*/ 37 w 37"/>
                <a:gd name="T1" fmla="*/ 11 h 28"/>
                <a:gd name="T2" fmla="*/ 12 w 37"/>
                <a:gd name="T3" fmla="*/ 22 h 28"/>
                <a:gd name="T4" fmla="*/ 22 w 37"/>
                <a:gd name="T5" fmla="*/ 1 h 28"/>
                <a:gd name="T6" fmla="*/ 37 w 37"/>
                <a:gd name="T7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8">
                  <a:moveTo>
                    <a:pt x="37" y="11"/>
                  </a:moveTo>
                  <a:cubicBezTo>
                    <a:pt x="36" y="22"/>
                    <a:pt x="21" y="28"/>
                    <a:pt x="12" y="22"/>
                  </a:cubicBezTo>
                  <a:cubicBezTo>
                    <a:pt x="0" y="15"/>
                    <a:pt x="11" y="2"/>
                    <a:pt x="22" y="1"/>
                  </a:cubicBezTo>
                  <a:cubicBezTo>
                    <a:pt x="31" y="0"/>
                    <a:pt x="37" y="5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2612" y="4058"/>
              <a:ext cx="137" cy="89"/>
            </a:xfrm>
            <a:custGeom>
              <a:avLst/>
              <a:gdLst>
                <a:gd name="T0" fmla="*/ 24 w 25"/>
                <a:gd name="T1" fmla="*/ 7 h 16"/>
                <a:gd name="T2" fmla="*/ 14 w 25"/>
                <a:gd name="T3" fmla="*/ 16 h 16"/>
                <a:gd name="T4" fmla="*/ 1 w 25"/>
                <a:gd name="T5" fmla="*/ 9 h 16"/>
                <a:gd name="T6" fmla="*/ 11 w 25"/>
                <a:gd name="T7" fmla="*/ 1 h 16"/>
                <a:gd name="T8" fmla="*/ 24 w 2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4" y="7"/>
                  </a:moveTo>
                  <a:cubicBezTo>
                    <a:pt x="25" y="11"/>
                    <a:pt x="21" y="15"/>
                    <a:pt x="14" y="16"/>
                  </a:cubicBezTo>
                  <a:cubicBezTo>
                    <a:pt x="8" y="16"/>
                    <a:pt x="2" y="13"/>
                    <a:pt x="1" y="9"/>
                  </a:cubicBezTo>
                  <a:cubicBezTo>
                    <a:pt x="0" y="5"/>
                    <a:pt x="4" y="1"/>
                    <a:pt x="11" y="1"/>
                  </a:cubicBezTo>
                  <a:cubicBezTo>
                    <a:pt x="17" y="0"/>
                    <a:pt x="23" y="3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1991" y="3906"/>
              <a:ext cx="83" cy="90"/>
            </a:xfrm>
            <a:custGeom>
              <a:avLst/>
              <a:gdLst>
                <a:gd name="T0" fmla="*/ 15 w 15"/>
                <a:gd name="T1" fmla="*/ 9 h 16"/>
                <a:gd name="T2" fmla="*/ 8 w 15"/>
                <a:gd name="T3" fmla="*/ 15 h 16"/>
                <a:gd name="T4" fmla="*/ 1 w 15"/>
                <a:gd name="T5" fmla="*/ 7 h 16"/>
                <a:gd name="T6" fmla="*/ 7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5" y="13"/>
                    <a:pt x="12" y="16"/>
                    <a:pt x="8" y="15"/>
                  </a:cubicBezTo>
                  <a:cubicBezTo>
                    <a:pt x="4" y="14"/>
                    <a:pt x="1" y="11"/>
                    <a:pt x="1" y="7"/>
                  </a:cubicBezTo>
                  <a:cubicBezTo>
                    <a:pt x="0" y="3"/>
                    <a:pt x="3" y="0"/>
                    <a:pt x="7" y="1"/>
                  </a:cubicBezTo>
                  <a:cubicBezTo>
                    <a:pt x="11" y="1"/>
                    <a:pt x="15" y="5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4E5D4439-5002-4BE2-A36C-89384FD440AE}"/>
              </a:ext>
            </a:extLst>
          </p:cNvPr>
          <p:cNvSpPr txBox="1"/>
          <p:nvPr/>
        </p:nvSpPr>
        <p:spPr>
          <a:xfrm>
            <a:off x="807756" y="6669734"/>
            <a:ext cx="17812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11A49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100%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FFD1B49-22D4-4529-A9F4-EC79660B5931}"/>
              </a:ext>
            </a:extLst>
          </p:cNvPr>
          <p:cNvSpPr txBox="1"/>
          <p:nvPr/>
        </p:nvSpPr>
        <p:spPr>
          <a:xfrm>
            <a:off x="830055" y="8119098"/>
            <a:ext cx="38671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koncone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memet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ndue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kantor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dewe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sugih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nemen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lek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ditakoki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rahasiane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dikei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uapik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enakan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lek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dijak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ngobrol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sambil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ngopi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9581473-4486-4B72-AA0E-68ED61E4AF5F}"/>
              </a:ext>
            </a:extLst>
          </p:cNvPr>
          <p:cNvSpPr txBox="1"/>
          <p:nvPr/>
        </p:nvSpPr>
        <p:spPr>
          <a:xfrm>
            <a:off x="807756" y="7310274"/>
            <a:ext cx="42643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11A49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POWERPOINT</a:t>
            </a:r>
          </a:p>
        </p:txBody>
      </p:sp>
      <p:pic>
        <p:nvPicPr>
          <p:cNvPr id="67" name="Picture">
            <a:extLst>
              <a:ext uri="{FF2B5EF4-FFF2-40B4-BE49-F238E27FC236}">
                <a16:creationId xmlns:a16="http://schemas.microsoft.com/office/drawing/2014/main" id="{6EE6A8AA-5E8E-4A13-A10C-2DC7526413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" b="53"/>
          <a:stretch/>
        </p:blipFill>
        <p:spPr>
          <a:xfrm>
            <a:off x="484879" y="-296273"/>
            <a:ext cx="8362448" cy="6280747"/>
          </a:xfrm>
          <a:custGeom>
            <a:avLst/>
            <a:gdLst>
              <a:gd name="connsiteX0" fmla="*/ 556647 w 8362448"/>
              <a:gd name="connsiteY0" fmla="*/ 0 h 6393986"/>
              <a:gd name="connsiteX1" fmla="*/ 8362448 w 8362448"/>
              <a:gd name="connsiteY1" fmla="*/ 0 h 6393986"/>
              <a:gd name="connsiteX2" fmla="*/ 8362448 w 8362448"/>
              <a:gd name="connsiteY2" fmla="*/ 5077653 h 6393986"/>
              <a:gd name="connsiteX3" fmla="*/ 5782145 w 8362448"/>
              <a:gd name="connsiteY3" fmla="*/ 6366399 h 6393986"/>
              <a:gd name="connsiteX4" fmla="*/ 5543125 w 8362448"/>
              <a:gd name="connsiteY4" fmla="*/ 6393986 h 6393986"/>
              <a:gd name="connsiteX5" fmla="*/ 4686800 w 8362448"/>
              <a:gd name="connsiteY5" fmla="*/ 6393986 h 6393986"/>
              <a:gd name="connsiteX6" fmla="*/ 4643388 w 8362448"/>
              <a:gd name="connsiteY6" fmla="*/ 6391030 h 6393986"/>
              <a:gd name="connsiteX7" fmla="*/ 4343291 w 8362448"/>
              <a:gd name="connsiteY7" fmla="*/ 6352609 h 6393986"/>
              <a:gd name="connsiteX8" fmla="*/ 1420268 w 8362448"/>
              <a:gd name="connsiteY8" fmla="*/ 4700709 h 6393986"/>
              <a:gd name="connsiteX9" fmla="*/ 3044 w 8362448"/>
              <a:gd name="connsiteY9" fmla="*/ 1518861 h 6393986"/>
              <a:gd name="connsiteX10" fmla="*/ 556647 w 8362448"/>
              <a:gd name="connsiteY10" fmla="*/ 0 h 63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362448" h="6393986">
                <a:moveTo>
                  <a:pt x="556647" y="0"/>
                </a:moveTo>
                <a:lnTo>
                  <a:pt x="8362448" y="0"/>
                </a:lnTo>
                <a:cubicBezTo>
                  <a:pt x="8362448" y="5077653"/>
                  <a:pt x="8362448" y="5077653"/>
                  <a:pt x="8362448" y="5077653"/>
                </a:cubicBezTo>
                <a:cubicBezTo>
                  <a:pt x="7646916" y="5748390"/>
                  <a:pt x="6779620" y="6220003"/>
                  <a:pt x="5782145" y="6366399"/>
                </a:cubicBezTo>
                <a:lnTo>
                  <a:pt x="5543125" y="6393986"/>
                </a:lnTo>
                <a:lnTo>
                  <a:pt x="4686800" y="6393986"/>
                </a:lnTo>
                <a:lnTo>
                  <a:pt x="4643388" y="6391030"/>
                </a:lnTo>
                <a:cubicBezTo>
                  <a:pt x="4544362" y="6381321"/>
                  <a:pt x="4444324" y="6368546"/>
                  <a:pt x="4343291" y="6352609"/>
                </a:cubicBezTo>
                <a:cubicBezTo>
                  <a:pt x="3213941" y="6175224"/>
                  <a:pt x="2162096" y="5565462"/>
                  <a:pt x="1420268" y="4700709"/>
                </a:cubicBezTo>
                <a:cubicBezTo>
                  <a:pt x="656296" y="3802696"/>
                  <a:pt x="-52316" y="2749472"/>
                  <a:pt x="3044" y="1518861"/>
                </a:cubicBezTo>
                <a:cubicBezTo>
                  <a:pt x="25189" y="975619"/>
                  <a:pt x="224486" y="443463"/>
                  <a:pt x="556647" y="0"/>
                </a:cubicBezTo>
                <a:close/>
              </a:path>
            </a:pathLst>
          </a:custGeom>
        </p:spPr>
      </p:pic>
      <p:grpSp>
        <p:nvGrpSpPr>
          <p:cNvPr id="58" name="Group 56"/>
          <p:cNvGrpSpPr>
            <a:grpSpLocks noChangeAspect="1"/>
          </p:cNvGrpSpPr>
          <p:nvPr/>
        </p:nvGrpSpPr>
        <p:grpSpPr bwMode="auto">
          <a:xfrm>
            <a:off x="479180" y="3523181"/>
            <a:ext cx="1150937" cy="676275"/>
            <a:chOff x="1993" y="3515"/>
            <a:chExt cx="725" cy="426"/>
          </a:xfrm>
          <a:solidFill>
            <a:srgbClr val="E9628A"/>
          </a:solidFill>
        </p:grpSpPr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2277" y="3675"/>
              <a:ext cx="142" cy="128"/>
            </a:xfrm>
            <a:custGeom>
              <a:avLst/>
              <a:gdLst>
                <a:gd name="T0" fmla="*/ 26 w 27"/>
                <a:gd name="T1" fmla="*/ 12 h 24"/>
                <a:gd name="T2" fmla="*/ 15 w 27"/>
                <a:gd name="T3" fmla="*/ 24 h 24"/>
                <a:gd name="T4" fmla="*/ 1 w 27"/>
                <a:gd name="T5" fmla="*/ 12 h 24"/>
                <a:gd name="T6" fmla="*/ 13 w 27"/>
                <a:gd name="T7" fmla="*/ 0 h 24"/>
                <a:gd name="T8" fmla="*/ 26 w 27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6" y="12"/>
                  </a:moveTo>
                  <a:cubicBezTo>
                    <a:pt x="27" y="19"/>
                    <a:pt x="22" y="24"/>
                    <a:pt x="15" y="24"/>
                  </a:cubicBezTo>
                  <a:cubicBezTo>
                    <a:pt x="8" y="24"/>
                    <a:pt x="2" y="19"/>
                    <a:pt x="1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19" y="0"/>
                    <a:pt x="26" y="6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2124" y="3515"/>
              <a:ext cx="121" cy="149"/>
            </a:xfrm>
            <a:custGeom>
              <a:avLst/>
              <a:gdLst>
                <a:gd name="T0" fmla="*/ 22 w 23"/>
                <a:gd name="T1" fmla="*/ 16 h 28"/>
                <a:gd name="T2" fmla="*/ 11 w 23"/>
                <a:gd name="T3" fmla="*/ 27 h 28"/>
                <a:gd name="T4" fmla="*/ 0 w 23"/>
                <a:gd name="T5" fmla="*/ 12 h 28"/>
                <a:gd name="T6" fmla="*/ 12 w 23"/>
                <a:gd name="T7" fmla="*/ 0 h 28"/>
                <a:gd name="T8" fmla="*/ 22 w 23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22" y="16"/>
                  </a:moveTo>
                  <a:cubicBezTo>
                    <a:pt x="22" y="23"/>
                    <a:pt x="17" y="28"/>
                    <a:pt x="11" y="27"/>
                  </a:cubicBezTo>
                  <a:cubicBezTo>
                    <a:pt x="5" y="26"/>
                    <a:pt x="0" y="20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" y="1"/>
                    <a:pt x="23" y="8"/>
                    <a:pt x="2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2476" y="3515"/>
              <a:ext cx="195" cy="170"/>
            </a:xfrm>
            <a:custGeom>
              <a:avLst/>
              <a:gdLst>
                <a:gd name="T0" fmla="*/ 37 w 37"/>
                <a:gd name="T1" fmla="*/ 12 h 32"/>
                <a:gd name="T2" fmla="*/ 12 w 37"/>
                <a:gd name="T3" fmla="*/ 26 h 32"/>
                <a:gd name="T4" fmla="*/ 22 w 37"/>
                <a:gd name="T5" fmla="*/ 1 h 32"/>
                <a:gd name="T6" fmla="*/ 37 w 37"/>
                <a:gd name="T7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2">
                  <a:moveTo>
                    <a:pt x="37" y="12"/>
                  </a:moveTo>
                  <a:cubicBezTo>
                    <a:pt x="36" y="25"/>
                    <a:pt x="21" y="32"/>
                    <a:pt x="12" y="26"/>
                  </a:cubicBezTo>
                  <a:cubicBezTo>
                    <a:pt x="0" y="17"/>
                    <a:pt x="11" y="2"/>
                    <a:pt x="22" y="1"/>
                  </a:cubicBezTo>
                  <a:cubicBezTo>
                    <a:pt x="31" y="0"/>
                    <a:pt x="37" y="5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2587" y="3840"/>
              <a:ext cx="131" cy="101"/>
            </a:xfrm>
            <a:custGeom>
              <a:avLst/>
              <a:gdLst>
                <a:gd name="T0" fmla="*/ 24 w 25"/>
                <a:gd name="T1" fmla="*/ 8 h 19"/>
                <a:gd name="T2" fmla="*/ 14 w 25"/>
                <a:gd name="T3" fmla="*/ 18 h 19"/>
                <a:gd name="T4" fmla="*/ 1 w 25"/>
                <a:gd name="T5" fmla="*/ 11 h 19"/>
                <a:gd name="T6" fmla="*/ 11 w 25"/>
                <a:gd name="T7" fmla="*/ 1 h 19"/>
                <a:gd name="T8" fmla="*/ 24 w 25"/>
                <a:gd name="T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24" y="8"/>
                  </a:moveTo>
                  <a:cubicBezTo>
                    <a:pt x="25" y="13"/>
                    <a:pt x="21" y="17"/>
                    <a:pt x="14" y="18"/>
                  </a:cubicBezTo>
                  <a:cubicBezTo>
                    <a:pt x="8" y="19"/>
                    <a:pt x="2" y="15"/>
                    <a:pt x="1" y="11"/>
                  </a:cubicBezTo>
                  <a:cubicBezTo>
                    <a:pt x="0" y="6"/>
                    <a:pt x="4" y="1"/>
                    <a:pt x="11" y="1"/>
                  </a:cubicBezTo>
                  <a:cubicBezTo>
                    <a:pt x="17" y="0"/>
                    <a:pt x="23" y="3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1993" y="3675"/>
              <a:ext cx="79" cy="96"/>
            </a:xfrm>
            <a:custGeom>
              <a:avLst/>
              <a:gdLst>
                <a:gd name="T0" fmla="*/ 15 w 15"/>
                <a:gd name="T1" fmla="*/ 10 h 18"/>
                <a:gd name="T2" fmla="*/ 8 w 15"/>
                <a:gd name="T3" fmla="*/ 17 h 18"/>
                <a:gd name="T4" fmla="*/ 1 w 15"/>
                <a:gd name="T5" fmla="*/ 7 h 18"/>
                <a:gd name="T6" fmla="*/ 7 w 15"/>
                <a:gd name="T7" fmla="*/ 0 h 18"/>
                <a:gd name="T8" fmla="*/ 15 w 15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5" y="10"/>
                  </a:moveTo>
                  <a:cubicBezTo>
                    <a:pt x="15" y="15"/>
                    <a:pt x="12" y="18"/>
                    <a:pt x="8" y="17"/>
                  </a:cubicBezTo>
                  <a:cubicBezTo>
                    <a:pt x="4" y="16"/>
                    <a:pt x="1" y="12"/>
                    <a:pt x="1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1"/>
                    <a:pt x="15" y="6"/>
                    <a:pt x="1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22093810"/>
      </p:ext>
    </p:extLst>
  </p:cSld>
  <p:clrMapOvr>
    <a:masterClrMapping/>
  </p:clrMapOvr>
  <p:transition spd="slow" advClick="0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600000">
                                      <p:cBhvr>
                                        <p:cTn id="57" dur="2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16" grpId="0" animBg="1"/>
      <p:bldP spid="12" grpId="0" animBg="1"/>
      <p:bldP spid="34" grpId="0" animBg="1"/>
      <p:bldP spid="38" grpId="0" animBg="1"/>
      <p:bldP spid="42" grpId="0" animBg="1"/>
      <p:bldP spid="57" grpId="0"/>
      <p:bldP spid="59" grpId="0"/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Freeform 51">
            <a:extLst>
              <a:ext uri="{FF2B5EF4-FFF2-40B4-BE49-F238E27FC236}">
                <a16:creationId xmlns:a16="http://schemas.microsoft.com/office/drawing/2014/main" id="{6462568B-0B04-4C44-92A6-049845E13106}"/>
              </a:ext>
            </a:extLst>
          </p:cNvPr>
          <p:cNvSpPr>
            <a:spLocks/>
          </p:cNvSpPr>
          <p:nvPr/>
        </p:nvSpPr>
        <p:spPr bwMode="auto">
          <a:xfrm>
            <a:off x="1839504" y="5438316"/>
            <a:ext cx="4554348" cy="2418308"/>
          </a:xfrm>
          <a:custGeom>
            <a:avLst/>
            <a:gdLst>
              <a:gd name="T0" fmla="*/ 623 w 707"/>
              <a:gd name="T1" fmla="*/ 374 h 374"/>
              <a:gd name="T2" fmla="*/ 615 w 707"/>
              <a:gd name="T3" fmla="*/ 35 h 374"/>
              <a:gd name="T4" fmla="*/ 501 w 707"/>
              <a:gd name="T5" fmla="*/ 1 h 374"/>
              <a:gd name="T6" fmla="*/ 266 w 707"/>
              <a:gd name="T7" fmla="*/ 29 h 374"/>
              <a:gd name="T8" fmla="*/ 152 w 707"/>
              <a:gd name="T9" fmla="*/ 15 h 374"/>
              <a:gd name="T10" fmla="*/ 9 w 707"/>
              <a:gd name="T11" fmla="*/ 130 h 374"/>
              <a:gd name="T12" fmla="*/ 1 w 707"/>
              <a:gd name="T13" fmla="*/ 171 h 374"/>
              <a:gd name="T14" fmla="*/ 10 w 707"/>
              <a:gd name="T15" fmla="*/ 203 h 374"/>
              <a:gd name="T16" fmla="*/ 193 w 707"/>
              <a:gd name="T17" fmla="*/ 317 h 374"/>
              <a:gd name="T18" fmla="*/ 404 w 707"/>
              <a:gd name="T19" fmla="*/ 333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07" h="374">
                <a:moveTo>
                  <a:pt x="623" y="374"/>
                </a:moveTo>
                <a:cubicBezTo>
                  <a:pt x="660" y="280"/>
                  <a:pt x="707" y="113"/>
                  <a:pt x="615" y="35"/>
                </a:cubicBezTo>
                <a:cubicBezTo>
                  <a:pt x="584" y="9"/>
                  <a:pt x="542" y="0"/>
                  <a:pt x="501" y="1"/>
                </a:cubicBezTo>
                <a:cubicBezTo>
                  <a:pt x="419" y="5"/>
                  <a:pt x="350" y="42"/>
                  <a:pt x="266" y="29"/>
                </a:cubicBezTo>
                <a:cubicBezTo>
                  <a:pt x="228" y="24"/>
                  <a:pt x="190" y="15"/>
                  <a:pt x="152" y="15"/>
                </a:cubicBezTo>
                <a:cubicBezTo>
                  <a:pt x="71" y="15"/>
                  <a:pt x="34" y="58"/>
                  <a:pt x="9" y="130"/>
                </a:cubicBezTo>
                <a:cubicBezTo>
                  <a:pt x="5" y="143"/>
                  <a:pt x="0" y="157"/>
                  <a:pt x="1" y="171"/>
                </a:cubicBezTo>
                <a:cubicBezTo>
                  <a:pt x="1" y="182"/>
                  <a:pt x="5" y="193"/>
                  <a:pt x="10" y="203"/>
                </a:cubicBezTo>
                <a:cubicBezTo>
                  <a:pt x="44" y="269"/>
                  <a:pt x="122" y="298"/>
                  <a:pt x="193" y="317"/>
                </a:cubicBezTo>
                <a:cubicBezTo>
                  <a:pt x="262" y="336"/>
                  <a:pt x="335" y="351"/>
                  <a:pt x="404" y="333"/>
                </a:cubicBezTo>
              </a:path>
            </a:pathLst>
          </a:custGeom>
          <a:noFill/>
          <a:ln w="15875" cap="flat">
            <a:solidFill>
              <a:srgbClr val="FCDC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Freeform 43">
            <a:extLst>
              <a:ext uri="{FF2B5EF4-FFF2-40B4-BE49-F238E27FC236}">
                <a16:creationId xmlns:a16="http://schemas.microsoft.com/office/drawing/2014/main" id="{92FC7D3E-B3EC-4961-B9BC-ECE592F0AD05}"/>
              </a:ext>
            </a:extLst>
          </p:cNvPr>
          <p:cNvSpPr>
            <a:spLocks/>
          </p:cNvSpPr>
          <p:nvPr/>
        </p:nvSpPr>
        <p:spPr bwMode="auto">
          <a:xfrm>
            <a:off x="-457200" y="-1287066"/>
            <a:ext cx="3392488" cy="2265363"/>
          </a:xfrm>
          <a:custGeom>
            <a:avLst/>
            <a:gdLst>
              <a:gd name="T0" fmla="*/ 391 w 565"/>
              <a:gd name="T1" fmla="*/ 316 h 376"/>
              <a:gd name="T2" fmla="*/ 343 w 565"/>
              <a:gd name="T3" fmla="*/ 343 h 376"/>
              <a:gd name="T4" fmla="*/ 216 w 565"/>
              <a:gd name="T5" fmla="*/ 365 h 376"/>
              <a:gd name="T6" fmla="*/ 178 w 565"/>
              <a:gd name="T7" fmla="*/ 353 h 376"/>
              <a:gd name="T8" fmla="*/ 96 w 565"/>
              <a:gd name="T9" fmla="*/ 359 h 376"/>
              <a:gd name="T10" fmla="*/ 17 w 565"/>
              <a:gd name="T11" fmla="*/ 314 h 376"/>
              <a:gd name="T12" fmla="*/ 22 w 565"/>
              <a:gd name="T13" fmla="*/ 233 h 376"/>
              <a:gd name="T14" fmla="*/ 108 w 565"/>
              <a:gd name="T15" fmla="*/ 129 h 376"/>
              <a:gd name="T16" fmla="*/ 125 w 565"/>
              <a:gd name="T17" fmla="*/ 112 h 376"/>
              <a:gd name="T18" fmla="*/ 141 w 565"/>
              <a:gd name="T19" fmla="*/ 95 h 376"/>
              <a:gd name="T20" fmla="*/ 196 w 565"/>
              <a:gd name="T21" fmla="*/ 49 h 376"/>
              <a:gd name="T22" fmla="*/ 228 w 565"/>
              <a:gd name="T23" fmla="*/ 34 h 376"/>
              <a:gd name="T24" fmla="*/ 260 w 565"/>
              <a:gd name="T25" fmla="*/ 23 h 376"/>
              <a:gd name="T26" fmla="*/ 292 w 565"/>
              <a:gd name="T27" fmla="*/ 18 h 376"/>
              <a:gd name="T28" fmla="*/ 348 w 565"/>
              <a:gd name="T29" fmla="*/ 1 h 376"/>
              <a:gd name="T30" fmla="*/ 376 w 565"/>
              <a:gd name="T31" fmla="*/ 1 h 376"/>
              <a:gd name="T32" fmla="*/ 424 w 565"/>
              <a:gd name="T33" fmla="*/ 10 h 376"/>
              <a:gd name="T34" fmla="*/ 447 w 565"/>
              <a:gd name="T35" fmla="*/ 20 h 376"/>
              <a:gd name="T36" fmla="*/ 553 w 565"/>
              <a:gd name="T37" fmla="*/ 110 h 376"/>
              <a:gd name="T38" fmla="*/ 544 w 565"/>
              <a:gd name="T39" fmla="*/ 173 h 376"/>
              <a:gd name="T40" fmla="*/ 491 w 565"/>
              <a:gd name="T41" fmla="*/ 237 h 376"/>
              <a:gd name="T42" fmla="*/ 391 w 565"/>
              <a:gd name="T43" fmla="*/ 31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65" h="376">
                <a:moveTo>
                  <a:pt x="391" y="316"/>
                </a:moveTo>
                <a:cubicBezTo>
                  <a:pt x="376" y="325"/>
                  <a:pt x="360" y="335"/>
                  <a:pt x="343" y="343"/>
                </a:cubicBezTo>
                <a:cubicBezTo>
                  <a:pt x="304" y="362"/>
                  <a:pt x="259" y="376"/>
                  <a:pt x="216" y="365"/>
                </a:cubicBezTo>
                <a:cubicBezTo>
                  <a:pt x="204" y="361"/>
                  <a:pt x="191" y="356"/>
                  <a:pt x="178" y="353"/>
                </a:cubicBezTo>
                <a:cubicBezTo>
                  <a:pt x="151" y="349"/>
                  <a:pt x="124" y="360"/>
                  <a:pt x="96" y="359"/>
                </a:cubicBezTo>
                <a:cubicBezTo>
                  <a:pt x="64" y="358"/>
                  <a:pt x="34" y="340"/>
                  <a:pt x="17" y="314"/>
                </a:cubicBezTo>
                <a:cubicBezTo>
                  <a:pt x="0" y="289"/>
                  <a:pt x="8" y="258"/>
                  <a:pt x="22" y="233"/>
                </a:cubicBezTo>
                <a:cubicBezTo>
                  <a:pt x="44" y="197"/>
                  <a:pt x="86" y="162"/>
                  <a:pt x="108" y="129"/>
                </a:cubicBezTo>
                <a:cubicBezTo>
                  <a:pt x="113" y="123"/>
                  <a:pt x="119" y="117"/>
                  <a:pt x="125" y="112"/>
                </a:cubicBezTo>
                <a:cubicBezTo>
                  <a:pt x="130" y="106"/>
                  <a:pt x="136" y="100"/>
                  <a:pt x="141" y="95"/>
                </a:cubicBezTo>
                <a:cubicBezTo>
                  <a:pt x="158" y="78"/>
                  <a:pt x="176" y="62"/>
                  <a:pt x="196" y="49"/>
                </a:cubicBezTo>
                <a:cubicBezTo>
                  <a:pt x="206" y="43"/>
                  <a:pt x="217" y="37"/>
                  <a:pt x="228" y="34"/>
                </a:cubicBezTo>
                <a:cubicBezTo>
                  <a:pt x="239" y="29"/>
                  <a:pt x="249" y="26"/>
                  <a:pt x="260" y="23"/>
                </a:cubicBezTo>
                <a:cubicBezTo>
                  <a:pt x="270" y="21"/>
                  <a:pt x="281" y="19"/>
                  <a:pt x="292" y="18"/>
                </a:cubicBezTo>
                <a:cubicBezTo>
                  <a:pt x="311" y="9"/>
                  <a:pt x="330" y="3"/>
                  <a:pt x="348" y="1"/>
                </a:cubicBezTo>
                <a:cubicBezTo>
                  <a:pt x="358" y="0"/>
                  <a:pt x="367" y="0"/>
                  <a:pt x="376" y="1"/>
                </a:cubicBezTo>
                <a:cubicBezTo>
                  <a:pt x="392" y="2"/>
                  <a:pt x="409" y="5"/>
                  <a:pt x="424" y="10"/>
                </a:cubicBezTo>
                <a:cubicBezTo>
                  <a:pt x="432" y="13"/>
                  <a:pt x="440" y="16"/>
                  <a:pt x="447" y="20"/>
                </a:cubicBezTo>
                <a:cubicBezTo>
                  <a:pt x="490" y="39"/>
                  <a:pt x="532" y="66"/>
                  <a:pt x="553" y="110"/>
                </a:cubicBezTo>
                <a:cubicBezTo>
                  <a:pt x="565" y="134"/>
                  <a:pt x="558" y="150"/>
                  <a:pt x="544" y="173"/>
                </a:cubicBezTo>
                <a:cubicBezTo>
                  <a:pt x="530" y="197"/>
                  <a:pt x="511" y="218"/>
                  <a:pt x="491" y="237"/>
                </a:cubicBezTo>
                <a:cubicBezTo>
                  <a:pt x="461" y="266"/>
                  <a:pt x="427" y="293"/>
                  <a:pt x="391" y="316"/>
                </a:cubicBezTo>
                <a:close/>
              </a:path>
            </a:pathLst>
          </a:custGeom>
          <a:solidFill>
            <a:srgbClr val="CB74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Freeform 5">
            <a:extLst>
              <a:ext uri="{FF2B5EF4-FFF2-40B4-BE49-F238E27FC236}">
                <a16:creationId xmlns:a16="http://schemas.microsoft.com/office/drawing/2014/main" id="{75D7E3FB-B1F8-4668-85D8-C60A5D38888F}"/>
              </a:ext>
            </a:extLst>
          </p:cNvPr>
          <p:cNvSpPr>
            <a:spLocks/>
          </p:cNvSpPr>
          <p:nvPr/>
        </p:nvSpPr>
        <p:spPr bwMode="auto">
          <a:xfrm>
            <a:off x="5135562" y="10300019"/>
            <a:ext cx="3444875" cy="2446338"/>
          </a:xfrm>
          <a:custGeom>
            <a:avLst/>
            <a:gdLst>
              <a:gd name="T0" fmla="*/ 299 w 476"/>
              <a:gd name="T1" fmla="*/ 20 h 337"/>
              <a:gd name="T2" fmla="*/ 283 w 476"/>
              <a:gd name="T3" fmla="*/ 30 h 337"/>
              <a:gd name="T4" fmla="*/ 249 w 476"/>
              <a:gd name="T5" fmla="*/ 89 h 337"/>
              <a:gd name="T6" fmla="*/ 159 w 476"/>
              <a:gd name="T7" fmla="*/ 171 h 337"/>
              <a:gd name="T8" fmla="*/ 13 w 476"/>
              <a:gd name="T9" fmla="*/ 283 h 337"/>
              <a:gd name="T10" fmla="*/ 2 w 476"/>
              <a:gd name="T11" fmla="*/ 309 h 337"/>
              <a:gd name="T12" fmla="*/ 17 w 476"/>
              <a:gd name="T13" fmla="*/ 327 h 337"/>
              <a:gd name="T14" fmla="*/ 90 w 476"/>
              <a:gd name="T15" fmla="*/ 325 h 337"/>
              <a:gd name="T16" fmla="*/ 402 w 476"/>
              <a:gd name="T17" fmla="*/ 233 h 337"/>
              <a:gd name="T18" fmla="*/ 441 w 476"/>
              <a:gd name="T19" fmla="*/ 213 h 337"/>
              <a:gd name="T20" fmla="*/ 461 w 476"/>
              <a:gd name="T21" fmla="*/ 180 h 337"/>
              <a:gd name="T22" fmla="*/ 428 w 476"/>
              <a:gd name="T23" fmla="*/ 62 h 337"/>
              <a:gd name="T24" fmla="*/ 299 w 476"/>
              <a:gd name="T25" fmla="*/ 2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6" h="337">
                <a:moveTo>
                  <a:pt x="299" y="20"/>
                </a:moveTo>
                <a:cubicBezTo>
                  <a:pt x="293" y="22"/>
                  <a:pt x="288" y="26"/>
                  <a:pt x="283" y="30"/>
                </a:cubicBezTo>
                <a:cubicBezTo>
                  <a:pt x="266" y="46"/>
                  <a:pt x="260" y="69"/>
                  <a:pt x="249" y="89"/>
                </a:cubicBezTo>
                <a:cubicBezTo>
                  <a:pt x="230" y="125"/>
                  <a:pt x="195" y="150"/>
                  <a:pt x="159" y="171"/>
                </a:cubicBezTo>
                <a:cubicBezTo>
                  <a:pt x="105" y="202"/>
                  <a:pt x="53" y="234"/>
                  <a:pt x="13" y="283"/>
                </a:cubicBezTo>
                <a:cubicBezTo>
                  <a:pt x="6" y="291"/>
                  <a:pt x="0" y="300"/>
                  <a:pt x="2" y="309"/>
                </a:cubicBezTo>
                <a:cubicBezTo>
                  <a:pt x="3" y="317"/>
                  <a:pt x="10" y="324"/>
                  <a:pt x="17" y="327"/>
                </a:cubicBezTo>
                <a:cubicBezTo>
                  <a:pt x="40" y="337"/>
                  <a:pt x="67" y="330"/>
                  <a:pt x="90" y="325"/>
                </a:cubicBezTo>
                <a:cubicBezTo>
                  <a:pt x="195" y="298"/>
                  <a:pt x="300" y="273"/>
                  <a:pt x="402" y="233"/>
                </a:cubicBezTo>
                <a:cubicBezTo>
                  <a:pt x="416" y="228"/>
                  <a:pt x="430" y="223"/>
                  <a:pt x="441" y="213"/>
                </a:cubicBezTo>
                <a:cubicBezTo>
                  <a:pt x="451" y="204"/>
                  <a:pt x="457" y="193"/>
                  <a:pt x="461" y="180"/>
                </a:cubicBezTo>
                <a:cubicBezTo>
                  <a:pt x="476" y="135"/>
                  <a:pt x="465" y="92"/>
                  <a:pt x="428" y="62"/>
                </a:cubicBezTo>
                <a:cubicBezTo>
                  <a:pt x="395" y="35"/>
                  <a:pt x="341" y="0"/>
                  <a:pt x="299" y="20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  <a:effectLst>
            <a:outerShdw blurRad="127000" dist="38100" dir="13500000" sx="101000" sy="101000" algn="b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Freeform 9">
            <a:extLst>
              <a:ext uri="{FF2B5EF4-FFF2-40B4-BE49-F238E27FC236}">
                <a16:creationId xmlns:a16="http://schemas.microsoft.com/office/drawing/2014/main" id="{A022715A-B005-434C-9810-7B08927EBA2E}"/>
              </a:ext>
            </a:extLst>
          </p:cNvPr>
          <p:cNvSpPr>
            <a:spLocks/>
          </p:cNvSpPr>
          <p:nvPr/>
        </p:nvSpPr>
        <p:spPr bwMode="auto">
          <a:xfrm>
            <a:off x="4774566" y="9670506"/>
            <a:ext cx="2395536" cy="3008858"/>
          </a:xfrm>
          <a:custGeom>
            <a:avLst/>
            <a:gdLst>
              <a:gd name="T0" fmla="*/ 366 w 366"/>
              <a:gd name="T1" fmla="*/ 0 h 460"/>
              <a:gd name="T2" fmla="*/ 302 w 366"/>
              <a:gd name="T3" fmla="*/ 86 h 460"/>
              <a:gd name="T4" fmla="*/ 262 w 366"/>
              <a:gd name="T5" fmla="*/ 185 h 460"/>
              <a:gd name="T6" fmla="*/ 151 w 366"/>
              <a:gd name="T7" fmla="*/ 244 h 460"/>
              <a:gd name="T8" fmla="*/ 81 w 366"/>
              <a:gd name="T9" fmla="*/ 349 h 460"/>
              <a:gd name="T10" fmla="*/ 0 w 366"/>
              <a:gd name="T11" fmla="*/ 46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6" h="460">
                <a:moveTo>
                  <a:pt x="366" y="0"/>
                </a:moveTo>
                <a:cubicBezTo>
                  <a:pt x="333" y="17"/>
                  <a:pt x="311" y="50"/>
                  <a:pt x="302" y="86"/>
                </a:cubicBezTo>
                <a:cubicBezTo>
                  <a:pt x="293" y="120"/>
                  <a:pt x="293" y="161"/>
                  <a:pt x="262" y="185"/>
                </a:cubicBezTo>
                <a:cubicBezTo>
                  <a:pt x="229" y="211"/>
                  <a:pt x="185" y="218"/>
                  <a:pt x="151" y="244"/>
                </a:cubicBezTo>
                <a:cubicBezTo>
                  <a:pt x="115" y="270"/>
                  <a:pt x="98" y="310"/>
                  <a:pt x="81" y="349"/>
                </a:cubicBezTo>
                <a:cubicBezTo>
                  <a:pt x="62" y="391"/>
                  <a:pt x="33" y="429"/>
                  <a:pt x="0" y="460"/>
                </a:cubicBezTo>
              </a:path>
            </a:pathLst>
          </a:custGeom>
          <a:noFill/>
          <a:ln w="38100" cap="flat">
            <a:solidFill>
              <a:srgbClr val="E6956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Freeform 13">
            <a:extLst>
              <a:ext uri="{FF2B5EF4-FFF2-40B4-BE49-F238E27FC236}">
                <a16:creationId xmlns:a16="http://schemas.microsoft.com/office/drawing/2014/main" id="{332E0AEB-2676-41BA-854F-045BE1E3CA64}"/>
              </a:ext>
            </a:extLst>
          </p:cNvPr>
          <p:cNvSpPr>
            <a:spLocks/>
          </p:cNvSpPr>
          <p:nvPr/>
        </p:nvSpPr>
        <p:spPr bwMode="auto">
          <a:xfrm>
            <a:off x="-525780" y="10876052"/>
            <a:ext cx="2606040" cy="1849032"/>
          </a:xfrm>
          <a:custGeom>
            <a:avLst/>
            <a:gdLst>
              <a:gd name="T0" fmla="*/ 0 w 339"/>
              <a:gd name="T1" fmla="*/ 171 h 240"/>
              <a:gd name="T2" fmla="*/ 24 w 339"/>
              <a:gd name="T3" fmla="*/ 34 h 240"/>
              <a:gd name="T4" fmla="*/ 44 w 339"/>
              <a:gd name="T5" fmla="*/ 9 h 240"/>
              <a:gd name="T6" fmla="*/ 92 w 339"/>
              <a:gd name="T7" fmla="*/ 22 h 240"/>
              <a:gd name="T8" fmla="*/ 121 w 339"/>
              <a:gd name="T9" fmla="*/ 67 h 240"/>
              <a:gd name="T10" fmla="*/ 185 w 339"/>
              <a:gd name="T11" fmla="*/ 106 h 240"/>
              <a:gd name="T12" fmla="*/ 255 w 339"/>
              <a:gd name="T13" fmla="*/ 113 h 240"/>
              <a:gd name="T14" fmla="*/ 311 w 339"/>
              <a:gd name="T15" fmla="*/ 163 h 240"/>
              <a:gd name="T16" fmla="*/ 317 w 339"/>
              <a:gd name="T17" fmla="*/ 207 h 240"/>
              <a:gd name="T18" fmla="*/ 294 w 339"/>
              <a:gd name="T19" fmla="*/ 216 h 240"/>
              <a:gd name="T20" fmla="*/ 66 w 339"/>
              <a:gd name="T21" fmla="*/ 236 h 240"/>
              <a:gd name="T22" fmla="*/ 9 w 339"/>
              <a:gd name="T23" fmla="*/ 213 h 240"/>
              <a:gd name="T24" fmla="*/ 0 w 339"/>
              <a:gd name="T25" fmla="*/ 171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9" h="240">
                <a:moveTo>
                  <a:pt x="0" y="171"/>
                </a:moveTo>
                <a:cubicBezTo>
                  <a:pt x="2" y="124"/>
                  <a:pt x="6" y="78"/>
                  <a:pt x="24" y="34"/>
                </a:cubicBezTo>
                <a:cubicBezTo>
                  <a:pt x="29" y="24"/>
                  <a:pt x="34" y="14"/>
                  <a:pt x="44" y="9"/>
                </a:cubicBezTo>
                <a:cubicBezTo>
                  <a:pt x="60" y="0"/>
                  <a:pt x="80" y="9"/>
                  <a:pt x="92" y="22"/>
                </a:cubicBezTo>
                <a:cubicBezTo>
                  <a:pt x="103" y="36"/>
                  <a:pt x="110" y="53"/>
                  <a:pt x="121" y="67"/>
                </a:cubicBezTo>
                <a:cubicBezTo>
                  <a:pt x="136" y="87"/>
                  <a:pt x="160" y="102"/>
                  <a:pt x="185" y="106"/>
                </a:cubicBezTo>
                <a:cubicBezTo>
                  <a:pt x="208" y="109"/>
                  <a:pt x="233" y="105"/>
                  <a:pt x="255" y="113"/>
                </a:cubicBezTo>
                <a:cubicBezTo>
                  <a:pt x="279" y="121"/>
                  <a:pt x="295" y="143"/>
                  <a:pt x="311" y="163"/>
                </a:cubicBezTo>
                <a:cubicBezTo>
                  <a:pt x="321" y="177"/>
                  <a:pt x="339" y="191"/>
                  <a:pt x="317" y="207"/>
                </a:cubicBezTo>
                <a:cubicBezTo>
                  <a:pt x="310" y="212"/>
                  <a:pt x="302" y="214"/>
                  <a:pt x="294" y="216"/>
                </a:cubicBezTo>
                <a:cubicBezTo>
                  <a:pt x="219" y="233"/>
                  <a:pt x="142" y="240"/>
                  <a:pt x="66" y="236"/>
                </a:cubicBezTo>
                <a:cubicBezTo>
                  <a:pt x="45" y="234"/>
                  <a:pt x="21" y="231"/>
                  <a:pt x="9" y="213"/>
                </a:cubicBezTo>
                <a:cubicBezTo>
                  <a:pt x="0" y="201"/>
                  <a:pt x="0" y="185"/>
                  <a:pt x="0" y="171"/>
                </a:cubicBezTo>
                <a:close/>
              </a:path>
            </a:pathLst>
          </a:custGeom>
          <a:solidFill>
            <a:srgbClr val="FED6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dirty="0"/>
          </a:p>
          <a:p>
            <a:endParaRPr lang="en-US" dirty="0"/>
          </a:p>
        </p:txBody>
      </p:sp>
      <p:grpSp>
        <p:nvGrpSpPr>
          <p:cNvPr id="110" name="Group 16">
            <a:extLst>
              <a:ext uri="{FF2B5EF4-FFF2-40B4-BE49-F238E27FC236}">
                <a16:creationId xmlns:a16="http://schemas.microsoft.com/office/drawing/2014/main" id="{C4869F8C-4DE5-46DA-97BC-84A0DCBD3B58}"/>
              </a:ext>
            </a:extLst>
          </p:cNvPr>
          <p:cNvGrpSpPr>
            <a:grpSpLocks noChangeAspect="1"/>
          </p:cNvGrpSpPr>
          <p:nvPr/>
        </p:nvGrpSpPr>
        <p:grpSpPr bwMode="auto">
          <a:xfrm rot="3962888">
            <a:off x="91671" y="10193637"/>
            <a:ext cx="1586511" cy="1378243"/>
            <a:chOff x="1899" y="3615"/>
            <a:chExt cx="518" cy="450"/>
          </a:xfrm>
          <a:solidFill>
            <a:srgbClr val="FED6AA"/>
          </a:solidFill>
        </p:grpSpPr>
        <p:sp>
          <p:nvSpPr>
            <p:cNvPr id="111" name="Freeform 17">
              <a:extLst>
                <a:ext uri="{FF2B5EF4-FFF2-40B4-BE49-F238E27FC236}">
                  <a16:creationId xmlns:a16="http://schemas.microsoft.com/office/drawing/2014/main" id="{5BEB2F0E-DFC4-4ABE-AB70-A6E213A71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9" y="3660"/>
              <a:ext cx="177" cy="60"/>
            </a:xfrm>
            <a:custGeom>
              <a:avLst/>
              <a:gdLst>
                <a:gd name="T0" fmla="*/ 40 w 74"/>
                <a:gd name="T1" fmla="*/ 6 h 25"/>
                <a:gd name="T2" fmla="*/ 73 w 74"/>
                <a:gd name="T3" fmla="*/ 24 h 25"/>
                <a:gd name="T4" fmla="*/ 74 w 74"/>
                <a:gd name="T5" fmla="*/ 25 h 25"/>
                <a:gd name="T6" fmla="*/ 0 w 74"/>
                <a:gd name="T7" fmla="*/ 3 h 25"/>
                <a:gd name="T8" fmla="*/ 40 w 74"/>
                <a:gd name="T9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5">
                  <a:moveTo>
                    <a:pt x="40" y="6"/>
                  </a:moveTo>
                  <a:cubicBezTo>
                    <a:pt x="52" y="9"/>
                    <a:pt x="63" y="15"/>
                    <a:pt x="73" y="24"/>
                  </a:cubicBezTo>
                  <a:cubicBezTo>
                    <a:pt x="73" y="24"/>
                    <a:pt x="73" y="25"/>
                    <a:pt x="74" y="25"/>
                  </a:cubicBezTo>
                  <a:cubicBezTo>
                    <a:pt x="50" y="15"/>
                    <a:pt x="26" y="7"/>
                    <a:pt x="0" y="3"/>
                  </a:cubicBezTo>
                  <a:cubicBezTo>
                    <a:pt x="14" y="0"/>
                    <a:pt x="28" y="2"/>
                    <a:pt x="4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8">
              <a:extLst>
                <a:ext uri="{FF2B5EF4-FFF2-40B4-BE49-F238E27FC236}">
                  <a16:creationId xmlns:a16="http://schemas.microsoft.com/office/drawing/2014/main" id="{36D4CFEC-68BB-4163-8AB5-0A168FEDC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" y="3615"/>
              <a:ext cx="69" cy="122"/>
            </a:xfrm>
            <a:custGeom>
              <a:avLst/>
              <a:gdLst>
                <a:gd name="T0" fmla="*/ 28 w 29"/>
                <a:gd name="T1" fmla="*/ 51 h 51"/>
                <a:gd name="T2" fmla="*/ 22 w 29"/>
                <a:gd name="T3" fmla="*/ 25 h 51"/>
                <a:gd name="T4" fmla="*/ 0 w 29"/>
                <a:gd name="T5" fmla="*/ 0 h 51"/>
                <a:gd name="T6" fmla="*/ 9 w 29"/>
                <a:gd name="T7" fmla="*/ 27 h 51"/>
                <a:gd name="T8" fmla="*/ 28 w 29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1">
                  <a:moveTo>
                    <a:pt x="28" y="51"/>
                  </a:moveTo>
                  <a:cubicBezTo>
                    <a:pt x="29" y="43"/>
                    <a:pt x="26" y="32"/>
                    <a:pt x="22" y="25"/>
                  </a:cubicBezTo>
                  <a:cubicBezTo>
                    <a:pt x="16" y="14"/>
                    <a:pt x="10" y="8"/>
                    <a:pt x="0" y="0"/>
                  </a:cubicBezTo>
                  <a:cubicBezTo>
                    <a:pt x="1" y="9"/>
                    <a:pt x="5" y="19"/>
                    <a:pt x="9" y="27"/>
                  </a:cubicBezTo>
                  <a:cubicBezTo>
                    <a:pt x="15" y="35"/>
                    <a:pt x="20" y="44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9">
              <a:extLst>
                <a:ext uri="{FF2B5EF4-FFF2-40B4-BE49-F238E27FC236}">
                  <a16:creationId xmlns:a16="http://schemas.microsoft.com/office/drawing/2014/main" id="{F5185A88-EBBE-4009-A7DF-9616CA43C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3" y="3627"/>
              <a:ext cx="72" cy="163"/>
            </a:xfrm>
            <a:custGeom>
              <a:avLst/>
              <a:gdLst>
                <a:gd name="T0" fmla="*/ 27 w 30"/>
                <a:gd name="T1" fmla="*/ 68 h 68"/>
                <a:gd name="T2" fmla="*/ 25 w 30"/>
                <a:gd name="T3" fmla="*/ 34 h 68"/>
                <a:gd name="T4" fmla="*/ 1 w 30"/>
                <a:gd name="T5" fmla="*/ 0 h 68"/>
                <a:gd name="T6" fmla="*/ 8 w 30"/>
                <a:gd name="T7" fmla="*/ 34 h 68"/>
                <a:gd name="T8" fmla="*/ 27 w 30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8">
                  <a:moveTo>
                    <a:pt x="27" y="68"/>
                  </a:moveTo>
                  <a:cubicBezTo>
                    <a:pt x="30" y="57"/>
                    <a:pt x="29" y="45"/>
                    <a:pt x="25" y="34"/>
                  </a:cubicBezTo>
                  <a:cubicBezTo>
                    <a:pt x="20" y="21"/>
                    <a:pt x="11" y="9"/>
                    <a:pt x="1" y="0"/>
                  </a:cubicBezTo>
                  <a:cubicBezTo>
                    <a:pt x="0" y="12"/>
                    <a:pt x="4" y="23"/>
                    <a:pt x="8" y="34"/>
                  </a:cubicBezTo>
                  <a:cubicBezTo>
                    <a:pt x="13" y="46"/>
                    <a:pt x="20" y="57"/>
                    <a:pt x="2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0">
              <a:extLst>
                <a:ext uri="{FF2B5EF4-FFF2-40B4-BE49-F238E27FC236}">
                  <a16:creationId xmlns:a16="http://schemas.microsoft.com/office/drawing/2014/main" id="{3DB15036-96C3-407F-B6A1-566994574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7" y="3643"/>
              <a:ext cx="57" cy="199"/>
            </a:xfrm>
            <a:custGeom>
              <a:avLst/>
              <a:gdLst>
                <a:gd name="T0" fmla="*/ 15 w 24"/>
                <a:gd name="T1" fmla="*/ 83 h 83"/>
                <a:gd name="T2" fmla="*/ 23 w 24"/>
                <a:gd name="T3" fmla="*/ 45 h 83"/>
                <a:gd name="T4" fmla="*/ 5 w 24"/>
                <a:gd name="T5" fmla="*/ 0 h 83"/>
                <a:gd name="T6" fmla="*/ 3 w 24"/>
                <a:gd name="T7" fmla="*/ 40 h 83"/>
                <a:gd name="T8" fmla="*/ 15 w 24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3">
                  <a:moveTo>
                    <a:pt x="15" y="83"/>
                  </a:moveTo>
                  <a:cubicBezTo>
                    <a:pt x="23" y="71"/>
                    <a:pt x="24" y="58"/>
                    <a:pt x="23" y="45"/>
                  </a:cubicBezTo>
                  <a:cubicBezTo>
                    <a:pt x="22" y="29"/>
                    <a:pt x="15" y="12"/>
                    <a:pt x="5" y="0"/>
                  </a:cubicBezTo>
                  <a:cubicBezTo>
                    <a:pt x="0" y="13"/>
                    <a:pt x="1" y="26"/>
                    <a:pt x="3" y="40"/>
                  </a:cubicBezTo>
                  <a:cubicBezTo>
                    <a:pt x="5" y="54"/>
                    <a:pt x="9" y="69"/>
                    <a:pt x="1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21">
              <a:extLst>
                <a:ext uri="{FF2B5EF4-FFF2-40B4-BE49-F238E27FC236}">
                  <a16:creationId xmlns:a16="http://schemas.microsoft.com/office/drawing/2014/main" id="{3C38745E-5058-4107-8B2A-F2B1E7462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1" y="3706"/>
              <a:ext cx="50" cy="204"/>
            </a:xfrm>
            <a:custGeom>
              <a:avLst/>
              <a:gdLst>
                <a:gd name="T0" fmla="*/ 7 w 21"/>
                <a:gd name="T1" fmla="*/ 85 h 85"/>
                <a:gd name="T2" fmla="*/ 20 w 21"/>
                <a:gd name="T3" fmla="*/ 48 h 85"/>
                <a:gd name="T4" fmla="*/ 7 w 21"/>
                <a:gd name="T5" fmla="*/ 0 h 85"/>
                <a:gd name="T6" fmla="*/ 0 w 21"/>
                <a:gd name="T7" fmla="*/ 40 h 85"/>
                <a:gd name="T8" fmla="*/ 7 w 21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5">
                  <a:moveTo>
                    <a:pt x="7" y="85"/>
                  </a:moveTo>
                  <a:cubicBezTo>
                    <a:pt x="16" y="74"/>
                    <a:pt x="19" y="61"/>
                    <a:pt x="20" y="48"/>
                  </a:cubicBezTo>
                  <a:cubicBezTo>
                    <a:pt x="21" y="32"/>
                    <a:pt x="16" y="14"/>
                    <a:pt x="7" y="0"/>
                  </a:cubicBezTo>
                  <a:cubicBezTo>
                    <a:pt x="1" y="12"/>
                    <a:pt x="0" y="26"/>
                    <a:pt x="0" y="40"/>
                  </a:cubicBezTo>
                  <a:cubicBezTo>
                    <a:pt x="0" y="55"/>
                    <a:pt x="3" y="70"/>
                    <a:pt x="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2">
              <a:extLst>
                <a:ext uri="{FF2B5EF4-FFF2-40B4-BE49-F238E27FC236}">
                  <a16:creationId xmlns:a16="http://schemas.microsoft.com/office/drawing/2014/main" id="{FA8BEB28-7D16-47F8-95E9-6D317907F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9" y="3667"/>
              <a:ext cx="177" cy="53"/>
            </a:xfrm>
            <a:custGeom>
              <a:avLst/>
              <a:gdLst>
                <a:gd name="T0" fmla="*/ 36 w 74"/>
                <a:gd name="T1" fmla="*/ 14 h 22"/>
                <a:gd name="T2" fmla="*/ 73 w 74"/>
                <a:gd name="T3" fmla="*/ 22 h 22"/>
                <a:gd name="T4" fmla="*/ 74 w 74"/>
                <a:gd name="T5" fmla="*/ 22 h 22"/>
                <a:gd name="T6" fmla="*/ 0 w 74"/>
                <a:gd name="T7" fmla="*/ 0 h 22"/>
                <a:gd name="T8" fmla="*/ 36 w 74"/>
                <a:gd name="T9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2">
                  <a:moveTo>
                    <a:pt x="36" y="14"/>
                  </a:moveTo>
                  <a:cubicBezTo>
                    <a:pt x="48" y="18"/>
                    <a:pt x="60" y="21"/>
                    <a:pt x="73" y="22"/>
                  </a:cubicBezTo>
                  <a:cubicBezTo>
                    <a:pt x="73" y="22"/>
                    <a:pt x="73" y="22"/>
                    <a:pt x="74" y="22"/>
                  </a:cubicBezTo>
                  <a:cubicBezTo>
                    <a:pt x="50" y="12"/>
                    <a:pt x="26" y="4"/>
                    <a:pt x="0" y="0"/>
                  </a:cubicBezTo>
                  <a:cubicBezTo>
                    <a:pt x="12" y="6"/>
                    <a:pt x="24" y="11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23">
              <a:extLst>
                <a:ext uri="{FF2B5EF4-FFF2-40B4-BE49-F238E27FC236}">
                  <a16:creationId xmlns:a16="http://schemas.microsoft.com/office/drawing/2014/main" id="{8BFA127B-3B5B-4A3D-8758-FC95BC25E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5" y="3742"/>
              <a:ext cx="124" cy="43"/>
            </a:xfrm>
            <a:custGeom>
              <a:avLst/>
              <a:gdLst>
                <a:gd name="T0" fmla="*/ 52 w 52"/>
                <a:gd name="T1" fmla="*/ 3 h 18"/>
                <a:gd name="T2" fmla="*/ 28 w 52"/>
                <a:gd name="T3" fmla="*/ 14 h 18"/>
                <a:gd name="T4" fmla="*/ 0 w 52"/>
                <a:gd name="T5" fmla="*/ 18 h 18"/>
                <a:gd name="T6" fmla="*/ 22 w 52"/>
                <a:gd name="T7" fmla="*/ 4 h 18"/>
                <a:gd name="T8" fmla="*/ 52 w 52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8">
                  <a:moveTo>
                    <a:pt x="52" y="3"/>
                  </a:moveTo>
                  <a:cubicBezTo>
                    <a:pt x="46" y="7"/>
                    <a:pt x="38" y="11"/>
                    <a:pt x="28" y="14"/>
                  </a:cubicBezTo>
                  <a:cubicBezTo>
                    <a:pt x="19" y="17"/>
                    <a:pt x="9" y="18"/>
                    <a:pt x="0" y="18"/>
                  </a:cubicBezTo>
                  <a:cubicBezTo>
                    <a:pt x="5" y="12"/>
                    <a:pt x="12" y="7"/>
                    <a:pt x="22" y="4"/>
                  </a:cubicBezTo>
                  <a:cubicBezTo>
                    <a:pt x="31" y="1"/>
                    <a:pt x="43" y="0"/>
                    <a:pt x="5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24">
              <a:extLst>
                <a:ext uri="{FF2B5EF4-FFF2-40B4-BE49-F238E27FC236}">
                  <a16:creationId xmlns:a16="http://schemas.microsoft.com/office/drawing/2014/main" id="{8FF5846A-55F0-4530-B243-D26276D73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5" y="3790"/>
              <a:ext cx="153" cy="43"/>
            </a:xfrm>
            <a:custGeom>
              <a:avLst/>
              <a:gdLst>
                <a:gd name="T0" fmla="*/ 64 w 64"/>
                <a:gd name="T1" fmla="*/ 6 h 18"/>
                <a:gd name="T2" fmla="*/ 33 w 64"/>
                <a:gd name="T3" fmla="*/ 16 h 18"/>
                <a:gd name="T4" fmla="*/ 0 w 64"/>
                <a:gd name="T5" fmla="*/ 17 h 18"/>
                <a:gd name="T6" fmla="*/ 28 w 64"/>
                <a:gd name="T7" fmla="*/ 3 h 18"/>
                <a:gd name="T8" fmla="*/ 64 w 64"/>
                <a:gd name="T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8">
                  <a:moveTo>
                    <a:pt x="64" y="6"/>
                  </a:moveTo>
                  <a:cubicBezTo>
                    <a:pt x="54" y="12"/>
                    <a:pt x="43" y="14"/>
                    <a:pt x="33" y="16"/>
                  </a:cubicBezTo>
                  <a:cubicBezTo>
                    <a:pt x="22" y="18"/>
                    <a:pt x="11" y="18"/>
                    <a:pt x="0" y="17"/>
                  </a:cubicBezTo>
                  <a:cubicBezTo>
                    <a:pt x="7" y="9"/>
                    <a:pt x="18" y="5"/>
                    <a:pt x="28" y="3"/>
                  </a:cubicBezTo>
                  <a:cubicBezTo>
                    <a:pt x="39" y="0"/>
                    <a:pt x="52" y="2"/>
                    <a:pt x="6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25">
              <a:extLst>
                <a:ext uri="{FF2B5EF4-FFF2-40B4-BE49-F238E27FC236}">
                  <a16:creationId xmlns:a16="http://schemas.microsoft.com/office/drawing/2014/main" id="{6E76BEC0-6574-4738-B5E1-9518E3050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1" y="3845"/>
              <a:ext cx="177" cy="55"/>
            </a:xfrm>
            <a:custGeom>
              <a:avLst/>
              <a:gdLst>
                <a:gd name="T0" fmla="*/ 74 w 74"/>
                <a:gd name="T1" fmla="*/ 6 h 23"/>
                <a:gd name="T2" fmla="*/ 39 w 74"/>
                <a:gd name="T3" fmla="*/ 19 h 23"/>
                <a:gd name="T4" fmla="*/ 0 w 74"/>
                <a:gd name="T5" fmla="*/ 21 h 23"/>
                <a:gd name="T6" fmla="*/ 32 w 74"/>
                <a:gd name="T7" fmla="*/ 3 h 23"/>
                <a:gd name="T8" fmla="*/ 74 w 74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3">
                  <a:moveTo>
                    <a:pt x="74" y="6"/>
                  </a:moveTo>
                  <a:cubicBezTo>
                    <a:pt x="63" y="13"/>
                    <a:pt x="51" y="17"/>
                    <a:pt x="39" y="19"/>
                  </a:cubicBezTo>
                  <a:cubicBezTo>
                    <a:pt x="26" y="21"/>
                    <a:pt x="13" y="23"/>
                    <a:pt x="0" y="21"/>
                  </a:cubicBezTo>
                  <a:cubicBezTo>
                    <a:pt x="9" y="12"/>
                    <a:pt x="20" y="5"/>
                    <a:pt x="32" y="3"/>
                  </a:cubicBezTo>
                  <a:cubicBezTo>
                    <a:pt x="46" y="0"/>
                    <a:pt x="60" y="0"/>
                    <a:pt x="7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26">
              <a:extLst>
                <a:ext uri="{FF2B5EF4-FFF2-40B4-BE49-F238E27FC236}">
                  <a16:creationId xmlns:a16="http://schemas.microsoft.com/office/drawing/2014/main" id="{3F6E1C29-DDBA-4E06-A948-A9DD0A3E6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4" y="3905"/>
              <a:ext cx="182" cy="43"/>
            </a:xfrm>
            <a:custGeom>
              <a:avLst/>
              <a:gdLst>
                <a:gd name="T0" fmla="*/ 76 w 76"/>
                <a:gd name="T1" fmla="*/ 9 h 18"/>
                <a:gd name="T2" fmla="*/ 39 w 76"/>
                <a:gd name="T3" fmla="*/ 17 h 18"/>
                <a:gd name="T4" fmla="*/ 0 w 76"/>
                <a:gd name="T5" fmla="*/ 15 h 18"/>
                <a:gd name="T6" fmla="*/ 35 w 76"/>
                <a:gd name="T7" fmla="*/ 0 h 18"/>
                <a:gd name="T8" fmla="*/ 76 w 76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8">
                  <a:moveTo>
                    <a:pt x="76" y="9"/>
                  </a:moveTo>
                  <a:cubicBezTo>
                    <a:pt x="64" y="15"/>
                    <a:pt x="51" y="17"/>
                    <a:pt x="39" y="17"/>
                  </a:cubicBezTo>
                  <a:cubicBezTo>
                    <a:pt x="26" y="18"/>
                    <a:pt x="13" y="18"/>
                    <a:pt x="0" y="15"/>
                  </a:cubicBezTo>
                  <a:cubicBezTo>
                    <a:pt x="10" y="6"/>
                    <a:pt x="23" y="1"/>
                    <a:pt x="35" y="0"/>
                  </a:cubicBezTo>
                  <a:cubicBezTo>
                    <a:pt x="49" y="0"/>
                    <a:pt x="63" y="2"/>
                    <a:pt x="7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27">
              <a:extLst>
                <a:ext uri="{FF2B5EF4-FFF2-40B4-BE49-F238E27FC236}">
                  <a16:creationId xmlns:a16="http://schemas.microsoft.com/office/drawing/2014/main" id="{5CF1A89E-360F-4A5C-A02F-225C24E9B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6" y="3663"/>
              <a:ext cx="391" cy="402"/>
            </a:xfrm>
            <a:custGeom>
              <a:avLst/>
              <a:gdLst>
                <a:gd name="T0" fmla="*/ 131 w 163"/>
                <a:gd name="T1" fmla="*/ 97 h 168"/>
                <a:gd name="T2" fmla="*/ 129 w 163"/>
                <a:gd name="T3" fmla="*/ 102 h 168"/>
                <a:gd name="T4" fmla="*/ 103 w 163"/>
                <a:gd name="T5" fmla="*/ 79 h 168"/>
                <a:gd name="T6" fmla="*/ 104 w 163"/>
                <a:gd name="T7" fmla="*/ 74 h 168"/>
                <a:gd name="T8" fmla="*/ 106 w 163"/>
                <a:gd name="T9" fmla="*/ 68 h 168"/>
                <a:gd name="T10" fmla="*/ 106 w 163"/>
                <a:gd name="T11" fmla="*/ 42 h 168"/>
                <a:gd name="T12" fmla="*/ 106 w 163"/>
                <a:gd name="T13" fmla="*/ 41 h 168"/>
                <a:gd name="T14" fmla="*/ 104 w 163"/>
                <a:gd name="T15" fmla="*/ 67 h 168"/>
                <a:gd name="T16" fmla="*/ 103 w 163"/>
                <a:gd name="T17" fmla="*/ 73 h 168"/>
                <a:gd name="T18" fmla="*/ 77 w 163"/>
                <a:gd name="T19" fmla="*/ 56 h 168"/>
                <a:gd name="T20" fmla="*/ 77 w 163"/>
                <a:gd name="T21" fmla="*/ 52 h 168"/>
                <a:gd name="T22" fmla="*/ 75 w 163"/>
                <a:gd name="T23" fmla="*/ 36 h 168"/>
                <a:gd name="T24" fmla="*/ 67 w 163"/>
                <a:gd name="T25" fmla="*/ 14 h 168"/>
                <a:gd name="T26" fmla="*/ 74 w 163"/>
                <a:gd name="T27" fmla="*/ 36 h 168"/>
                <a:gd name="T28" fmla="*/ 75 w 163"/>
                <a:gd name="T29" fmla="*/ 50 h 168"/>
                <a:gd name="T30" fmla="*/ 41 w 163"/>
                <a:gd name="T31" fmla="*/ 33 h 168"/>
                <a:gd name="T32" fmla="*/ 36 w 163"/>
                <a:gd name="T33" fmla="*/ 17 h 168"/>
                <a:gd name="T34" fmla="*/ 35 w 163"/>
                <a:gd name="T35" fmla="*/ 17 h 168"/>
                <a:gd name="T36" fmla="*/ 40 w 163"/>
                <a:gd name="T37" fmla="*/ 33 h 168"/>
                <a:gd name="T38" fmla="*/ 1 w 163"/>
                <a:gd name="T39" fmla="*/ 16 h 168"/>
                <a:gd name="T40" fmla="*/ 0 w 163"/>
                <a:gd name="T41" fmla="*/ 16 h 168"/>
                <a:gd name="T42" fmla="*/ 39 w 163"/>
                <a:gd name="T43" fmla="*/ 34 h 168"/>
                <a:gd name="T44" fmla="*/ 24 w 163"/>
                <a:gd name="T45" fmla="*/ 39 h 168"/>
                <a:gd name="T46" fmla="*/ 24 w 163"/>
                <a:gd name="T47" fmla="*/ 40 h 168"/>
                <a:gd name="T48" fmla="*/ 40 w 163"/>
                <a:gd name="T49" fmla="*/ 34 h 168"/>
                <a:gd name="T50" fmla="*/ 69 w 163"/>
                <a:gd name="T51" fmla="*/ 58 h 168"/>
                <a:gd name="T52" fmla="*/ 55 w 163"/>
                <a:gd name="T53" fmla="*/ 62 h 168"/>
                <a:gd name="T54" fmla="*/ 35 w 163"/>
                <a:gd name="T55" fmla="*/ 66 h 168"/>
                <a:gd name="T56" fmla="*/ 56 w 163"/>
                <a:gd name="T57" fmla="*/ 63 h 168"/>
                <a:gd name="T58" fmla="*/ 71 w 163"/>
                <a:gd name="T59" fmla="*/ 59 h 168"/>
                <a:gd name="T60" fmla="*/ 75 w 163"/>
                <a:gd name="T61" fmla="*/ 58 h 168"/>
                <a:gd name="T62" fmla="*/ 95 w 163"/>
                <a:gd name="T63" fmla="*/ 81 h 168"/>
                <a:gd name="T64" fmla="*/ 89 w 163"/>
                <a:gd name="T65" fmla="*/ 83 h 168"/>
                <a:gd name="T66" fmla="*/ 65 w 163"/>
                <a:gd name="T67" fmla="*/ 89 h 168"/>
                <a:gd name="T68" fmla="*/ 66 w 163"/>
                <a:gd name="T69" fmla="*/ 89 h 168"/>
                <a:gd name="T70" fmla="*/ 90 w 163"/>
                <a:gd name="T71" fmla="*/ 84 h 168"/>
                <a:gd name="T72" fmla="*/ 95 w 163"/>
                <a:gd name="T73" fmla="*/ 83 h 168"/>
                <a:gd name="T74" fmla="*/ 101 w 163"/>
                <a:gd name="T75" fmla="*/ 81 h 168"/>
                <a:gd name="T76" fmla="*/ 120 w 163"/>
                <a:gd name="T77" fmla="*/ 109 h 168"/>
                <a:gd name="T78" fmla="*/ 114 w 163"/>
                <a:gd name="T79" fmla="*/ 110 h 168"/>
                <a:gd name="T80" fmla="*/ 90 w 163"/>
                <a:gd name="T81" fmla="*/ 112 h 168"/>
                <a:gd name="T82" fmla="*/ 90 w 163"/>
                <a:gd name="T83" fmla="*/ 113 h 168"/>
                <a:gd name="T84" fmla="*/ 115 w 163"/>
                <a:gd name="T85" fmla="*/ 111 h 168"/>
                <a:gd name="T86" fmla="*/ 119 w 163"/>
                <a:gd name="T87" fmla="*/ 111 h 168"/>
                <a:gd name="T88" fmla="*/ 121 w 163"/>
                <a:gd name="T89" fmla="*/ 110 h 168"/>
                <a:gd name="T90" fmla="*/ 159 w 163"/>
                <a:gd name="T91" fmla="*/ 168 h 168"/>
                <a:gd name="T92" fmla="*/ 163 w 163"/>
                <a:gd name="T93" fmla="*/ 165 h 168"/>
                <a:gd name="T94" fmla="*/ 130 w 163"/>
                <a:gd name="T95" fmla="*/ 103 h 168"/>
                <a:gd name="T96" fmla="*/ 131 w 163"/>
                <a:gd name="T97" fmla="*/ 102 h 168"/>
                <a:gd name="T98" fmla="*/ 132 w 163"/>
                <a:gd name="T99" fmla="*/ 97 h 168"/>
                <a:gd name="T100" fmla="*/ 136 w 163"/>
                <a:gd name="T101" fmla="*/ 71 h 168"/>
                <a:gd name="T102" fmla="*/ 136 w 163"/>
                <a:gd name="T103" fmla="*/ 7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3" h="168">
                  <a:moveTo>
                    <a:pt x="134" y="84"/>
                  </a:moveTo>
                  <a:cubicBezTo>
                    <a:pt x="134" y="89"/>
                    <a:pt x="132" y="93"/>
                    <a:pt x="131" y="97"/>
                  </a:cubicBezTo>
                  <a:cubicBezTo>
                    <a:pt x="130" y="98"/>
                    <a:pt x="130" y="100"/>
                    <a:pt x="129" y="101"/>
                  </a:cubicBezTo>
                  <a:cubicBezTo>
                    <a:pt x="129" y="101"/>
                    <a:pt x="129" y="102"/>
                    <a:pt x="129" y="102"/>
                  </a:cubicBezTo>
                  <a:cubicBezTo>
                    <a:pt x="128" y="103"/>
                    <a:pt x="127" y="105"/>
                    <a:pt x="127" y="106"/>
                  </a:cubicBezTo>
                  <a:cubicBezTo>
                    <a:pt x="119" y="96"/>
                    <a:pt x="111" y="87"/>
                    <a:pt x="103" y="79"/>
                  </a:cubicBezTo>
                  <a:cubicBezTo>
                    <a:pt x="103" y="78"/>
                    <a:pt x="104" y="76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5" y="72"/>
                    <a:pt x="105" y="70"/>
                    <a:pt x="106" y="68"/>
                  </a:cubicBezTo>
                  <a:cubicBezTo>
                    <a:pt x="106" y="64"/>
                    <a:pt x="107" y="60"/>
                    <a:pt x="107" y="55"/>
                  </a:cubicBezTo>
                  <a:cubicBezTo>
                    <a:pt x="107" y="51"/>
                    <a:pt x="107" y="46"/>
                    <a:pt x="106" y="42"/>
                  </a:cubicBezTo>
                  <a:cubicBezTo>
                    <a:pt x="105" y="37"/>
                    <a:pt x="104" y="32"/>
                    <a:pt x="103" y="27"/>
                  </a:cubicBezTo>
                  <a:cubicBezTo>
                    <a:pt x="104" y="32"/>
                    <a:pt x="105" y="37"/>
                    <a:pt x="106" y="41"/>
                  </a:cubicBezTo>
                  <a:cubicBezTo>
                    <a:pt x="106" y="46"/>
                    <a:pt x="106" y="51"/>
                    <a:pt x="106" y="55"/>
                  </a:cubicBezTo>
                  <a:cubicBezTo>
                    <a:pt x="106" y="59"/>
                    <a:pt x="105" y="63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2" y="75"/>
                    <a:pt x="102" y="76"/>
                    <a:pt x="101" y="78"/>
                  </a:cubicBezTo>
                  <a:cubicBezTo>
                    <a:pt x="93" y="70"/>
                    <a:pt x="85" y="63"/>
                    <a:pt x="77" y="56"/>
                  </a:cubicBezTo>
                  <a:cubicBezTo>
                    <a:pt x="77" y="55"/>
                    <a:pt x="77" y="53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0"/>
                    <a:pt x="76" y="48"/>
                    <a:pt x="76" y="47"/>
                  </a:cubicBezTo>
                  <a:cubicBezTo>
                    <a:pt x="76" y="43"/>
                    <a:pt x="75" y="39"/>
                    <a:pt x="75" y="36"/>
                  </a:cubicBezTo>
                  <a:cubicBezTo>
                    <a:pt x="74" y="32"/>
                    <a:pt x="73" y="28"/>
                    <a:pt x="71" y="25"/>
                  </a:cubicBezTo>
                  <a:cubicBezTo>
                    <a:pt x="70" y="21"/>
                    <a:pt x="69" y="17"/>
                    <a:pt x="67" y="14"/>
                  </a:cubicBezTo>
                  <a:cubicBezTo>
                    <a:pt x="68" y="17"/>
                    <a:pt x="70" y="21"/>
                    <a:pt x="71" y="25"/>
                  </a:cubicBezTo>
                  <a:cubicBezTo>
                    <a:pt x="72" y="28"/>
                    <a:pt x="73" y="32"/>
                    <a:pt x="74" y="36"/>
                  </a:cubicBezTo>
                  <a:cubicBezTo>
                    <a:pt x="74" y="39"/>
                    <a:pt x="75" y="43"/>
                    <a:pt x="75" y="46"/>
                  </a:cubicBezTo>
                  <a:cubicBezTo>
                    <a:pt x="75" y="48"/>
                    <a:pt x="75" y="49"/>
                    <a:pt x="75" y="50"/>
                  </a:cubicBezTo>
                  <a:cubicBezTo>
                    <a:pt x="75" y="52"/>
                    <a:pt x="75" y="53"/>
                    <a:pt x="75" y="55"/>
                  </a:cubicBezTo>
                  <a:cubicBezTo>
                    <a:pt x="64" y="47"/>
                    <a:pt x="52" y="40"/>
                    <a:pt x="41" y="33"/>
                  </a:cubicBezTo>
                  <a:cubicBezTo>
                    <a:pt x="41" y="32"/>
                    <a:pt x="40" y="32"/>
                    <a:pt x="40" y="31"/>
                  </a:cubicBezTo>
                  <a:cubicBezTo>
                    <a:pt x="39" y="26"/>
                    <a:pt x="38" y="21"/>
                    <a:pt x="36" y="17"/>
                  </a:cubicBezTo>
                  <a:cubicBezTo>
                    <a:pt x="33" y="11"/>
                    <a:pt x="26" y="0"/>
                    <a:pt x="26" y="0"/>
                  </a:cubicBezTo>
                  <a:cubicBezTo>
                    <a:pt x="26" y="0"/>
                    <a:pt x="33" y="11"/>
                    <a:pt x="35" y="17"/>
                  </a:cubicBezTo>
                  <a:cubicBezTo>
                    <a:pt x="37" y="21"/>
                    <a:pt x="38" y="25"/>
                    <a:pt x="39" y="29"/>
                  </a:cubicBezTo>
                  <a:cubicBezTo>
                    <a:pt x="39" y="31"/>
                    <a:pt x="39" y="32"/>
                    <a:pt x="40" y="33"/>
                  </a:cubicBezTo>
                  <a:cubicBezTo>
                    <a:pt x="32" y="29"/>
                    <a:pt x="28" y="27"/>
                    <a:pt x="20" y="23"/>
                  </a:cubicBezTo>
                  <a:cubicBezTo>
                    <a:pt x="12" y="20"/>
                    <a:pt x="8" y="18"/>
                    <a:pt x="1" y="16"/>
                  </a:cubicBezTo>
                  <a:cubicBezTo>
                    <a:pt x="4" y="17"/>
                    <a:pt x="5" y="17"/>
                    <a:pt x="9" y="19"/>
                  </a:cubicBezTo>
                  <a:cubicBezTo>
                    <a:pt x="5" y="17"/>
                    <a:pt x="4" y="17"/>
                    <a:pt x="0" y="16"/>
                  </a:cubicBezTo>
                  <a:cubicBezTo>
                    <a:pt x="8" y="19"/>
                    <a:pt x="12" y="20"/>
                    <a:pt x="20" y="24"/>
                  </a:cubicBezTo>
                  <a:cubicBezTo>
                    <a:pt x="28" y="27"/>
                    <a:pt x="31" y="29"/>
                    <a:pt x="39" y="34"/>
                  </a:cubicBezTo>
                  <a:cubicBezTo>
                    <a:pt x="38" y="34"/>
                    <a:pt x="37" y="35"/>
                    <a:pt x="36" y="35"/>
                  </a:cubicBezTo>
                  <a:cubicBezTo>
                    <a:pt x="32" y="37"/>
                    <a:pt x="28" y="38"/>
                    <a:pt x="24" y="39"/>
                  </a:cubicBezTo>
                  <a:cubicBezTo>
                    <a:pt x="18" y="41"/>
                    <a:pt x="7" y="44"/>
                    <a:pt x="7" y="44"/>
                  </a:cubicBezTo>
                  <a:cubicBezTo>
                    <a:pt x="7" y="44"/>
                    <a:pt x="18" y="41"/>
                    <a:pt x="24" y="40"/>
                  </a:cubicBezTo>
                  <a:cubicBezTo>
                    <a:pt x="29" y="39"/>
                    <a:pt x="33" y="37"/>
                    <a:pt x="38" y="35"/>
                  </a:cubicBezTo>
                  <a:cubicBezTo>
                    <a:pt x="38" y="35"/>
                    <a:pt x="39" y="35"/>
                    <a:pt x="40" y="34"/>
                  </a:cubicBezTo>
                  <a:cubicBezTo>
                    <a:pt x="52" y="41"/>
                    <a:pt x="63" y="49"/>
                    <a:pt x="73" y="57"/>
                  </a:cubicBezTo>
                  <a:cubicBezTo>
                    <a:pt x="72" y="57"/>
                    <a:pt x="71" y="58"/>
                    <a:pt x="69" y="58"/>
                  </a:cubicBezTo>
                  <a:cubicBezTo>
                    <a:pt x="68" y="58"/>
                    <a:pt x="66" y="59"/>
                    <a:pt x="65" y="59"/>
                  </a:cubicBezTo>
                  <a:cubicBezTo>
                    <a:pt x="62" y="60"/>
                    <a:pt x="58" y="61"/>
                    <a:pt x="55" y="62"/>
                  </a:cubicBezTo>
                  <a:cubicBezTo>
                    <a:pt x="52" y="63"/>
                    <a:pt x="48" y="64"/>
                    <a:pt x="45" y="64"/>
                  </a:cubicBezTo>
                  <a:cubicBezTo>
                    <a:pt x="42" y="65"/>
                    <a:pt x="38" y="66"/>
                    <a:pt x="35" y="66"/>
                  </a:cubicBezTo>
                  <a:cubicBezTo>
                    <a:pt x="38" y="66"/>
                    <a:pt x="42" y="65"/>
                    <a:pt x="45" y="65"/>
                  </a:cubicBezTo>
                  <a:cubicBezTo>
                    <a:pt x="49" y="64"/>
                    <a:pt x="52" y="64"/>
                    <a:pt x="56" y="63"/>
                  </a:cubicBezTo>
                  <a:cubicBezTo>
                    <a:pt x="59" y="62"/>
                    <a:pt x="62" y="61"/>
                    <a:pt x="66" y="61"/>
                  </a:cubicBezTo>
                  <a:cubicBezTo>
                    <a:pt x="68" y="60"/>
                    <a:pt x="69" y="60"/>
                    <a:pt x="71" y="59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2" y="59"/>
                    <a:pt x="74" y="59"/>
                    <a:pt x="75" y="58"/>
                  </a:cubicBezTo>
                  <a:cubicBezTo>
                    <a:pt x="84" y="65"/>
                    <a:pt x="91" y="72"/>
                    <a:pt x="99" y="80"/>
                  </a:cubicBezTo>
                  <a:cubicBezTo>
                    <a:pt x="98" y="80"/>
                    <a:pt x="97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3" y="82"/>
                    <a:pt x="91" y="82"/>
                    <a:pt x="89" y="83"/>
                  </a:cubicBezTo>
                  <a:cubicBezTo>
                    <a:pt x="86" y="84"/>
                    <a:pt x="82" y="85"/>
                    <a:pt x="78" y="86"/>
                  </a:cubicBezTo>
                  <a:cubicBezTo>
                    <a:pt x="74" y="87"/>
                    <a:pt x="70" y="88"/>
                    <a:pt x="65" y="89"/>
                  </a:cubicBezTo>
                  <a:cubicBezTo>
                    <a:pt x="61" y="89"/>
                    <a:pt x="57" y="90"/>
                    <a:pt x="53" y="90"/>
                  </a:cubicBezTo>
                  <a:cubicBezTo>
                    <a:pt x="57" y="90"/>
                    <a:pt x="62" y="90"/>
                    <a:pt x="66" y="89"/>
                  </a:cubicBezTo>
                  <a:cubicBezTo>
                    <a:pt x="70" y="89"/>
                    <a:pt x="74" y="88"/>
                    <a:pt x="78" y="87"/>
                  </a:cubicBezTo>
                  <a:cubicBezTo>
                    <a:pt x="82" y="86"/>
                    <a:pt x="86" y="85"/>
                    <a:pt x="90" y="84"/>
                  </a:cubicBezTo>
                  <a:cubicBezTo>
                    <a:pt x="92" y="84"/>
                    <a:pt x="94" y="83"/>
                    <a:pt x="95" y="83"/>
                  </a:cubicBezTo>
                  <a:cubicBezTo>
                    <a:pt x="95" y="83"/>
                    <a:pt x="95" y="83"/>
                    <a:pt x="95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8" y="82"/>
                    <a:pt x="99" y="82"/>
                    <a:pt x="101" y="81"/>
                  </a:cubicBezTo>
                  <a:cubicBezTo>
                    <a:pt x="109" y="90"/>
                    <a:pt x="117" y="99"/>
                    <a:pt x="124" y="108"/>
                  </a:cubicBezTo>
                  <a:cubicBezTo>
                    <a:pt x="123" y="108"/>
                    <a:pt x="121" y="109"/>
                    <a:pt x="120" y="109"/>
                  </a:cubicBezTo>
                  <a:cubicBezTo>
                    <a:pt x="120" y="109"/>
                    <a:pt x="119" y="109"/>
                    <a:pt x="119" y="109"/>
                  </a:cubicBezTo>
                  <a:cubicBezTo>
                    <a:pt x="117" y="109"/>
                    <a:pt x="116" y="110"/>
                    <a:pt x="114" y="110"/>
                  </a:cubicBezTo>
                  <a:cubicBezTo>
                    <a:pt x="110" y="111"/>
                    <a:pt x="106" y="111"/>
                    <a:pt x="102" y="112"/>
                  </a:cubicBezTo>
                  <a:cubicBezTo>
                    <a:pt x="98" y="112"/>
                    <a:pt x="94" y="112"/>
                    <a:pt x="90" y="112"/>
                  </a:cubicBezTo>
                  <a:cubicBezTo>
                    <a:pt x="86" y="113"/>
                    <a:pt x="81" y="113"/>
                    <a:pt x="77" y="112"/>
                  </a:cubicBezTo>
                  <a:cubicBezTo>
                    <a:pt x="81" y="113"/>
                    <a:pt x="86" y="113"/>
                    <a:pt x="90" y="113"/>
                  </a:cubicBezTo>
                  <a:cubicBezTo>
                    <a:pt x="94" y="113"/>
                    <a:pt x="98" y="113"/>
                    <a:pt x="102" y="112"/>
                  </a:cubicBezTo>
                  <a:cubicBezTo>
                    <a:pt x="107" y="112"/>
                    <a:pt x="111" y="112"/>
                    <a:pt x="115" y="111"/>
                  </a:cubicBezTo>
                  <a:cubicBezTo>
                    <a:pt x="116" y="111"/>
                    <a:pt x="118" y="111"/>
                    <a:pt x="119" y="111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20" y="111"/>
                    <a:pt x="120" y="111"/>
                    <a:pt x="121" y="110"/>
                  </a:cubicBezTo>
                  <a:cubicBezTo>
                    <a:pt x="122" y="110"/>
                    <a:pt x="124" y="110"/>
                    <a:pt x="125" y="110"/>
                  </a:cubicBezTo>
                  <a:cubicBezTo>
                    <a:pt x="139" y="128"/>
                    <a:pt x="149" y="147"/>
                    <a:pt x="159" y="168"/>
                  </a:cubicBezTo>
                  <a:cubicBezTo>
                    <a:pt x="159" y="167"/>
                    <a:pt x="160" y="167"/>
                    <a:pt x="161" y="167"/>
                  </a:cubicBezTo>
                  <a:cubicBezTo>
                    <a:pt x="162" y="166"/>
                    <a:pt x="162" y="166"/>
                    <a:pt x="163" y="165"/>
                  </a:cubicBezTo>
                  <a:cubicBezTo>
                    <a:pt x="153" y="145"/>
                    <a:pt x="142" y="126"/>
                    <a:pt x="128" y="107"/>
                  </a:cubicBezTo>
                  <a:cubicBezTo>
                    <a:pt x="129" y="106"/>
                    <a:pt x="130" y="105"/>
                    <a:pt x="130" y="103"/>
                  </a:cubicBezTo>
                  <a:cubicBezTo>
                    <a:pt x="130" y="103"/>
                    <a:pt x="130" y="102"/>
                    <a:pt x="131" y="102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100"/>
                    <a:pt x="132" y="99"/>
                    <a:pt x="132" y="97"/>
                  </a:cubicBezTo>
                  <a:cubicBezTo>
                    <a:pt x="134" y="93"/>
                    <a:pt x="135" y="89"/>
                    <a:pt x="135" y="85"/>
                  </a:cubicBezTo>
                  <a:cubicBezTo>
                    <a:pt x="136" y="80"/>
                    <a:pt x="136" y="76"/>
                    <a:pt x="136" y="71"/>
                  </a:cubicBezTo>
                  <a:cubicBezTo>
                    <a:pt x="136" y="67"/>
                    <a:pt x="136" y="62"/>
                    <a:pt x="135" y="57"/>
                  </a:cubicBezTo>
                  <a:cubicBezTo>
                    <a:pt x="136" y="62"/>
                    <a:pt x="136" y="66"/>
                    <a:pt x="136" y="71"/>
                  </a:cubicBezTo>
                  <a:cubicBezTo>
                    <a:pt x="136" y="76"/>
                    <a:pt x="135" y="80"/>
                    <a:pt x="13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2" name="Freeform 31">
            <a:extLst>
              <a:ext uri="{FF2B5EF4-FFF2-40B4-BE49-F238E27FC236}">
                <a16:creationId xmlns:a16="http://schemas.microsoft.com/office/drawing/2014/main" id="{396F4132-5354-4E7A-B04D-26102ACD0F95}"/>
              </a:ext>
            </a:extLst>
          </p:cNvPr>
          <p:cNvSpPr>
            <a:spLocks/>
          </p:cNvSpPr>
          <p:nvPr/>
        </p:nvSpPr>
        <p:spPr bwMode="auto">
          <a:xfrm>
            <a:off x="545652" y="5626911"/>
            <a:ext cx="5571999" cy="4937740"/>
          </a:xfrm>
          <a:custGeom>
            <a:avLst/>
            <a:gdLst>
              <a:gd name="T0" fmla="*/ 760 w 793"/>
              <a:gd name="T1" fmla="*/ 88 h 702"/>
              <a:gd name="T2" fmla="*/ 739 w 793"/>
              <a:gd name="T3" fmla="*/ 57 h 702"/>
              <a:gd name="T4" fmla="*/ 570 w 793"/>
              <a:gd name="T5" fmla="*/ 9 h 702"/>
              <a:gd name="T6" fmla="*/ 366 w 793"/>
              <a:gd name="T7" fmla="*/ 83 h 702"/>
              <a:gd name="T8" fmla="*/ 142 w 793"/>
              <a:gd name="T9" fmla="*/ 102 h 702"/>
              <a:gd name="T10" fmla="*/ 67 w 793"/>
              <a:gd name="T11" fmla="*/ 106 h 702"/>
              <a:gd name="T12" fmla="*/ 10 w 793"/>
              <a:gd name="T13" fmla="*/ 216 h 702"/>
              <a:gd name="T14" fmla="*/ 35 w 793"/>
              <a:gd name="T15" fmla="*/ 303 h 702"/>
              <a:gd name="T16" fmla="*/ 88 w 793"/>
              <a:gd name="T17" fmla="*/ 468 h 702"/>
              <a:gd name="T18" fmla="*/ 159 w 793"/>
              <a:gd name="T19" fmla="*/ 500 h 702"/>
              <a:gd name="T20" fmla="*/ 214 w 793"/>
              <a:gd name="T21" fmla="*/ 611 h 702"/>
              <a:gd name="T22" fmla="*/ 321 w 793"/>
              <a:gd name="T23" fmla="*/ 683 h 702"/>
              <a:gd name="T24" fmla="*/ 600 w 793"/>
              <a:gd name="T25" fmla="*/ 597 h 702"/>
              <a:gd name="T26" fmla="*/ 710 w 793"/>
              <a:gd name="T27" fmla="*/ 450 h 702"/>
              <a:gd name="T28" fmla="*/ 792 w 793"/>
              <a:gd name="T29" fmla="*/ 217 h 702"/>
              <a:gd name="T30" fmla="*/ 760 w 793"/>
              <a:gd name="T31" fmla="*/ 88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93" h="702">
                <a:moveTo>
                  <a:pt x="760" y="88"/>
                </a:moveTo>
                <a:cubicBezTo>
                  <a:pt x="754" y="78"/>
                  <a:pt x="747" y="67"/>
                  <a:pt x="739" y="57"/>
                </a:cubicBezTo>
                <a:cubicBezTo>
                  <a:pt x="697" y="7"/>
                  <a:pt x="632" y="0"/>
                  <a:pt x="570" y="9"/>
                </a:cubicBezTo>
                <a:cubicBezTo>
                  <a:pt x="499" y="20"/>
                  <a:pt x="436" y="66"/>
                  <a:pt x="366" y="83"/>
                </a:cubicBezTo>
                <a:cubicBezTo>
                  <a:pt x="293" y="101"/>
                  <a:pt x="217" y="105"/>
                  <a:pt x="142" y="102"/>
                </a:cubicBezTo>
                <a:cubicBezTo>
                  <a:pt x="117" y="101"/>
                  <a:pt x="92" y="99"/>
                  <a:pt x="67" y="106"/>
                </a:cubicBezTo>
                <a:cubicBezTo>
                  <a:pt x="15" y="119"/>
                  <a:pt x="0" y="167"/>
                  <a:pt x="10" y="216"/>
                </a:cubicBezTo>
                <a:cubicBezTo>
                  <a:pt x="17" y="245"/>
                  <a:pt x="30" y="273"/>
                  <a:pt x="35" y="303"/>
                </a:cubicBezTo>
                <a:cubicBezTo>
                  <a:pt x="45" y="361"/>
                  <a:pt x="25" y="434"/>
                  <a:pt x="88" y="468"/>
                </a:cubicBezTo>
                <a:cubicBezTo>
                  <a:pt x="111" y="481"/>
                  <a:pt x="139" y="483"/>
                  <a:pt x="159" y="500"/>
                </a:cubicBezTo>
                <a:cubicBezTo>
                  <a:pt x="193" y="527"/>
                  <a:pt x="193" y="576"/>
                  <a:pt x="214" y="611"/>
                </a:cubicBezTo>
                <a:cubicBezTo>
                  <a:pt x="237" y="649"/>
                  <a:pt x="278" y="674"/>
                  <a:pt x="321" y="683"/>
                </a:cubicBezTo>
                <a:cubicBezTo>
                  <a:pt x="414" y="702"/>
                  <a:pt x="532" y="662"/>
                  <a:pt x="600" y="597"/>
                </a:cubicBezTo>
                <a:cubicBezTo>
                  <a:pt x="645" y="554"/>
                  <a:pt x="677" y="502"/>
                  <a:pt x="710" y="450"/>
                </a:cubicBezTo>
                <a:cubicBezTo>
                  <a:pt x="753" y="380"/>
                  <a:pt x="790" y="300"/>
                  <a:pt x="792" y="217"/>
                </a:cubicBezTo>
                <a:cubicBezTo>
                  <a:pt x="793" y="173"/>
                  <a:pt x="782" y="127"/>
                  <a:pt x="760" y="88"/>
                </a:cubicBezTo>
                <a:close/>
              </a:path>
            </a:pathLst>
          </a:custGeom>
          <a:solidFill>
            <a:srgbClr val="FED6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Freeform 39">
            <a:extLst>
              <a:ext uri="{FF2B5EF4-FFF2-40B4-BE49-F238E27FC236}">
                <a16:creationId xmlns:a16="http://schemas.microsoft.com/office/drawing/2014/main" id="{93C25FC3-797B-403E-8397-681C63E3C097}"/>
              </a:ext>
            </a:extLst>
          </p:cNvPr>
          <p:cNvSpPr>
            <a:spLocks/>
          </p:cNvSpPr>
          <p:nvPr/>
        </p:nvSpPr>
        <p:spPr bwMode="auto">
          <a:xfrm>
            <a:off x="-1266753" y="-1218486"/>
            <a:ext cx="2962552" cy="1705452"/>
          </a:xfrm>
          <a:custGeom>
            <a:avLst/>
            <a:gdLst>
              <a:gd name="T0" fmla="*/ 352 w 582"/>
              <a:gd name="T1" fmla="*/ 324 h 334"/>
              <a:gd name="T2" fmla="*/ 297 w 582"/>
              <a:gd name="T3" fmla="*/ 331 h 334"/>
              <a:gd name="T4" fmla="*/ 172 w 582"/>
              <a:gd name="T5" fmla="*/ 303 h 334"/>
              <a:gd name="T6" fmla="*/ 141 w 582"/>
              <a:gd name="T7" fmla="*/ 278 h 334"/>
              <a:gd name="T8" fmla="*/ 63 w 582"/>
              <a:gd name="T9" fmla="*/ 252 h 334"/>
              <a:gd name="T10" fmla="*/ 6 w 582"/>
              <a:gd name="T11" fmla="*/ 180 h 334"/>
              <a:gd name="T12" fmla="*/ 42 w 582"/>
              <a:gd name="T13" fmla="*/ 107 h 334"/>
              <a:gd name="T14" fmla="*/ 161 w 582"/>
              <a:gd name="T15" fmla="*/ 43 h 334"/>
              <a:gd name="T16" fmla="*/ 183 w 582"/>
              <a:gd name="T17" fmla="*/ 34 h 334"/>
              <a:gd name="T18" fmla="*/ 205 w 582"/>
              <a:gd name="T19" fmla="*/ 25 h 334"/>
              <a:gd name="T20" fmla="*/ 273 w 582"/>
              <a:gd name="T21" fmla="*/ 3 h 334"/>
              <a:gd name="T22" fmla="*/ 308 w 582"/>
              <a:gd name="T23" fmla="*/ 1 h 334"/>
              <a:gd name="T24" fmla="*/ 342 w 582"/>
              <a:gd name="T25" fmla="*/ 4 h 334"/>
              <a:gd name="T26" fmla="*/ 374 w 582"/>
              <a:gd name="T27" fmla="*/ 11 h 334"/>
              <a:gd name="T28" fmla="*/ 432 w 582"/>
              <a:gd name="T29" fmla="*/ 17 h 334"/>
              <a:gd name="T30" fmla="*/ 458 w 582"/>
              <a:gd name="T31" fmla="*/ 27 h 334"/>
              <a:gd name="T32" fmla="*/ 499 w 582"/>
              <a:gd name="T33" fmla="*/ 54 h 334"/>
              <a:gd name="T34" fmla="*/ 517 w 582"/>
              <a:gd name="T35" fmla="*/ 72 h 334"/>
              <a:gd name="T36" fmla="*/ 580 w 582"/>
              <a:gd name="T37" fmla="*/ 195 h 334"/>
              <a:gd name="T38" fmla="*/ 548 w 582"/>
              <a:gd name="T39" fmla="*/ 251 h 334"/>
              <a:gd name="T40" fmla="*/ 475 w 582"/>
              <a:gd name="T41" fmla="*/ 289 h 334"/>
              <a:gd name="T42" fmla="*/ 352 w 582"/>
              <a:gd name="T43" fmla="*/ 324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82" h="334">
                <a:moveTo>
                  <a:pt x="352" y="324"/>
                </a:moveTo>
                <a:cubicBezTo>
                  <a:pt x="334" y="327"/>
                  <a:pt x="316" y="329"/>
                  <a:pt x="297" y="331"/>
                </a:cubicBezTo>
                <a:cubicBezTo>
                  <a:pt x="254" y="334"/>
                  <a:pt x="207" y="330"/>
                  <a:pt x="172" y="303"/>
                </a:cubicBezTo>
                <a:cubicBezTo>
                  <a:pt x="161" y="295"/>
                  <a:pt x="152" y="285"/>
                  <a:pt x="141" y="278"/>
                </a:cubicBezTo>
                <a:cubicBezTo>
                  <a:pt x="118" y="263"/>
                  <a:pt x="88" y="263"/>
                  <a:pt x="63" y="252"/>
                </a:cubicBezTo>
                <a:cubicBezTo>
                  <a:pt x="34" y="239"/>
                  <a:pt x="13" y="211"/>
                  <a:pt x="6" y="180"/>
                </a:cubicBezTo>
                <a:cubicBezTo>
                  <a:pt x="0" y="151"/>
                  <a:pt x="19" y="124"/>
                  <a:pt x="42" y="107"/>
                </a:cubicBezTo>
                <a:cubicBezTo>
                  <a:pt x="76" y="82"/>
                  <a:pt x="128" y="66"/>
                  <a:pt x="161" y="43"/>
                </a:cubicBezTo>
                <a:cubicBezTo>
                  <a:pt x="169" y="40"/>
                  <a:pt x="176" y="37"/>
                  <a:pt x="183" y="34"/>
                </a:cubicBezTo>
                <a:cubicBezTo>
                  <a:pt x="190" y="31"/>
                  <a:pt x="198" y="28"/>
                  <a:pt x="205" y="25"/>
                </a:cubicBezTo>
                <a:cubicBezTo>
                  <a:pt x="227" y="16"/>
                  <a:pt x="249" y="7"/>
                  <a:pt x="273" y="3"/>
                </a:cubicBezTo>
                <a:cubicBezTo>
                  <a:pt x="284" y="1"/>
                  <a:pt x="296" y="0"/>
                  <a:pt x="308" y="1"/>
                </a:cubicBezTo>
                <a:cubicBezTo>
                  <a:pt x="320" y="1"/>
                  <a:pt x="331" y="2"/>
                  <a:pt x="342" y="4"/>
                </a:cubicBezTo>
                <a:cubicBezTo>
                  <a:pt x="353" y="6"/>
                  <a:pt x="363" y="8"/>
                  <a:pt x="374" y="11"/>
                </a:cubicBezTo>
                <a:cubicBezTo>
                  <a:pt x="395" y="10"/>
                  <a:pt x="414" y="12"/>
                  <a:pt x="432" y="17"/>
                </a:cubicBezTo>
                <a:cubicBezTo>
                  <a:pt x="441" y="20"/>
                  <a:pt x="450" y="23"/>
                  <a:pt x="458" y="27"/>
                </a:cubicBezTo>
                <a:cubicBezTo>
                  <a:pt x="473" y="34"/>
                  <a:pt x="486" y="44"/>
                  <a:pt x="499" y="54"/>
                </a:cubicBezTo>
                <a:cubicBezTo>
                  <a:pt x="505" y="60"/>
                  <a:pt x="511" y="66"/>
                  <a:pt x="517" y="72"/>
                </a:cubicBezTo>
                <a:cubicBezTo>
                  <a:pt x="549" y="106"/>
                  <a:pt x="577" y="147"/>
                  <a:pt x="580" y="195"/>
                </a:cubicBezTo>
                <a:cubicBezTo>
                  <a:pt x="582" y="222"/>
                  <a:pt x="569" y="234"/>
                  <a:pt x="548" y="251"/>
                </a:cubicBezTo>
                <a:cubicBezTo>
                  <a:pt x="526" y="267"/>
                  <a:pt x="501" y="279"/>
                  <a:pt x="475" y="289"/>
                </a:cubicBezTo>
                <a:cubicBezTo>
                  <a:pt x="435" y="305"/>
                  <a:pt x="394" y="317"/>
                  <a:pt x="352" y="324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Freeform 47">
            <a:extLst>
              <a:ext uri="{FF2B5EF4-FFF2-40B4-BE49-F238E27FC236}">
                <a16:creationId xmlns:a16="http://schemas.microsoft.com/office/drawing/2014/main" id="{7511AAEA-C56C-4DEF-BC74-FEE4CBFDB09A}"/>
              </a:ext>
            </a:extLst>
          </p:cNvPr>
          <p:cNvSpPr>
            <a:spLocks/>
          </p:cNvSpPr>
          <p:nvPr/>
        </p:nvSpPr>
        <p:spPr bwMode="auto">
          <a:xfrm>
            <a:off x="-457200" y="-296273"/>
            <a:ext cx="4737715" cy="1700617"/>
          </a:xfrm>
          <a:custGeom>
            <a:avLst/>
            <a:gdLst>
              <a:gd name="T0" fmla="*/ 498 w 498"/>
              <a:gd name="T1" fmla="*/ 0 h 177"/>
              <a:gd name="T2" fmla="*/ 392 w 498"/>
              <a:gd name="T3" fmla="*/ 43 h 177"/>
              <a:gd name="T4" fmla="*/ 282 w 498"/>
              <a:gd name="T5" fmla="*/ 122 h 177"/>
              <a:gd name="T6" fmla="*/ 158 w 498"/>
              <a:gd name="T7" fmla="*/ 161 h 177"/>
              <a:gd name="T8" fmla="*/ 119 w 498"/>
              <a:gd name="T9" fmla="*/ 149 h 177"/>
              <a:gd name="T10" fmla="*/ 45 w 498"/>
              <a:gd name="T11" fmla="*/ 170 h 177"/>
              <a:gd name="T12" fmla="*/ 0 w 498"/>
              <a:gd name="T13" fmla="*/ 173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8" h="177">
                <a:moveTo>
                  <a:pt x="498" y="0"/>
                </a:moveTo>
                <a:cubicBezTo>
                  <a:pt x="467" y="22"/>
                  <a:pt x="429" y="30"/>
                  <a:pt x="392" y="43"/>
                </a:cubicBezTo>
                <a:cubicBezTo>
                  <a:pt x="344" y="59"/>
                  <a:pt x="318" y="89"/>
                  <a:pt x="282" y="122"/>
                </a:cubicBezTo>
                <a:cubicBezTo>
                  <a:pt x="247" y="153"/>
                  <a:pt x="205" y="173"/>
                  <a:pt x="158" y="161"/>
                </a:cubicBezTo>
                <a:cubicBezTo>
                  <a:pt x="144" y="157"/>
                  <a:pt x="132" y="152"/>
                  <a:pt x="119" y="149"/>
                </a:cubicBezTo>
                <a:cubicBezTo>
                  <a:pt x="88" y="141"/>
                  <a:pt x="71" y="158"/>
                  <a:pt x="45" y="170"/>
                </a:cubicBezTo>
                <a:cubicBezTo>
                  <a:pt x="31" y="176"/>
                  <a:pt x="15" y="177"/>
                  <a:pt x="0" y="173"/>
                </a:cubicBezTo>
              </a:path>
            </a:pathLst>
          </a:custGeom>
          <a:noFill/>
          <a:ln w="38100" cap="flat">
            <a:solidFill>
              <a:srgbClr val="D48C8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6" name="Group 64">
            <a:extLst>
              <a:ext uri="{FF2B5EF4-FFF2-40B4-BE49-F238E27FC236}">
                <a16:creationId xmlns:a16="http://schemas.microsoft.com/office/drawing/2014/main" id="{EA85AFFB-916F-4492-AC69-EEB6BD9778E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7316" y="11795289"/>
            <a:ext cx="1203324" cy="612775"/>
            <a:chOff x="1991" y="3761"/>
            <a:chExt cx="758" cy="386"/>
          </a:xfrm>
          <a:solidFill>
            <a:srgbClr val="F6F4F3"/>
          </a:solidFill>
        </p:grpSpPr>
        <p:sp>
          <p:nvSpPr>
            <p:cNvPr id="127" name="Freeform 65">
              <a:extLst>
                <a:ext uri="{FF2B5EF4-FFF2-40B4-BE49-F238E27FC236}">
                  <a16:creationId xmlns:a16="http://schemas.microsoft.com/office/drawing/2014/main" id="{4C6E16CD-714F-4920-9D59-762F0E290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3906"/>
              <a:ext cx="148" cy="118"/>
            </a:xfrm>
            <a:custGeom>
              <a:avLst/>
              <a:gdLst>
                <a:gd name="T0" fmla="*/ 26 w 27"/>
                <a:gd name="T1" fmla="*/ 11 h 21"/>
                <a:gd name="T2" fmla="*/ 15 w 27"/>
                <a:gd name="T3" fmla="*/ 21 h 21"/>
                <a:gd name="T4" fmla="*/ 1 w 27"/>
                <a:gd name="T5" fmla="*/ 11 h 21"/>
                <a:gd name="T6" fmla="*/ 12 w 27"/>
                <a:gd name="T7" fmla="*/ 0 h 21"/>
                <a:gd name="T8" fmla="*/ 26 w 27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26" y="11"/>
                  </a:moveTo>
                  <a:cubicBezTo>
                    <a:pt x="27" y="17"/>
                    <a:pt x="22" y="21"/>
                    <a:pt x="15" y="21"/>
                  </a:cubicBezTo>
                  <a:cubicBezTo>
                    <a:pt x="8" y="21"/>
                    <a:pt x="1" y="16"/>
                    <a:pt x="1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6" y="5"/>
                    <a:pt x="2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66">
              <a:extLst>
                <a:ext uri="{FF2B5EF4-FFF2-40B4-BE49-F238E27FC236}">
                  <a16:creationId xmlns:a16="http://schemas.microsoft.com/office/drawing/2014/main" id="{09371B9E-872C-4138-95E3-8A7C4A840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9" y="3761"/>
              <a:ext cx="126" cy="140"/>
            </a:xfrm>
            <a:custGeom>
              <a:avLst/>
              <a:gdLst>
                <a:gd name="T0" fmla="*/ 22 w 23"/>
                <a:gd name="T1" fmla="*/ 14 h 25"/>
                <a:gd name="T2" fmla="*/ 11 w 23"/>
                <a:gd name="T3" fmla="*/ 24 h 25"/>
                <a:gd name="T4" fmla="*/ 0 w 23"/>
                <a:gd name="T5" fmla="*/ 11 h 25"/>
                <a:gd name="T6" fmla="*/ 12 w 23"/>
                <a:gd name="T7" fmla="*/ 1 h 25"/>
                <a:gd name="T8" fmla="*/ 22 w 23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22" y="14"/>
                  </a:moveTo>
                  <a:cubicBezTo>
                    <a:pt x="22" y="20"/>
                    <a:pt x="17" y="25"/>
                    <a:pt x="11" y="24"/>
                  </a:cubicBez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6" y="0"/>
                    <a:pt x="12" y="1"/>
                  </a:cubicBezTo>
                  <a:cubicBezTo>
                    <a:pt x="18" y="1"/>
                    <a:pt x="23" y="7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67">
              <a:extLst>
                <a:ext uri="{FF2B5EF4-FFF2-40B4-BE49-F238E27FC236}">
                  <a16:creationId xmlns:a16="http://schemas.microsoft.com/office/drawing/2014/main" id="{D8463C4A-65CC-4013-BFFE-5D69F4EF5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6" y="3761"/>
              <a:ext cx="204" cy="156"/>
            </a:xfrm>
            <a:custGeom>
              <a:avLst/>
              <a:gdLst>
                <a:gd name="T0" fmla="*/ 37 w 37"/>
                <a:gd name="T1" fmla="*/ 11 h 28"/>
                <a:gd name="T2" fmla="*/ 12 w 37"/>
                <a:gd name="T3" fmla="*/ 22 h 28"/>
                <a:gd name="T4" fmla="*/ 22 w 37"/>
                <a:gd name="T5" fmla="*/ 1 h 28"/>
                <a:gd name="T6" fmla="*/ 37 w 37"/>
                <a:gd name="T7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8">
                  <a:moveTo>
                    <a:pt x="37" y="11"/>
                  </a:moveTo>
                  <a:cubicBezTo>
                    <a:pt x="36" y="22"/>
                    <a:pt x="21" y="28"/>
                    <a:pt x="12" y="22"/>
                  </a:cubicBezTo>
                  <a:cubicBezTo>
                    <a:pt x="0" y="15"/>
                    <a:pt x="11" y="2"/>
                    <a:pt x="22" y="1"/>
                  </a:cubicBezTo>
                  <a:cubicBezTo>
                    <a:pt x="31" y="0"/>
                    <a:pt x="37" y="5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68">
              <a:extLst>
                <a:ext uri="{FF2B5EF4-FFF2-40B4-BE49-F238E27FC236}">
                  <a16:creationId xmlns:a16="http://schemas.microsoft.com/office/drawing/2014/main" id="{B62710A5-0024-4FB1-9B2D-AC10F7DBE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4058"/>
              <a:ext cx="137" cy="89"/>
            </a:xfrm>
            <a:custGeom>
              <a:avLst/>
              <a:gdLst>
                <a:gd name="T0" fmla="*/ 24 w 25"/>
                <a:gd name="T1" fmla="*/ 7 h 16"/>
                <a:gd name="T2" fmla="*/ 14 w 25"/>
                <a:gd name="T3" fmla="*/ 16 h 16"/>
                <a:gd name="T4" fmla="*/ 1 w 25"/>
                <a:gd name="T5" fmla="*/ 9 h 16"/>
                <a:gd name="T6" fmla="*/ 11 w 25"/>
                <a:gd name="T7" fmla="*/ 1 h 16"/>
                <a:gd name="T8" fmla="*/ 24 w 2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4" y="7"/>
                  </a:moveTo>
                  <a:cubicBezTo>
                    <a:pt x="25" y="11"/>
                    <a:pt x="21" y="15"/>
                    <a:pt x="14" y="16"/>
                  </a:cubicBezTo>
                  <a:cubicBezTo>
                    <a:pt x="8" y="16"/>
                    <a:pt x="2" y="13"/>
                    <a:pt x="1" y="9"/>
                  </a:cubicBezTo>
                  <a:cubicBezTo>
                    <a:pt x="0" y="5"/>
                    <a:pt x="4" y="1"/>
                    <a:pt x="11" y="1"/>
                  </a:cubicBezTo>
                  <a:cubicBezTo>
                    <a:pt x="17" y="0"/>
                    <a:pt x="23" y="3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69">
              <a:extLst>
                <a:ext uri="{FF2B5EF4-FFF2-40B4-BE49-F238E27FC236}">
                  <a16:creationId xmlns:a16="http://schemas.microsoft.com/office/drawing/2014/main" id="{9FCD6287-F4CD-49DB-A87D-AA432D838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1" y="3906"/>
              <a:ext cx="83" cy="90"/>
            </a:xfrm>
            <a:custGeom>
              <a:avLst/>
              <a:gdLst>
                <a:gd name="T0" fmla="*/ 15 w 15"/>
                <a:gd name="T1" fmla="*/ 9 h 16"/>
                <a:gd name="T2" fmla="*/ 8 w 15"/>
                <a:gd name="T3" fmla="*/ 15 h 16"/>
                <a:gd name="T4" fmla="*/ 1 w 15"/>
                <a:gd name="T5" fmla="*/ 7 h 16"/>
                <a:gd name="T6" fmla="*/ 7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5" y="13"/>
                    <a:pt x="12" y="16"/>
                    <a:pt x="8" y="15"/>
                  </a:cubicBezTo>
                  <a:cubicBezTo>
                    <a:pt x="4" y="14"/>
                    <a:pt x="1" y="11"/>
                    <a:pt x="1" y="7"/>
                  </a:cubicBezTo>
                  <a:cubicBezTo>
                    <a:pt x="0" y="3"/>
                    <a:pt x="3" y="0"/>
                    <a:pt x="7" y="1"/>
                  </a:cubicBezTo>
                  <a:cubicBezTo>
                    <a:pt x="11" y="1"/>
                    <a:pt x="15" y="5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2" name="Group 64">
            <a:extLst>
              <a:ext uri="{FF2B5EF4-FFF2-40B4-BE49-F238E27FC236}">
                <a16:creationId xmlns:a16="http://schemas.microsoft.com/office/drawing/2014/main" id="{5685738C-F5BB-402B-85F0-4A1E67070496}"/>
              </a:ext>
            </a:extLst>
          </p:cNvPr>
          <p:cNvGrpSpPr>
            <a:grpSpLocks noChangeAspect="1"/>
          </p:cNvGrpSpPr>
          <p:nvPr/>
        </p:nvGrpSpPr>
        <p:grpSpPr bwMode="auto">
          <a:xfrm rot="20650545">
            <a:off x="1292401" y="249001"/>
            <a:ext cx="563012" cy="286706"/>
            <a:chOff x="1991" y="3761"/>
            <a:chExt cx="758" cy="386"/>
          </a:xfrm>
          <a:solidFill>
            <a:srgbClr val="E28140"/>
          </a:solidFill>
        </p:grpSpPr>
        <p:sp>
          <p:nvSpPr>
            <p:cNvPr id="133" name="Freeform 65">
              <a:extLst>
                <a:ext uri="{FF2B5EF4-FFF2-40B4-BE49-F238E27FC236}">
                  <a16:creationId xmlns:a16="http://schemas.microsoft.com/office/drawing/2014/main" id="{1D98CFD7-9066-49E3-AA18-722FB0910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3906"/>
              <a:ext cx="148" cy="118"/>
            </a:xfrm>
            <a:custGeom>
              <a:avLst/>
              <a:gdLst>
                <a:gd name="T0" fmla="*/ 26 w 27"/>
                <a:gd name="T1" fmla="*/ 11 h 21"/>
                <a:gd name="T2" fmla="*/ 15 w 27"/>
                <a:gd name="T3" fmla="*/ 21 h 21"/>
                <a:gd name="T4" fmla="*/ 1 w 27"/>
                <a:gd name="T5" fmla="*/ 11 h 21"/>
                <a:gd name="T6" fmla="*/ 12 w 27"/>
                <a:gd name="T7" fmla="*/ 0 h 21"/>
                <a:gd name="T8" fmla="*/ 26 w 27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26" y="11"/>
                  </a:moveTo>
                  <a:cubicBezTo>
                    <a:pt x="27" y="17"/>
                    <a:pt x="22" y="21"/>
                    <a:pt x="15" y="21"/>
                  </a:cubicBezTo>
                  <a:cubicBezTo>
                    <a:pt x="8" y="21"/>
                    <a:pt x="1" y="16"/>
                    <a:pt x="1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6" y="5"/>
                    <a:pt x="2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66">
              <a:extLst>
                <a:ext uri="{FF2B5EF4-FFF2-40B4-BE49-F238E27FC236}">
                  <a16:creationId xmlns:a16="http://schemas.microsoft.com/office/drawing/2014/main" id="{DF90C3A0-F54C-4B3A-A83A-DD7A552A3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9" y="3761"/>
              <a:ext cx="126" cy="140"/>
            </a:xfrm>
            <a:custGeom>
              <a:avLst/>
              <a:gdLst>
                <a:gd name="T0" fmla="*/ 22 w 23"/>
                <a:gd name="T1" fmla="*/ 14 h 25"/>
                <a:gd name="T2" fmla="*/ 11 w 23"/>
                <a:gd name="T3" fmla="*/ 24 h 25"/>
                <a:gd name="T4" fmla="*/ 0 w 23"/>
                <a:gd name="T5" fmla="*/ 11 h 25"/>
                <a:gd name="T6" fmla="*/ 12 w 23"/>
                <a:gd name="T7" fmla="*/ 1 h 25"/>
                <a:gd name="T8" fmla="*/ 22 w 23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22" y="14"/>
                  </a:moveTo>
                  <a:cubicBezTo>
                    <a:pt x="22" y="20"/>
                    <a:pt x="17" y="25"/>
                    <a:pt x="11" y="24"/>
                  </a:cubicBez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6" y="0"/>
                    <a:pt x="12" y="1"/>
                  </a:cubicBezTo>
                  <a:cubicBezTo>
                    <a:pt x="18" y="1"/>
                    <a:pt x="23" y="7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67">
              <a:extLst>
                <a:ext uri="{FF2B5EF4-FFF2-40B4-BE49-F238E27FC236}">
                  <a16:creationId xmlns:a16="http://schemas.microsoft.com/office/drawing/2014/main" id="{34E6E826-83FC-4C9B-8D9C-E967AAB11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6" y="3761"/>
              <a:ext cx="204" cy="156"/>
            </a:xfrm>
            <a:custGeom>
              <a:avLst/>
              <a:gdLst>
                <a:gd name="T0" fmla="*/ 37 w 37"/>
                <a:gd name="T1" fmla="*/ 11 h 28"/>
                <a:gd name="T2" fmla="*/ 12 w 37"/>
                <a:gd name="T3" fmla="*/ 22 h 28"/>
                <a:gd name="T4" fmla="*/ 22 w 37"/>
                <a:gd name="T5" fmla="*/ 1 h 28"/>
                <a:gd name="T6" fmla="*/ 37 w 37"/>
                <a:gd name="T7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8">
                  <a:moveTo>
                    <a:pt x="37" y="11"/>
                  </a:moveTo>
                  <a:cubicBezTo>
                    <a:pt x="36" y="22"/>
                    <a:pt x="21" y="28"/>
                    <a:pt x="12" y="22"/>
                  </a:cubicBezTo>
                  <a:cubicBezTo>
                    <a:pt x="0" y="15"/>
                    <a:pt x="11" y="2"/>
                    <a:pt x="22" y="1"/>
                  </a:cubicBezTo>
                  <a:cubicBezTo>
                    <a:pt x="31" y="0"/>
                    <a:pt x="37" y="5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68">
              <a:extLst>
                <a:ext uri="{FF2B5EF4-FFF2-40B4-BE49-F238E27FC236}">
                  <a16:creationId xmlns:a16="http://schemas.microsoft.com/office/drawing/2014/main" id="{BB19FC91-0F98-40EA-B27C-24AC35FAA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4058"/>
              <a:ext cx="137" cy="89"/>
            </a:xfrm>
            <a:custGeom>
              <a:avLst/>
              <a:gdLst>
                <a:gd name="T0" fmla="*/ 24 w 25"/>
                <a:gd name="T1" fmla="*/ 7 h 16"/>
                <a:gd name="T2" fmla="*/ 14 w 25"/>
                <a:gd name="T3" fmla="*/ 16 h 16"/>
                <a:gd name="T4" fmla="*/ 1 w 25"/>
                <a:gd name="T5" fmla="*/ 9 h 16"/>
                <a:gd name="T6" fmla="*/ 11 w 25"/>
                <a:gd name="T7" fmla="*/ 1 h 16"/>
                <a:gd name="T8" fmla="*/ 24 w 2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4" y="7"/>
                  </a:moveTo>
                  <a:cubicBezTo>
                    <a:pt x="25" y="11"/>
                    <a:pt x="21" y="15"/>
                    <a:pt x="14" y="16"/>
                  </a:cubicBezTo>
                  <a:cubicBezTo>
                    <a:pt x="8" y="16"/>
                    <a:pt x="2" y="13"/>
                    <a:pt x="1" y="9"/>
                  </a:cubicBezTo>
                  <a:cubicBezTo>
                    <a:pt x="0" y="5"/>
                    <a:pt x="4" y="1"/>
                    <a:pt x="11" y="1"/>
                  </a:cubicBezTo>
                  <a:cubicBezTo>
                    <a:pt x="17" y="0"/>
                    <a:pt x="23" y="3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69">
              <a:extLst>
                <a:ext uri="{FF2B5EF4-FFF2-40B4-BE49-F238E27FC236}">
                  <a16:creationId xmlns:a16="http://schemas.microsoft.com/office/drawing/2014/main" id="{8038C3D6-A9D8-492C-B562-3379B2FDC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1" y="3906"/>
              <a:ext cx="83" cy="90"/>
            </a:xfrm>
            <a:custGeom>
              <a:avLst/>
              <a:gdLst>
                <a:gd name="T0" fmla="*/ 15 w 15"/>
                <a:gd name="T1" fmla="*/ 9 h 16"/>
                <a:gd name="T2" fmla="*/ 8 w 15"/>
                <a:gd name="T3" fmla="*/ 15 h 16"/>
                <a:gd name="T4" fmla="*/ 1 w 15"/>
                <a:gd name="T5" fmla="*/ 7 h 16"/>
                <a:gd name="T6" fmla="*/ 7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5" y="13"/>
                    <a:pt x="12" y="16"/>
                    <a:pt x="8" y="15"/>
                  </a:cubicBezTo>
                  <a:cubicBezTo>
                    <a:pt x="4" y="14"/>
                    <a:pt x="1" y="11"/>
                    <a:pt x="1" y="7"/>
                  </a:cubicBezTo>
                  <a:cubicBezTo>
                    <a:pt x="0" y="3"/>
                    <a:pt x="3" y="0"/>
                    <a:pt x="7" y="1"/>
                  </a:cubicBezTo>
                  <a:cubicBezTo>
                    <a:pt x="11" y="1"/>
                    <a:pt x="15" y="5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0" name="Group 64">
            <a:extLst>
              <a:ext uri="{FF2B5EF4-FFF2-40B4-BE49-F238E27FC236}">
                <a16:creationId xmlns:a16="http://schemas.microsoft.com/office/drawing/2014/main" id="{7AFF5C2C-DC12-4C4A-9422-735DFA0D509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6048" y="9151825"/>
            <a:ext cx="1047050" cy="533195"/>
            <a:chOff x="1991" y="3761"/>
            <a:chExt cx="758" cy="386"/>
          </a:xfrm>
          <a:solidFill>
            <a:srgbClr val="FED6AA"/>
          </a:solidFill>
        </p:grpSpPr>
        <p:sp>
          <p:nvSpPr>
            <p:cNvPr id="141" name="Freeform 65">
              <a:extLst>
                <a:ext uri="{FF2B5EF4-FFF2-40B4-BE49-F238E27FC236}">
                  <a16:creationId xmlns:a16="http://schemas.microsoft.com/office/drawing/2014/main" id="{80729882-1BEB-4253-8298-9AAD0A1A4C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3906"/>
              <a:ext cx="148" cy="118"/>
            </a:xfrm>
            <a:custGeom>
              <a:avLst/>
              <a:gdLst>
                <a:gd name="T0" fmla="*/ 26 w 27"/>
                <a:gd name="T1" fmla="*/ 11 h 21"/>
                <a:gd name="T2" fmla="*/ 15 w 27"/>
                <a:gd name="T3" fmla="*/ 21 h 21"/>
                <a:gd name="T4" fmla="*/ 1 w 27"/>
                <a:gd name="T5" fmla="*/ 11 h 21"/>
                <a:gd name="T6" fmla="*/ 12 w 27"/>
                <a:gd name="T7" fmla="*/ 0 h 21"/>
                <a:gd name="T8" fmla="*/ 26 w 27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26" y="11"/>
                  </a:moveTo>
                  <a:cubicBezTo>
                    <a:pt x="27" y="17"/>
                    <a:pt x="22" y="21"/>
                    <a:pt x="15" y="21"/>
                  </a:cubicBezTo>
                  <a:cubicBezTo>
                    <a:pt x="8" y="21"/>
                    <a:pt x="1" y="16"/>
                    <a:pt x="1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6" y="5"/>
                    <a:pt x="2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66">
              <a:extLst>
                <a:ext uri="{FF2B5EF4-FFF2-40B4-BE49-F238E27FC236}">
                  <a16:creationId xmlns:a16="http://schemas.microsoft.com/office/drawing/2014/main" id="{1AB8A50A-313E-4D67-84FF-EA6251F97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9" y="3761"/>
              <a:ext cx="126" cy="140"/>
            </a:xfrm>
            <a:custGeom>
              <a:avLst/>
              <a:gdLst>
                <a:gd name="T0" fmla="*/ 22 w 23"/>
                <a:gd name="T1" fmla="*/ 14 h 25"/>
                <a:gd name="T2" fmla="*/ 11 w 23"/>
                <a:gd name="T3" fmla="*/ 24 h 25"/>
                <a:gd name="T4" fmla="*/ 0 w 23"/>
                <a:gd name="T5" fmla="*/ 11 h 25"/>
                <a:gd name="T6" fmla="*/ 12 w 23"/>
                <a:gd name="T7" fmla="*/ 1 h 25"/>
                <a:gd name="T8" fmla="*/ 22 w 23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22" y="14"/>
                  </a:moveTo>
                  <a:cubicBezTo>
                    <a:pt x="22" y="20"/>
                    <a:pt x="17" y="25"/>
                    <a:pt x="11" y="24"/>
                  </a:cubicBez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6" y="0"/>
                    <a:pt x="12" y="1"/>
                  </a:cubicBezTo>
                  <a:cubicBezTo>
                    <a:pt x="18" y="1"/>
                    <a:pt x="23" y="7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67">
              <a:extLst>
                <a:ext uri="{FF2B5EF4-FFF2-40B4-BE49-F238E27FC236}">
                  <a16:creationId xmlns:a16="http://schemas.microsoft.com/office/drawing/2014/main" id="{668D8FD4-7405-4965-9243-C8B8FCF4D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6" y="3761"/>
              <a:ext cx="204" cy="156"/>
            </a:xfrm>
            <a:custGeom>
              <a:avLst/>
              <a:gdLst>
                <a:gd name="T0" fmla="*/ 37 w 37"/>
                <a:gd name="T1" fmla="*/ 11 h 28"/>
                <a:gd name="T2" fmla="*/ 12 w 37"/>
                <a:gd name="T3" fmla="*/ 22 h 28"/>
                <a:gd name="T4" fmla="*/ 22 w 37"/>
                <a:gd name="T5" fmla="*/ 1 h 28"/>
                <a:gd name="T6" fmla="*/ 37 w 37"/>
                <a:gd name="T7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8">
                  <a:moveTo>
                    <a:pt x="37" y="11"/>
                  </a:moveTo>
                  <a:cubicBezTo>
                    <a:pt x="36" y="22"/>
                    <a:pt x="21" y="28"/>
                    <a:pt x="12" y="22"/>
                  </a:cubicBezTo>
                  <a:cubicBezTo>
                    <a:pt x="0" y="15"/>
                    <a:pt x="11" y="2"/>
                    <a:pt x="22" y="1"/>
                  </a:cubicBezTo>
                  <a:cubicBezTo>
                    <a:pt x="31" y="0"/>
                    <a:pt x="37" y="5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68">
              <a:extLst>
                <a:ext uri="{FF2B5EF4-FFF2-40B4-BE49-F238E27FC236}">
                  <a16:creationId xmlns:a16="http://schemas.microsoft.com/office/drawing/2014/main" id="{381ECCC2-134C-46F2-9B9A-FF19BA9E0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4058"/>
              <a:ext cx="137" cy="89"/>
            </a:xfrm>
            <a:custGeom>
              <a:avLst/>
              <a:gdLst>
                <a:gd name="T0" fmla="*/ 24 w 25"/>
                <a:gd name="T1" fmla="*/ 7 h 16"/>
                <a:gd name="T2" fmla="*/ 14 w 25"/>
                <a:gd name="T3" fmla="*/ 16 h 16"/>
                <a:gd name="T4" fmla="*/ 1 w 25"/>
                <a:gd name="T5" fmla="*/ 9 h 16"/>
                <a:gd name="T6" fmla="*/ 11 w 25"/>
                <a:gd name="T7" fmla="*/ 1 h 16"/>
                <a:gd name="T8" fmla="*/ 24 w 2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4" y="7"/>
                  </a:moveTo>
                  <a:cubicBezTo>
                    <a:pt x="25" y="11"/>
                    <a:pt x="21" y="15"/>
                    <a:pt x="14" y="16"/>
                  </a:cubicBezTo>
                  <a:cubicBezTo>
                    <a:pt x="8" y="16"/>
                    <a:pt x="2" y="13"/>
                    <a:pt x="1" y="9"/>
                  </a:cubicBezTo>
                  <a:cubicBezTo>
                    <a:pt x="0" y="5"/>
                    <a:pt x="4" y="1"/>
                    <a:pt x="11" y="1"/>
                  </a:cubicBezTo>
                  <a:cubicBezTo>
                    <a:pt x="17" y="0"/>
                    <a:pt x="23" y="3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69">
              <a:extLst>
                <a:ext uri="{FF2B5EF4-FFF2-40B4-BE49-F238E27FC236}">
                  <a16:creationId xmlns:a16="http://schemas.microsoft.com/office/drawing/2014/main" id="{35E4D32D-6579-4356-9991-54B14EC7D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1" y="3906"/>
              <a:ext cx="83" cy="90"/>
            </a:xfrm>
            <a:custGeom>
              <a:avLst/>
              <a:gdLst>
                <a:gd name="T0" fmla="*/ 15 w 15"/>
                <a:gd name="T1" fmla="*/ 9 h 16"/>
                <a:gd name="T2" fmla="*/ 8 w 15"/>
                <a:gd name="T3" fmla="*/ 15 h 16"/>
                <a:gd name="T4" fmla="*/ 1 w 15"/>
                <a:gd name="T5" fmla="*/ 7 h 16"/>
                <a:gd name="T6" fmla="*/ 7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5" y="13"/>
                    <a:pt x="12" y="16"/>
                    <a:pt x="8" y="15"/>
                  </a:cubicBezTo>
                  <a:cubicBezTo>
                    <a:pt x="4" y="14"/>
                    <a:pt x="1" y="11"/>
                    <a:pt x="1" y="7"/>
                  </a:cubicBezTo>
                  <a:cubicBezTo>
                    <a:pt x="0" y="3"/>
                    <a:pt x="3" y="0"/>
                    <a:pt x="7" y="1"/>
                  </a:cubicBezTo>
                  <a:cubicBezTo>
                    <a:pt x="11" y="1"/>
                    <a:pt x="15" y="5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6" name="TextBox 145">
            <a:extLst>
              <a:ext uri="{FF2B5EF4-FFF2-40B4-BE49-F238E27FC236}">
                <a16:creationId xmlns:a16="http://schemas.microsoft.com/office/drawing/2014/main" id="{480839F0-99C7-494A-A7C0-3FC0926EAFEE}"/>
              </a:ext>
            </a:extLst>
          </p:cNvPr>
          <p:cNvSpPr txBox="1"/>
          <p:nvPr/>
        </p:nvSpPr>
        <p:spPr>
          <a:xfrm>
            <a:off x="1357638" y="1817721"/>
            <a:ext cx="40408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solidFill>
                  <a:srgbClr val="E2814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CREATIVE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964455D2-6AF8-48A6-AC5D-F4A068D01919}"/>
              </a:ext>
            </a:extLst>
          </p:cNvPr>
          <p:cNvSpPr txBox="1"/>
          <p:nvPr/>
        </p:nvSpPr>
        <p:spPr>
          <a:xfrm>
            <a:off x="1370890" y="2990288"/>
            <a:ext cx="38514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koncone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memet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ndue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kantor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dewe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sugih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nemen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lek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ditakoki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rahasiane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dikei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uapik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enakan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lek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dijak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ngobrol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sambil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ngopi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48" name="Picture" descr="A picture containing person, table, indoor, computer&#10;&#10;Description automatically generated">
            <a:extLst>
              <a:ext uri="{FF2B5EF4-FFF2-40B4-BE49-F238E27FC236}">
                <a16:creationId xmlns:a16="http://schemas.microsoft.com/office/drawing/2014/main" id="{6BF60E2D-A1C9-4EE1-B973-8A56C8473C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1265" r="20962" b="8318"/>
          <a:stretch>
            <a:fillRect/>
          </a:stretch>
        </p:blipFill>
        <p:spPr>
          <a:xfrm>
            <a:off x="816015" y="5705740"/>
            <a:ext cx="5108138" cy="4808180"/>
          </a:xfrm>
          <a:custGeom>
            <a:avLst/>
            <a:gdLst>
              <a:gd name="connsiteX0" fmla="*/ 3478618 w 5108138"/>
              <a:gd name="connsiteY0" fmla="*/ 2076 h 4808180"/>
              <a:gd name="connsiteX1" fmla="*/ 4471758 w 5108138"/>
              <a:gd name="connsiteY1" fmla="*/ 446675 h 4808180"/>
              <a:gd name="connsiteX2" fmla="*/ 4406420 w 5108138"/>
              <a:gd name="connsiteY2" fmla="*/ 3964237 h 4808180"/>
              <a:gd name="connsiteX3" fmla="*/ 3158462 w 5108138"/>
              <a:gd name="connsiteY3" fmla="*/ 4781514 h 4808180"/>
              <a:gd name="connsiteX4" fmla="*/ 1701422 w 5108138"/>
              <a:gd name="connsiteY4" fmla="*/ 4160384 h 4808180"/>
              <a:gd name="connsiteX5" fmla="*/ 1028439 w 5108138"/>
              <a:gd name="connsiteY5" fmla="*/ 2833125 h 4808180"/>
              <a:gd name="connsiteX6" fmla="*/ 192111 w 5108138"/>
              <a:gd name="connsiteY6" fmla="*/ 1702013 h 4808180"/>
              <a:gd name="connsiteX7" fmla="*/ 224780 w 5108138"/>
              <a:gd name="connsiteY7" fmla="*/ 394369 h 4808180"/>
              <a:gd name="connsiteX8" fmla="*/ 1237521 w 5108138"/>
              <a:gd name="connsiteY8" fmla="*/ 145917 h 4808180"/>
              <a:gd name="connsiteX9" fmla="*/ 2315600 w 5108138"/>
              <a:gd name="connsiteY9" fmla="*/ 250528 h 4808180"/>
              <a:gd name="connsiteX10" fmla="*/ 3478618 w 5108138"/>
              <a:gd name="connsiteY10" fmla="*/ 2076 h 480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08138" h="4808180">
                <a:moveTo>
                  <a:pt x="3478618" y="2076"/>
                </a:moveTo>
                <a:cubicBezTo>
                  <a:pt x="3837978" y="15153"/>
                  <a:pt x="4210406" y="204761"/>
                  <a:pt x="4471758" y="446675"/>
                </a:cubicBezTo>
                <a:cubicBezTo>
                  <a:pt x="5477965" y="1362026"/>
                  <a:pt x="5164342" y="3009657"/>
                  <a:pt x="4406420" y="3964237"/>
                </a:cubicBezTo>
                <a:cubicBezTo>
                  <a:pt x="4092797" y="4363068"/>
                  <a:pt x="3655031" y="4683441"/>
                  <a:pt x="3158462" y="4781514"/>
                </a:cubicBezTo>
                <a:cubicBezTo>
                  <a:pt x="2563885" y="4892664"/>
                  <a:pt x="2028112" y="4650750"/>
                  <a:pt x="1701422" y="4160384"/>
                </a:cubicBezTo>
                <a:cubicBezTo>
                  <a:pt x="1427001" y="3748476"/>
                  <a:pt x="1296325" y="3251571"/>
                  <a:pt x="1028439" y="2833125"/>
                </a:cubicBezTo>
                <a:cubicBezTo>
                  <a:pt x="780154" y="2434294"/>
                  <a:pt x="420794" y="2113921"/>
                  <a:pt x="192111" y="1702013"/>
                </a:cubicBezTo>
                <a:cubicBezTo>
                  <a:pt x="-36573" y="1296644"/>
                  <a:pt x="-101911" y="727818"/>
                  <a:pt x="224780" y="394369"/>
                </a:cubicBezTo>
                <a:cubicBezTo>
                  <a:pt x="479598" y="139379"/>
                  <a:pt x="878161" y="100149"/>
                  <a:pt x="1237521" y="145917"/>
                </a:cubicBezTo>
                <a:cubicBezTo>
                  <a:pt x="1596880" y="185146"/>
                  <a:pt x="1956240" y="289758"/>
                  <a:pt x="2315600" y="250528"/>
                </a:cubicBezTo>
                <a:cubicBezTo>
                  <a:pt x="2707629" y="204761"/>
                  <a:pt x="3080056" y="-24077"/>
                  <a:pt x="3478618" y="2076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40886263"/>
      </p:ext>
    </p:extLst>
  </p:cSld>
  <p:clrMapOvr>
    <a:masterClrMapping/>
  </p:clrMapOvr>
  <p:transition spd="slow" advClick="0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9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7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2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4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accel="21000" decel="4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1" dur="2750" fill="hold"/>
                                        <p:tgtEl>
                                          <p:spTgt spid="1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 animBg="1"/>
      <p:bldP spid="109" grpId="0" animBg="1"/>
      <p:bldP spid="122" grpId="0" animBg="1"/>
      <p:bldP spid="124" grpId="0" animBg="1"/>
      <p:bldP spid="125" grpId="0" animBg="1"/>
      <p:bldP spid="146" grpId="0"/>
      <p:bldP spid="1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Freeform 736"/>
          <p:cNvSpPr>
            <a:spLocks/>
          </p:cNvSpPr>
          <p:nvPr/>
        </p:nvSpPr>
        <p:spPr bwMode="auto">
          <a:xfrm rot="603053">
            <a:off x="1360078" y="137523"/>
            <a:ext cx="5803900" cy="13981113"/>
          </a:xfrm>
          <a:custGeom>
            <a:avLst/>
            <a:gdLst>
              <a:gd name="T0" fmla="*/ 217 w 586"/>
              <a:gd name="T1" fmla="*/ 0 h 1416"/>
              <a:gd name="T2" fmla="*/ 332 w 586"/>
              <a:gd name="T3" fmla="*/ 198 h 1416"/>
              <a:gd name="T4" fmla="*/ 373 w 586"/>
              <a:gd name="T5" fmla="*/ 432 h 1416"/>
              <a:gd name="T6" fmla="*/ 430 w 586"/>
              <a:gd name="T7" fmla="*/ 532 h 1416"/>
              <a:gd name="T8" fmla="*/ 531 w 586"/>
              <a:gd name="T9" fmla="*/ 611 h 1416"/>
              <a:gd name="T10" fmla="*/ 583 w 586"/>
              <a:gd name="T11" fmla="*/ 746 h 1416"/>
              <a:gd name="T12" fmla="*/ 563 w 586"/>
              <a:gd name="T13" fmla="*/ 895 h 1416"/>
              <a:gd name="T14" fmla="*/ 500 w 586"/>
              <a:gd name="T15" fmla="*/ 995 h 1416"/>
              <a:gd name="T16" fmla="*/ 392 w 586"/>
              <a:gd name="T17" fmla="*/ 1045 h 1416"/>
              <a:gd name="T18" fmla="*/ 310 w 586"/>
              <a:gd name="T19" fmla="*/ 1134 h 1416"/>
              <a:gd name="T20" fmla="*/ 211 w 586"/>
              <a:gd name="T21" fmla="*/ 1284 h 1416"/>
              <a:gd name="T22" fmla="*/ 123 w 586"/>
              <a:gd name="T23" fmla="*/ 1316 h 1416"/>
              <a:gd name="T24" fmla="*/ 0 w 586"/>
              <a:gd name="T25" fmla="*/ 1416 h 1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6" h="1416">
                <a:moveTo>
                  <a:pt x="217" y="0"/>
                </a:moveTo>
                <a:cubicBezTo>
                  <a:pt x="241" y="73"/>
                  <a:pt x="295" y="130"/>
                  <a:pt x="332" y="198"/>
                </a:cubicBezTo>
                <a:cubicBezTo>
                  <a:pt x="374" y="275"/>
                  <a:pt x="355" y="350"/>
                  <a:pt x="373" y="432"/>
                </a:cubicBezTo>
                <a:cubicBezTo>
                  <a:pt x="381" y="470"/>
                  <a:pt x="401" y="505"/>
                  <a:pt x="430" y="532"/>
                </a:cubicBezTo>
                <a:cubicBezTo>
                  <a:pt x="461" y="561"/>
                  <a:pt x="501" y="579"/>
                  <a:pt x="531" y="611"/>
                </a:cubicBezTo>
                <a:cubicBezTo>
                  <a:pt x="564" y="647"/>
                  <a:pt x="581" y="698"/>
                  <a:pt x="583" y="746"/>
                </a:cubicBezTo>
                <a:cubicBezTo>
                  <a:pt x="586" y="794"/>
                  <a:pt x="576" y="848"/>
                  <a:pt x="563" y="895"/>
                </a:cubicBezTo>
                <a:cubicBezTo>
                  <a:pt x="552" y="933"/>
                  <a:pt x="532" y="971"/>
                  <a:pt x="500" y="995"/>
                </a:cubicBezTo>
                <a:cubicBezTo>
                  <a:pt x="467" y="1019"/>
                  <a:pt x="426" y="1025"/>
                  <a:pt x="392" y="1045"/>
                </a:cubicBezTo>
                <a:cubicBezTo>
                  <a:pt x="358" y="1066"/>
                  <a:pt x="330" y="1100"/>
                  <a:pt x="310" y="1134"/>
                </a:cubicBezTo>
                <a:cubicBezTo>
                  <a:pt x="278" y="1185"/>
                  <a:pt x="262" y="1251"/>
                  <a:pt x="211" y="1284"/>
                </a:cubicBezTo>
                <a:cubicBezTo>
                  <a:pt x="184" y="1300"/>
                  <a:pt x="152" y="1306"/>
                  <a:pt x="123" y="1316"/>
                </a:cubicBezTo>
                <a:cubicBezTo>
                  <a:pt x="72" y="1334"/>
                  <a:pt x="28" y="1370"/>
                  <a:pt x="0" y="1416"/>
                </a:cubicBezTo>
              </a:path>
            </a:pathLst>
          </a:custGeom>
          <a:noFill/>
          <a:ln w="39688" cap="flat">
            <a:solidFill>
              <a:srgbClr val="11A49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4313569" y="-4764"/>
            <a:ext cx="2695556" cy="4621369"/>
          </a:xfrm>
          <a:custGeom>
            <a:avLst/>
            <a:gdLst>
              <a:gd name="T0" fmla="*/ 358 w 358"/>
              <a:gd name="T1" fmla="*/ 0 h 615"/>
              <a:gd name="T2" fmla="*/ 358 w 358"/>
              <a:gd name="T3" fmla="*/ 613 h 615"/>
              <a:gd name="T4" fmla="*/ 254 w 358"/>
              <a:gd name="T5" fmla="*/ 576 h 615"/>
              <a:gd name="T6" fmla="*/ 148 w 358"/>
              <a:gd name="T7" fmla="*/ 319 h 615"/>
              <a:gd name="T8" fmla="*/ 53 w 358"/>
              <a:gd name="T9" fmla="*/ 249 h 615"/>
              <a:gd name="T10" fmla="*/ 14 w 358"/>
              <a:gd name="T11" fmla="*/ 101 h 615"/>
              <a:gd name="T12" fmla="*/ 0 w 358"/>
              <a:gd name="T13" fmla="*/ 0 h 615"/>
              <a:gd name="T14" fmla="*/ 358 w 358"/>
              <a:gd name="T15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8" h="615">
                <a:moveTo>
                  <a:pt x="358" y="0"/>
                </a:moveTo>
                <a:cubicBezTo>
                  <a:pt x="358" y="613"/>
                  <a:pt x="358" y="613"/>
                  <a:pt x="358" y="613"/>
                </a:cubicBezTo>
                <a:cubicBezTo>
                  <a:pt x="320" y="615"/>
                  <a:pt x="281" y="603"/>
                  <a:pt x="254" y="576"/>
                </a:cubicBezTo>
                <a:cubicBezTo>
                  <a:pt x="187" y="510"/>
                  <a:pt x="215" y="385"/>
                  <a:pt x="148" y="319"/>
                </a:cubicBezTo>
                <a:cubicBezTo>
                  <a:pt x="120" y="291"/>
                  <a:pt x="79" y="279"/>
                  <a:pt x="53" y="249"/>
                </a:cubicBezTo>
                <a:cubicBezTo>
                  <a:pt x="17" y="211"/>
                  <a:pt x="15" y="154"/>
                  <a:pt x="14" y="101"/>
                </a:cubicBezTo>
                <a:cubicBezTo>
                  <a:pt x="14" y="67"/>
                  <a:pt x="12" y="32"/>
                  <a:pt x="0" y="0"/>
                </a:cubicBezTo>
                <a:lnTo>
                  <a:pt x="358" y="0"/>
                </a:lnTo>
                <a:close/>
              </a:path>
            </a:pathLst>
          </a:custGeom>
          <a:solidFill>
            <a:srgbClr val="92E2D9"/>
          </a:solidFill>
          <a:ln>
            <a:noFill/>
          </a:ln>
          <a:effectLst>
            <a:outerShdw blurRad="127000" dist="38100" dir="8100000" sx="101000" sy="101000" algn="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9"/>
          <p:cNvSpPr>
            <a:spLocks/>
          </p:cNvSpPr>
          <p:nvPr/>
        </p:nvSpPr>
        <p:spPr bwMode="auto">
          <a:xfrm>
            <a:off x="5820938" y="-4764"/>
            <a:ext cx="1098976" cy="2037731"/>
          </a:xfrm>
          <a:custGeom>
            <a:avLst/>
            <a:gdLst>
              <a:gd name="T0" fmla="*/ 40 w 160"/>
              <a:gd name="T1" fmla="*/ 30 h 299"/>
              <a:gd name="T2" fmla="*/ 146 w 160"/>
              <a:gd name="T3" fmla="*/ 287 h 299"/>
              <a:gd name="T4" fmla="*/ 160 w 160"/>
              <a:gd name="T5" fmla="*/ 299 h 299"/>
              <a:gd name="T6" fmla="*/ 160 w 160"/>
              <a:gd name="T7" fmla="*/ 0 h 299"/>
              <a:gd name="T8" fmla="*/ 0 w 160"/>
              <a:gd name="T9" fmla="*/ 0 h 299"/>
              <a:gd name="T10" fmla="*/ 40 w 160"/>
              <a:gd name="T11" fmla="*/ 3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" h="299">
                <a:moveTo>
                  <a:pt x="40" y="30"/>
                </a:moveTo>
                <a:cubicBezTo>
                  <a:pt x="108" y="96"/>
                  <a:pt x="79" y="221"/>
                  <a:pt x="146" y="287"/>
                </a:cubicBezTo>
                <a:cubicBezTo>
                  <a:pt x="151" y="292"/>
                  <a:pt x="155" y="295"/>
                  <a:pt x="160" y="299"/>
                </a:cubicBezTo>
                <a:cubicBezTo>
                  <a:pt x="160" y="0"/>
                  <a:pt x="160" y="0"/>
                  <a:pt x="160" y="0"/>
                </a:cubicBezTo>
                <a:cubicBezTo>
                  <a:pt x="0" y="0"/>
                  <a:pt x="0" y="0"/>
                  <a:pt x="0" y="0"/>
                </a:cubicBezTo>
                <a:cubicBezTo>
                  <a:pt x="15" y="9"/>
                  <a:pt x="29" y="18"/>
                  <a:pt x="40" y="30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"/>
          <p:cNvSpPr>
            <a:spLocks/>
          </p:cNvSpPr>
          <p:nvPr/>
        </p:nvSpPr>
        <p:spPr bwMode="auto">
          <a:xfrm>
            <a:off x="5606419" y="598236"/>
            <a:ext cx="257528" cy="224476"/>
          </a:xfrm>
          <a:custGeom>
            <a:avLst/>
            <a:gdLst>
              <a:gd name="T0" fmla="*/ 27 w 28"/>
              <a:gd name="T1" fmla="*/ 11 h 24"/>
              <a:gd name="T2" fmla="*/ 16 w 28"/>
              <a:gd name="T3" fmla="*/ 24 h 24"/>
              <a:gd name="T4" fmla="*/ 1 w 28"/>
              <a:gd name="T5" fmla="*/ 12 h 24"/>
              <a:gd name="T6" fmla="*/ 12 w 28"/>
              <a:gd name="T7" fmla="*/ 0 h 24"/>
              <a:gd name="T8" fmla="*/ 27 w 28"/>
              <a:gd name="T9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4">
                <a:moveTo>
                  <a:pt x="27" y="11"/>
                </a:moveTo>
                <a:cubicBezTo>
                  <a:pt x="28" y="18"/>
                  <a:pt x="23" y="24"/>
                  <a:pt x="16" y="24"/>
                </a:cubicBezTo>
                <a:cubicBezTo>
                  <a:pt x="9" y="24"/>
                  <a:pt x="2" y="19"/>
                  <a:pt x="1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6" y="5"/>
                  <a:pt x="27" y="11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4"/>
          <p:cNvSpPr>
            <a:spLocks/>
          </p:cNvSpPr>
          <p:nvPr/>
        </p:nvSpPr>
        <p:spPr bwMode="auto">
          <a:xfrm>
            <a:off x="5275615" y="300778"/>
            <a:ext cx="210705" cy="260282"/>
          </a:xfrm>
          <a:custGeom>
            <a:avLst/>
            <a:gdLst>
              <a:gd name="T0" fmla="*/ 23 w 23"/>
              <a:gd name="T1" fmla="*/ 15 h 28"/>
              <a:gd name="T2" fmla="*/ 12 w 23"/>
              <a:gd name="T3" fmla="*/ 27 h 28"/>
              <a:gd name="T4" fmla="*/ 1 w 23"/>
              <a:gd name="T5" fmla="*/ 13 h 28"/>
              <a:gd name="T6" fmla="*/ 12 w 23"/>
              <a:gd name="T7" fmla="*/ 0 h 28"/>
              <a:gd name="T8" fmla="*/ 23 w 23"/>
              <a:gd name="T9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8">
                <a:moveTo>
                  <a:pt x="23" y="15"/>
                </a:moveTo>
                <a:cubicBezTo>
                  <a:pt x="23" y="22"/>
                  <a:pt x="19" y="28"/>
                  <a:pt x="12" y="27"/>
                </a:cubicBezTo>
                <a:cubicBezTo>
                  <a:pt x="6" y="27"/>
                  <a:pt x="1" y="20"/>
                  <a:pt x="1" y="13"/>
                </a:cubicBezTo>
                <a:cubicBezTo>
                  <a:pt x="0" y="5"/>
                  <a:pt x="5" y="0"/>
                  <a:pt x="12" y="0"/>
                </a:cubicBezTo>
                <a:cubicBezTo>
                  <a:pt x="18" y="1"/>
                  <a:pt x="23" y="7"/>
                  <a:pt x="23" y="15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5"/>
          <p:cNvSpPr>
            <a:spLocks/>
          </p:cNvSpPr>
          <p:nvPr/>
        </p:nvSpPr>
        <p:spPr bwMode="auto">
          <a:xfrm>
            <a:off x="6005089" y="239163"/>
            <a:ext cx="338779" cy="308482"/>
          </a:xfrm>
          <a:custGeom>
            <a:avLst/>
            <a:gdLst>
              <a:gd name="T0" fmla="*/ 36 w 37"/>
              <a:gd name="T1" fmla="*/ 12 h 33"/>
              <a:gd name="T2" fmla="*/ 12 w 37"/>
              <a:gd name="T3" fmla="*/ 27 h 33"/>
              <a:gd name="T4" fmla="*/ 21 w 37"/>
              <a:gd name="T5" fmla="*/ 1 h 33"/>
              <a:gd name="T6" fmla="*/ 36 w 37"/>
              <a:gd name="T7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3">
                <a:moveTo>
                  <a:pt x="36" y="12"/>
                </a:moveTo>
                <a:cubicBezTo>
                  <a:pt x="37" y="24"/>
                  <a:pt x="22" y="33"/>
                  <a:pt x="12" y="27"/>
                </a:cubicBezTo>
                <a:cubicBezTo>
                  <a:pt x="0" y="19"/>
                  <a:pt x="9" y="3"/>
                  <a:pt x="21" y="1"/>
                </a:cubicBezTo>
                <a:cubicBezTo>
                  <a:pt x="29" y="0"/>
                  <a:pt x="36" y="5"/>
                  <a:pt x="36" y="12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"/>
          <p:cNvSpPr>
            <a:spLocks/>
          </p:cNvSpPr>
          <p:nvPr/>
        </p:nvSpPr>
        <p:spPr bwMode="auto">
          <a:xfrm>
            <a:off x="6250977" y="876446"/>
            <a:ext cx="238247" cy="185915"/>
          </a:xfrm>
          <a:custGeom>
            <a:avLst/>
            <a:gdLst>
              <a:gd name="T0" fmla="*/ 24 w 26"/>
              <a:gd name="T1" fmla="*/ 8 h 20"/>
              <a:gd name="T2" fmla="*/ 15 w 26"/>
              <a:gd name="T3" fmla="*/ 19 h 20"/>
              <a:gd name="T4" fmla="*/ 1 w 26"/>
              <a:gd name="T5" fmla="*/ 12 h 20"/>
              <a:gd name="T6" fmla="*/ 10 w 26"/>
              <a:gd name="T7" fmla="*/ 2 h 20"/>
              <a:gd name="T8" fmla="*/ 24 w 26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0">
                <a:moveTo>
                  <a:pt x="24" y="8"/>
                </a:moveTo>
                <a:cubicBezTo>
                  <a:pt x="26" y="13"/>
                  <a:pt x="21" y="18"/>
                  <a:pt x="15" y="19"/>
                </a:cubicBezTo>
                <a:cubicBezTo>
                  <a:pt x="9" y="20"/>
                  <a:pt x="3" y="17"/>
                  <a:pt x="1" y="12"/>
                </a:cubicBezTo>
                <a:cubicBezTo>
                  <a:pt x="0" y="7"/>
                  <a:pt x="4" y="3"/>
                  <a:pt x="10" y="2"/>
                </a:cubicBezTo>
                <a:cubicBezTo>
                  <a:pt x="17" y="0"/>
                  <a:pt x="23" y="3"/>
                  <a:pt x="24" y="8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7"/>
          <p:cNvSpPr>
            <a:spLocks/>
          </p:cNvSpPr>
          <p:nvPr/>
        </p:nvSpPr>
        <p:spPr bwMode="auto">
          <a:xfrm>
            <a:off x="5036362" y="637923"/>
            <a:ext cx="137715" cy="158373"/>
          </a:xfrm>
          <a:custGeom>
            <a:avLst/>
            <a:gdLst>
              <a:gd name="T0" fmla="*/ 14 w 15"/>
              <a:gd name="T1" fmla="*/ 9 h 17"/>
              <a:gd name="T2" fmla="*/ 8 w 15"/>
              <a:gd name="T3" fmla="*/ 17 h 17"/>
              <a:gd name="T4" fmla="*/ 0 w 15"/>
              <a:gd name="T5" fmla="*/ 8 h 17"/>
              <a:gd name="T6" fmla="*/ 6 w 15"/>
              <a:gd name="T7" fmla="*/ 0 h 17"/>
              <a:gd name="T8" fmla="*/ 14 w 15"/>
              <a:gd name="T9" fmla="*/ 9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7">
                <a:moveTo>
                  <a:pt x="14" y="9"/>
                </a:moveTo>
                <a:cubicBezTo>
                  <a:pt x="15" y="14"/>
                  <a:pt x="12" y="17"/>
                  <a:pt x="8" y="17"/>
                </a:cubicBezTo>
                <a:cubicBezTo>
                  <a:pt x="4" y="16"/>
                  <a:pt x="1" y="12"/>
                  <a:pt x="0" y="8"/>
                </a:cubicBezTo>
                <a:cubicBezTo>
                  <a:pt x="0" y="3"/>
                  <a:pt x="2" y="0"/>
                  <a:pt x="6" y="0"/>
                </a:cubicBezTo>
                <a:cubicBezTo>
                  <a:pt x="10" y="1"/>
                  <a:pt x="14" y="5"/>
                  <a:pt x="14" y="9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3"/>
          <p:cNvSpPr>
            <a:spLocks/>
          </p:cNvSpPr>
          <p:nvPr/>
        </p:nvSpPr>
        <p:spPr bwMode="auto">
          <a:xfrm rot="6618267">
            <a:off x="5961258" y="4030631"/>
            <a:ext cx="257528" cy="224476"/>
          </a:xfrm>
          <a:custGeom>
            <a:avLst/>
            <a:gdLst>
              <a:gd name="T0" fmla="*/ 27 w 28"/>
              <a:gd name="T1" fmla="*/ 11 h 24"/>
              <a:gd name="T2" fmla="*/ 16 w 28"/>
              <a:gd name="T3" fmla="*/ 24 h 24"/>
              <a:gd name="T4" fmla="*/ 1 w 28"/>
              <a:gd name="T5" fmla="*/ 12 h 24"/>
              <a:gd name="T6" fmla="*/ 12 w 28"/>
              <a:gd name="T7" fmla="*/ 0 h 24"/>
              <a:gd name="T8" fmla="*/ 27 w 28"/>
              <a:gd name="T9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4">
                <a:moveTo>
                  <a:pt x="27" y="11"/>
                </a:moveTo>
                <a:cubicBezTo>
                  <a:pt x="28" y="18"/>
                  <a:pt x="23" y="24"/>
                  <a:pt x="16" y="24"/>
                </a:cubicBezTo>
                <a:cubicBezTo>
                  <a:pt x="9" y="24"/>
                  <a:pt x="2" y="19"/>
                  <a:pt x="1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6" y="5"/>
                  <a:pt x="27" y="11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5"/>
          <p:cNvSpPr>
            <a:spLocks/>
          </p:cNvSpPr>
          <p:nvPr/>
        </p:nvSpPr>
        <p:spPr bwMode="auto">
          <a:xfrm rot="6618267">
            <a:off x="6359928" y="3671558"/>
            <a:ext cx="338779" cy="308482"/>
          </a:xfrm>
          <a:custGeom>
            <a:avLst/>
            <a:gdLst>
              <a:gd name="T0" fmla="*/ 36 w 37"/>
              <a:gd name="T1" fmla="*/ 12 h 33"/>
              <a:gd name="T2" fmla="*/ 12 w 37"/>
              <a:gd name="T3" fmla="*/ 27 h 33"/>
              <a:gd name="T4" fmla="*/ 21 w 37"/>
              <a:gd name="T5" fmla="*/ 1 h 33"/>
              <a:gd name="T6" fmla="*/ 36 w 37"/>
              <a:gd name="T7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3">
                <a:moveTo>
                  <a:pt x="36" y="12"/>
                </a:moveTo>
                <a:cubicBezTo>
                  <a:pt x="37" y="24"/>
                  <a:pt x="22" y="33"/>
                  <a:pt x="12" y="27"/>
                </a:cubicBezTo>
                <a:cubicBezTo>
                  <a:pt x="0" y="19"/>
                  <a:pt x="9" y="3"/>
                  <a:pt x="21" y="1"/>
                </a:cubicBezTo>
                <a:cubicBezTo>
                  <a:pt x="29" y="0"/>
                  <a:pt x="36" y="5"/>
                  <a:pt x="36" y="12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6"/>
          <p:cNvSpPr>
            <a:spLocks/>
          </p:cNvSpPr>
          <p:nvPr/>
        </p:nvSpPr>
        <p:spPr bwMode="auto">
          <a:xfrm rot="6618267">
            <a:off x="6605816" y="4308841"/>
            <a:ext cx="238247" cy="185915"/>
          </a:xfrm>
          <a:custGeom>
            <a:avLst/>
            <a:gdLst>
              <a:gd name="T0" fmla="*/ 24 w 26"/>
              <a:gd name="T1" fmla="*/ 8 h 20"/>
              <a:gd name="T2" fmla="*/ 15 w 26"/>
              <a:gd name="T3" fmla="*/ 19 h 20"/>
              <a:gd name="T4" fmla="*/ 1 w 26"/>
              <a:gd name="T5" fmla="*/ 12 h 20"/>
              <a:gd name="T6" fmla="*/ 10 w 26"/>
              <a:gd name="T7" fmla="*/ 2 h 20"/>
              <a:gd name="T8" fmla="*/ 24 w 26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0">
                <a:moveTo>
                  <a:pt x="24" y="8"/>
                </a:moveTo>
                <a:cubicBezTo>
                  <a:pt x="26" y="13"/>
                  <a:pt x="21" y="18"/>
                  <a:pt x="15" y="19"/>
                </a:cubicBezTo>
                <a:cubicBezTo>
                  <a:pt x="9" y="20"/>
                  <a:pt x="3" y="17"/>
                  <a:pt x="1" y="12"/>
                </a:cubicBezTo>
                <a:cubicBezTo>
                  <a:pt x="0" y="7"/>
                  <a:pt x="4" y="3"/>
                  <a:pt x="10" y="2"/>
                </a:cubicBezTo>
                <a:cubicBezTo>
                  <a:pt x="17" y="0"/>
                  <a:pt x="23" y="3"/>
                  <a:pt x="24" y="8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1"/>
          <p:cNvSpPr>
            <a:spLocks/>
          </p:cNvSpPr>
          <p:nvPr/>
        </p:nvSpPr>
        <p:spPr bwMode="auto">
          <a:xfrm>
            <a:off x="-1075873" y="-1239424"/>
            <a:ext cx="6530923" cy="8309181"/>
          </a:xfrm>
          <a:custGeom>
            <a:avLst/>
            <a:gdLst>
              <a:gd name="T0" fmla="*/ 74 w 776"/>
              <a:gd name="T1" fmla="*/ 929 h 988"/>
              <a:gd name="T2" fmla="*/ 560 w 776"/>
              <a:gd name="T3" fmla="*/ 923 h 988"/>
              <a:gd name="T4" fmla="*/ 733 w 776"/>
              <a:gd name="T5" fmla="*/ 765 h 988"/>
              <a:gd name="T6" fmla="*/ 698 w 776"/>
              <a:gd name="T7" fmla="*/ 494 h 988"/>
              <a:gd name="T8" fmla="*/ 612 w 776"/>
              <a:gd name="T9" fmla="*/ 332 h 988"/>
              <a:gd name="T10" fmla="*/ 594 w 776"/>
              <a:gd name="T11" fmla="*/ 209 h 988"/>
              <a:gd name="T12" fmla="*/ 611 w 776"/>
              <a:gd name="T13" fmla="*/ 89 h 988"/>
              <a:gd name="T14" fmla="*/ 604 w 776"/>
              <a:gd name="T15" fmla="*/ 57 h 988"/>
              <a:gd name="T16" fmla="*/ 566 w 776"/>
              <a:gd name="T17" fmla="*/ 36 h 988"/>
              <a:gd name="T18" fmla="*/ 152 w 776"/>
              <a:gd name="T19" fmla="*/ 94 h 988"/>
              <a:gd name="T20" fmla="*/ 76 w 776"/>
              <a:gd name="T21" fmla="*/ 159 h 988"/>
              <a:gd name="T22" fmla="*/ 33 w 776"/>
              <a:gd name="T23" fmla="*/ 256 h 988"/>
              <a:gd name="T24" fmla="*/ 25 w 776"/>
              <a:gd name="T25" fmla="*/ 642 h 988"/>
              <a:gd name="T26" fmla="*/ 124 w 776"/>
              <a:gd name="T27" fmla="*/ 915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76" h="988">
                <a:moveTo>
                  <a:pt x="74" y="929"/>
                </a:moveTo>
                <a:cubicBezTo>
                  <a:pt x="231" y="968"/>
                  <a:pt x="408" y="988"/>
                  <a:pt x="560" y="923"/>
                </a:cubicBezTo>
                <a:cubicBezTo>
                  <a:pt x="634" y="891"/>
                  <a:pt x="699" y="837"/>
                  <a:pt x="733" y="765"/>
                </a:cubicBezTo>
                <a:cubicBezTo>
                  <a:pt x="776" y="673"/>
                  <a:pt x="745" y="577"/>
                  <a:pt x="698" y="494"/>
                </a:cubicBezTo>
                <a:cubicBezTo>
                  <a:pt x="668" y="441"/>
                  <a:pt x="632" y="390"/>
                  <a:pt x="612" y="332"/>
                </a:cubicBezTo>
                <a:cubicBezTo>
                  <a:pt x="599" y="292"/>
                  <a:pt x="593" y="250"/>
                  <a:pt x="594" y="209"/>
                </a:cubicBezTo>
                <a:cubicBezTo>
                  <a:pt x="596" y="168"/>
                  <a:pt x="611" y="130"/>
                  <a:pt x="611" y="89"/>
                </a:cubicBezTo>
                <a:cubicBezTo>
                  <a:pt x="611" y="78"/>
                  <a:pt x="610" y="66"/>
                  <a:pt x="604" y="57"/>
                </a:cubicBezTo>
                <a:cubicBezTo>
                  <a:pt x="596" y="44"/>
                  <a:pt x="580" y="39"/>
                  <a:pt x="566" y="36"/>
                </a:cubicBezTo>
                <a:cubicBezTo>
                  <a:pt x="428" y="0"/>
                  <a:pt x="275" y="21"/>
                  <a:pt x="152" y="94"/>
                </a:cubicBezTo>
                <a:cubicBezTo>
                  <a:pt x="123" y="111"/>
                  <a:pt x="96" y="132"/>
                  <a:pt x="76" y="159"/>
                </a:cubicBezTo>
                <a:cubicBezTo>
                  <a:pt x="54" y="187"/>
                  <a:pt x="42" y="222"/>
                  <a:pt x="33" y="256"/>
                </a:cubicBezTo>
                <a:cubicBezTo>
                  <a:pt x="0" y="381"/>
                  <a:pt x="4" y="514"/>
                  <a:pt x="25" y="642"/>
                </a:cubicBezTo>
                <a:cubicBezTo>
                  <a:pt x="42" y="738"/>
                  <a:pt x="69" y="834"/>
                  <a:pt x="124" y="915"/>
                </a:cubicBezTo>
              </a:path>
            </a:pathLst>
          </a:custGeom>
          <a:solidFill>
            <a:srgbClr val="FCE3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" name="Freeform 702"/>
          <p:cNvSpPr>
            <a:spLocks/>
          </p:cNvSpPr>
          <p:nvPr/>
        </p:nvSpPr>
        <p:spPr bwMode="auto">
          <a:xfrm>
            <a:off x="-273250" y="11045824"/>
            <a:ext cx="2166164" cy="2305628"/>
          </a:xfrm>
          <a:custGeom>
            <a:avLst/>
            <a:gdLst>
              <a:gd name="T0" fmla="*/ 281 w 306"/>
              <a:gd name="T1" fmla="*/ 241 h 326"/>
              <a:gd name="T2" fmla="*/ 284 w 306"/>
              <a:gd name="T3" fmla="*/ 246 h 326"/>
              <a:gd name="T4" fmla="*/ 288 w 306"/>
              <a:gd name="T5" fmla="*/ 307 h 326"/>
              <a:gd name="T6" fmla="*/ 260 w 306"/>
              <a:gd name="T7" fmla="*/ 317 h 326"/>
              <a:gd name="T8" fmla="*/ 139 w 306"/>
              <a:gd name="T9" fmla="*/ 326 h 326"/>
              <a:gd name="T10" fmla="*/ 97 w 306"/>
              <a:gd name="T11" fmla="*/ 320 h 326"/>
              <a:gd name="T12" fmla="*/ 33 w 306"/>
              <a:gd name="T13" fmla="*/ 245 h 326"/>
              <a:gd name="T14" fmla="*/ 1 w 306"/>
              <a:gd name="T15" fmla="*/ 58 h 326"/>
              <a:gd name="T16" fmla="*/ 12 w 306"/>
              <a:gd name="T17" fmla="*/ 13 h 326"/>
              <a:gd name="T18" fmla="*/ 51 w 306"/>
              <a:gd name="T19" fmla="*/ 0 h 326"/>
              <a:gd name="T20" fmla="*/ 191 w 306"/>
              <a:gd name="T21" fmla="*/ 84 h 326"/>
              <a:gd name="T22" fmla="*/ 228 w 306"/>
              <a:gd name="T23" fmla="*/ 160 h 326"/>
              <a:gd name="T24" fmla="*/ 281 w 306"/>
              <a:gd name="T25" fmla="*/ 24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6" h="326">
                <a:moveTo>
                  <a:pt x="281" y="241"/>
                </a:moveTo>
                <a:cubicBezTo>
                  <a:pt x="282" y="243"/>
                  <a:pt x="283" y="245"/>
                  <a:pt x="284" y="246"/>
                </a:cubicBezTo>
                <a:cubicBezTo>
                  <a:pt x="295" y="263"/>
                  <a:pt x="306" y="290"/>
                  <a:pt x="288" y="307"/>
                </a:cubicBezTo>
                <a:cubicBezTo>
                  <a:pt x="281" y="314"/>
                  <a:pt x="270" y="316"/>
                  <a:pt x="260" y="317"/>
                </a:cubicBezTo>
                <a:cubicBezTo>
                  <a:pt x="220" y="323"/>
                  <a:pt x="179" y="326"/>
                  <a:pt x="139" y="326"/>
                </a:cubicBezTo>
                <a:cubicBezTo>
                  <a:pt x="125" y="326"/>
                  <a:pt x="110" y="326"/>
                  <a:pt x="97" y="320"/>
                </a:cubicBezTo>
                <a:cubicBezTo>
                  <a:pt x="63" y="305"/>
                  <a:pt x="44" y="280"/>
                  <a:pt x="33" y="245"/>
                </a:cubicBezTo>
                <a:cubicBezTo>
                  <a:pt x="13" y="185"/>
                  <a:pt x="2" y="122"/>
                  <a:pt x="1" y="58"/>
                </a:cubicBezTo>
                <a:cubicBezTo>
                  <a:pt x="0" y="43"/>
                  <a:pt x="1" y="25"/>
                  <a:pt x="12" y="13"/>
                </a:cubicBezTo>
                <a:cubicBezTo>
                  <a:pt x="22" y="3"/>
                  <a:pt x="37" y="0"/>
                  <a:pt x="51" y="0"/>
                </a:cubicBezTo>
                <a:cubicBezTo>
                  <a:pt x="108" y="3"/>
                  <a:pt x="159" y="38"/>
                  <a:pt x="191" y="84"/>
                </a:cubicBezTo>
                <a:cubicBezTo>
                  <a:pt x="207" y="108"/>
                  <a:pt x="215" y="135"/>
                  <a:pt x="228" y="160"/>
                </a:cubicBezTo>
                <a:cubicBezTo>
                  <a:pt x="243" y="189"/>
                  <a:pt x="263" y="214"/>
                  <a:pt x="281" y="241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19" name="Group 705"/>
          <p:cNvGrpSpPr>
            <a:grpSpLocks noChangeAspect="1"/>
          </p:cNvGrpSpPr>
          <p:nvPr/>
        </p:nvGrpSpPr>
        <p:grpSpPr bwMode="auto">
          <a:xfrm rot="20949854">
            <a:off x="121656" y="10567986"/>
            <a:ext cx="1084262" cy="955676"/>
            <a:chOff x="925" y="5242"/>
            <a:chExt cx="683" cy="602"/>
          </a:xfrm>
          <a:solidFill>
            <a:srgbClr val="E9628A"/>
          </a:solidFill>
        </p:grpSpPr>
        <p:sp>
          <p:nvSpPr>
            <p:cNvPr id="721" name="Freeform 706"/>
            <p:cNvSpPr>
              <a:spLocks/>
            </p:cNvSpPr>
            <p:nvPr/>
          </p:nvSpPr>
          <p:spPr bwMode="auto">
            <a:xfrm>
              <a:off x="1173" y="5445"/>
              <a:ext cx="135" cy="158"/>
            </a:xfrm>
            <a:custGeom>
              <a:avLst/>
              <a:gdLst>
                <a:gd name="T0" fmla="*/ 17 w 18"/>
                <a:gd name="T1" fmla="*/ 14 h 21"/>
                <a:gd name="T2" fmla="*/ 6 w 18"/>
                <a:gd name="T3" fmla="*/ 18 h 21"/>
                <a:gd name="T4" fmla="*/ 1 w 18"/>
                <a:gd name="T5" fmla="*/ 7 h 21"/>
                <a:gd name="T6" fmla="*/ 12 w 18"/>
                <a:gd name="T7" fmla="*/ 3 h 21"/>
                <a:gd name="T8" fmla="*/ 17 w 18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7" y="14"/>
                  </a:moveTo>
                  <a:cubicBezTo>
                    <a:pt x="15" y="19"/>
                    <a:pt x="10" y="21"/>
                    <a:pt x="6" y="18"/>
                  </a:cubicBezTo>
                  <a:cubicBezTo>
                    <a:pt x="2" y="16"/>
                    <a:pt x="0" y="11"/>
                    <a:pt x="1" y="7"/>
                  </a:cubicBezTo>
                  <a:cubicBezTo>
                    <a:pt x="3" y="2"/>
                    <a:pt x="8" y="0"/>
                    <a:pt x="12" y="3"/>
                  </a:cubicBezTo>
                  <a:cubicBezTo>
                    <a:pt x="16" y="5"/>
                    <a:pt x="18" y="10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" name="Freeform 707"/>
            <p:cNvSpPr>
              <a:spLocks/>
            </p:cNvSpPr>
            <p:nvPr/>
          </p:nvSpPr>
          <p:spPr bwMode="auto">
            <a:xfrm>
              <a:off x="1090" y="5242"/>
              <a:ext cx="135" cy="158"/>
            </a:xfrm>
            <a:custGeom>
              <a:avLst/>
              <a:gdLst>
                <a:gd name="T0" fmla="*/ 15 w 18"/>
                <a:gd name="T1" fmla="*/ 15 h 21"/>
                <a:gd name="T2" fmla="*/ 5 w 18"/>
                <a:gd name="T3" fmla="*/ 19 h 21"/>
                <a:gd name="T4" fmla="*/ 2 w 18"/>
                <a:gd name="T5" fmla="*/ 6 h 21"/>
                <a:gd name="T6" fmla="*/ 13 w 18"/>
                <a:gd name="T7" fmla="*/ 2 h 21"/>
                <a:gd name="T8" fmla="*/ 15 w 18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5" y="15"/>
                  </a:moveTo>
                  <a:cubicBezTo>
                    <a:pt x="13" y="19"/>
                    <a:pt x="8" y="21"/>
                    <a:pt x="5" y="19"/>
                  </a:cubicBezTo>
                  <a:cubicBezTo>
                    <a:pt x="1" y="16"/>
                    <a:pt x="0" y="11"/>
                    <a:pt x="2" y="6"/>
                  </a:cubicBezTo>
                  <a:cubicBezTo>
                    <a:pt x="5" y="2"/>
                    <a:pt x="10" y="0"/>
                    <a:pt x="13" y="2"/>
                  </a:cubicBezTo>
                  <a:cubicBezTo>
                    <a:pt x="17" y="5"/>
                    <a:pt x="18" y="10"/>
                    <a:pt x="1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" name="Freeform 708"/>
            <p:cNvSpPr>
              <a:spLocks/>
            </p:cNvSpPr>
            <p:nvPr/>
          </p:nvSpPr>
          <p:spPr bwMode="auto">
            <a:xfrm>
              <a:off x="1413" y="5415"/>
              <a:ext cx="195" cy="166"/>
            </a:xfrm>
            <a:custGeom>
              <a:avLst/>
              <a:gdLst>
                <a:gd name="T0" fmla="*/ 24 w 26"/>
                <a:gd name="T1" fmla="*/ 14 h 22"/>
                <a:gd name="T2" fmla="*/ 4 w 26"/>
                <a:gd name="T3" fmla="*/ 15 h 22"/>
                <a:gd name="T4" fmla="*/ 19 w 26"/>
                <a:gd name="T5" fmla="*/ 3 h 22"/>
                <a:gd name="T6" fmla="*/ 24 w 26"/>
                <a:gd name="T7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2">
                  <a:moveTo>
                    <a:pt x="24" y="14"/>
                  </a:moveTo>
                  <a:cubicBezTo>
                    <a:pt x="20" y="22"/>
                    <a:pt x="9" y="22"/>
                    <a:pt x="4" y="15"/>
                  </a:cubicBezTo>
                  <a:cubicBezTo>
                    <a:pt x="0" y="6"/>
                    <a:pt x="11" y="0"/>
                    <a:pt x="19" y="3"/>
                  </a:cubicBezTo>
                  <a:cubicBezTo>
                    <a:pt x="24" y="5"/>
                    <a:pt x="26" y="10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4" name="Freeform 709"/>
            <p:cNvSpPr>
              <a:spLocks/>
            </p:cNvSpPr>
            <p:nvPr/>
          </p:nvSpPr>
          <p:spPr bwMode="auto">
            <a:xfrm>
              <a:off x="1383" y="5731"/>
              <a:ext cx="128" cy="113"/>
            </a:xfrm>
            <a:custGeom>
              <a:avLst/>
              <a:gdLst>
                <a:gd name="T0" fmla="*/ 16 w 17"/>
                <a:gd name="T1" fmla="*/ 10 h 15"/>
                <a:gd name="T2" fmla="*/ 7 w 17"/>
                <a:gd name="T3" fmla="*/ 13 h 15"/>
                <a:gd name="T4" fmla="*/ 1 w 17"/>
                <a:gd name="T5" fmla="*/ 5 h 15"/>
                <a:gd name="T6" fmla="*/ 10 w 17"/>
                <a:gd name="T7" fmla="*/ 1 h 15"/>
                <a:gd name="T8" fmla="*/ 16 w 17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5" y="13"/>
                    <a:pt x="11" y="15"/>
                    <a:pt x="7" y="13"/>
                  </a:cubicBezTo>
                  <a:cubicBezTo>
                    <a:pt x="3" y="12"/>
                    <a:pt x="0" y="8"/>
                    <a:pt x="1" y="5"/>
                  </a:cubicBezTo>
                  <a:cubicBezTo>
                    <a:pt x="2" y="1"/>
                    <a:pt x="6" y="0"/>
                    <a:pt x="10" y="1"/>
                  </a:cubicBezTo>
                  <a:cubicBezTo>
                    <a:pt x="14" y="3"/>
                    <a:pt x="17" y="7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5" name="Freeform 710"/>
            <p:cNvSpPr>
              <a:spLocks/>
            </p:cNvSpPr>
            <p:nvPr/>
          </p:nvSpPr>
          <p:spPr bwMode="auto">
            <a:xfrm>
              <a:off x="925" y="5325"/>
              <a:ext cx="83" cy="98"/>
            </a:xfrm>
            <a:custGeom>
              <a:avLst/>
              <a:gdLst>
                <a:gd name="T0" fmla="*/ 10 w 11"/>
                <a:gd name="T1" fmla="*/ 9 h 13"/>
                <a:gd name="T2" fmla="*/ 4 w 11"/>
                <a:gd name="T3" fmla="*/ 12 h 13"/>
                <a:gd name="T4" fmla="*/ 2 w 11"/>
                <a:gd name="T5" fmla="*/ 4 h 13"/>
                <a:gd name="T6" fmla="*/ 8 w 11"/>
                <a:gd name="T7" fmla="*/ 1 h 13"/>
                <a:gd name="T8" fmla="*/ 10 w 11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10" y="9"/>
                  </a:moveTo>
                  <a:cubicBezTo>
                    <a:pt x="8" y="12"/>
                    <a:pt x="6" y="13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3" y="1"/>
                    <a:pt x="6" y="0"/>
                    <a:pt x="8" y="1"/>
                  </a:cubicBezTo>
                  <a:cubicBezTo>
                    <a:pt x="10" y="3"/>
                    <a:pt x="11" y="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31" name="Group 717"/>
          <p:cNvGrpSpPr>
            <a:grpSpLocks noChangeAspect="1"/>
          </p:cNvGrpSpPr>
          <p:nvPr/>
        </p:nvGrpSpPr>
        <p:grpSpPr bwMode="auto">
          <a:xfrm>
            <a:off x="5493720" y="7774275"/>
            <a:ext cx="1586534" cy="2900282"/>
            <a:chOff x="1961" y="4561"/>
            <a:chExt cx="727" cy="1329"/>
          </a:xfrm>
          <a:solidFill>
            <a:srgbClr val="92E2D9"/>
          </a:solidFill>
        </p:grpSpPr>
        <p:sp>
          <p:nvSpPr>
            <p:cNvPr id="733" name="Freeform 718"/>
            <p:cNvSpPr>
              <a:spLocks/>
            </p:cNvSpPr>
            <p:nvPr/>
          </p:nvSpPr>
          <p:spPr bwMode="auto">
            <a:xfrm>
              <a:off x="2374" y="4561"/>
              <a:ext cx="62" cy="388"/>
            </a:xfrm>
            <a:custGeom>
              <a:avLst/>
              <a:gdLst>
                <a:gd name="T0" fmla="*/ 11 w 12"/>
                <a:gd name="T1" fmla="*/ 38 h 76"/>
                <a:gd name="T2" fmla="*/ 6 w 12"/>
                <a:gd name="T3" fmla="*/ 75 h 76"/>
                <a:gd name="T4" fmla="*/ 5 w 12"/>
                <a:gd name="T5" fmla="*/ 76 h 76"/>
                <a:gd name="T6" fmla="*/ 0 w 12"/>
                <a:gd name="T7" fmla="*/ 0 h 76"/>
                <a:gd name="T8" fmla="*/ 11 w 12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6">
                  <a:moveTo>
                    <a:pt x="11" y="38"/>
                  </a:moveTo>
                  <a:cubicBezTo>
                    <a:pt x="12" y="50"/>
                    <a:pt x="11" y="63"/>
                    <a:pt x="6" y="75"/>
                  </a:cubicBezTo>
                  <a:cubicBezTo>
                    <a:pt x="6" y="75"/>
                    <a:pt x="5" y="76"/>
                    <a:pt x="5" y="76"/>
                  </a:cubicBezTo>
                  <a:cubicBezTo>
                    <a:pt x="6" y="50"/>
                    <a:pt x="5" y="25"/>
                    <a:pt x="0" y="0"/>
                  </a:cubicBezTo>
                  <a:cubicBezTo>
                    <a:pt x="7" y="12"/>
                    <a:pt x="10" y="25"/>
                    <a:pt x="1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4" name="Freeform 719"/>
            <p:cNvSpPr>
              <a:spLocks/>
            </p:cNvSpPr>
            <p:nvPr/>
          </p:nvSpPr>
          <p:spPr bwMode="auto">
            <a:xfrm>
              <a:off x="2399" y="4837"/>
              <a:ext cx="196" cy="225"/>
            </a:xfrm>
            <a:custGeom>
              <a:avLst/>
              <a:gdLst>
                <a:gd name="T0" fmla="*/ 0 w 38"/>
                <a:gd name="T1" fmla="*/ 44 h 44"/>
                <a:gd name="T2" fmla="*/ 23 w 38"/>
                <a:gd name="T3" fmla="*/ 29 h 44"/>
                <a:gd name="T4" fmla="*/ 38 w 38"/>
                <a:gd name="T5" fmla="*/ 0 h 44"/>
                <a:gd name="T6" fmla="*/ 17 w 38"/>
                <a:gd name="T7" fmla="*/ 17 h 44"/>
                <a:gd name="T8" fmla="*/ 0 w 38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4">
                  <a:moveTo>
                    <a:pt x="0" y="44"/>
                  </a:moveTo>
                  <a:cubicBezTo>
                    <a:pt x="9" y="42"/>
                    <a:pt x="18" y="35"/>
                    <a:pt x="23" y="29"/>
                  </a:cubicBezTo>
                  <a:cubicBezTo>
                    <a:pt x="31" y="19"/>
                    <a:pt x="35" y="11"/>
                    <a:pt x="38" y="0"/>
                  </a:cubicBezTo>
                  <a:cubicBezTo>
                    <a:pt x="30" y="3"/>
                    <a:pt x="22" y="11"/>
                    <a:pt x="17" y="17"/>
                  </a:cubicBezTo>
                  <a:cubicBezTo>
                    <a:pt x="11" y="26"/>
                    <a:pt x="5" y="34"/>
                    <a:pt x="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" name="Freeform 720"/>
            <p:cNvSpPr>
              <a:spLocks/>
            </p:cNvSpPr>
            <p:nvPr/>
          </p:nvSpPr>
          <p:spPr bwMode="auto">
            <a:xfrm>
              <a:off x="2363" y="5021"/>
              <a:ext cx="279" cy="245"/>
            </a:xfrm>
            <a:custGeom>
              <a:avLst/>
              <a:gdLst>
                <a:gd name="T0" fmla="*/ 0 w 54"/>
                <a:gd name="T1" fmla="*/ 48 h 48"/>
                <a:gd name="T2" fmla="*/ 31 w 54"/>
                <a:gd name="T3" fmla="*/ 34 h 48"/>
                <a:gd name="T4" fmla="*/ 54 w 54"/>
                <a:gd name="T5" fmla="*/ 0 h 48"/>
                <a:gd name="T6" fmla="*/ 25 w 54"/>
                <a:gd name="T7" fmla="*/ 19 h 48"/>
                <a:gd name="T8" fmla="*/ 0 w 54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8">
                  <a:moveTo>
                    <a:pt x="0" y="48"/>
                  </a:moveTo>
                  <a:cubicBezTo>
                    <a:pt x="12" y="47"/>
                    <a:pt x="22" y="42"/>
                    <a:pt x="31" y="34"/>
                  </a:cubicBezTo>
                  <a:cubicBezTo>
                    <a:pt x="41" y="25"/>
                    <a:pt x="49" y="13"/>
                    <a:pt x="54" y="0"/>
                  </a:cubicBezTo>
                  <a:cubicBezTo>
                    <a:pt x="43" y="3"/>
                    <a:pt x="33" y="11"/>
                    <a:pt x="25" y="19"/>
                  </a:cubicBezTo>
                  <a:cubicBezTo>
                    <a:pt x="15" y="28"/>
                    <a:pt x="7" y="37"/>
                    <a:pt x="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6" name="Freeform 721"/>
            <p:cNvSpPr>
              <a:spLocks/>
            </p:cNvSpPr>
            <p:nvPr/>
          </p:nvSpPr>
          <p:spPr bwMode="auto">
            <a:xfrm>
              <a:off x="2307" y="5236"/>
              <a:ext cx="381" cy="219"/>
            </a:xfrm>
            <a:custGeom>
              <a:avLst/>
              <a:gdLst>
                <a:gd name="T0" fmla="*/ 0 w 74"/>
                <a:gd name="T1" fmla="*/ 40 h 43"/>
                <a:gd name="T2" fmla="*/ 38 w 74"/>
                <a:gd name="T3" fmla="*/ 34 h 43"/>
                <a:gd name="T4" fmla="*/ 74 w 74"/>
                <a:gd name="T5" fmla="*/ 0 h 43"/>
                <a:gd name="T6" fmla="*/ 36 w 74"/>
                <a:gd name="T7" fmla="*/ 13 h 43"/>
                <a:gd name="T8" fmla="*/ 0 w 74"/>
                <a:gd name="T9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3">
                  <a:moveTo>
                    <a:pt x="0" y="40"/>
                  </a:moveTo>
                  <a:cubicBezTo>
                    <a:pt x="13" y="43"/>
                    <a:pt x="26" y="39"/>
                    <a:pt x="38" y="34"/>
                  </a:cubicBezTo>
                  <a:cubicBezTo>
                    <a:pt x="52" y="27"/>
                    <a:pt x="66" y="14"/>
                    <a:pt x="74" y="0"/>
                  </a:cubicBezTo>
                  <a:cubicBezTo>
                    <a:pt x="60" y="0"/>
                    <a:pt x="48" y="6"/>
                    <a:pt x="36" y="13"/>
                  </a:cubicBezTo>
                  <a:cubicBezTo>
                    <a:pt x="23" y="20"/>
                    <a:pt x="10" y="29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" name="Freeform 722"/>
            <p:cNvSpPr>
              <a:spLocks/>
            </p:cNvSpPr>
            <p:nvPr/>
          </p:nvSpPr>
          <p:spPr bwMode="auto">
            <a:xfrm>
              <a:off x="2219" y="5455"/>
              <a:ext cx="407" cy="185"/>
            </a:xfrm>
            <a:custGeom>
              <a:avLst/>
              <a:gdLst>
                <a:gd name="T0" fmla="*/ 0 w 79"/>
                <a:gd name="T1" fmla="*/ 31 h 36"/>
                <a:gd name="T2" fmla="*/ 39 w 79"/>
                <a:gd name="T3" fmla="*/ 30 h 36"/>
                <a:gd name="T4" fmla="*/ 79 w 79"/>
                <a:gd name="T5" fmla="*/ 1 h 36"/>
                <a:gd name="T6" fmla="*/ 40 w 79"/>
                <a:gd name="T7" fmla="*/ 9 h 36"/>
                <a:gd name="T8" fmla="*/ 0 w 79"/>
                <a:gd name="T9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36">
                  <a:moveTo>
                    <a:pt x="0" y="31"/>
                  </a:moveTo>
                  <a:cubicBezTo>
                    <a:pt x="13" y="36"/>
                    <a:pt x="27" y="34"/>
                    <a:pt x="39" y="30"/>
                  </a:cubicBezTo>
                  <a:cubicBezTo>
                    <a:pt x="54" y="25"/>
                    <a:pt x="69" y="14"/>
                    <a:pt x="79" y="1"/>
                  </a:cubicBezTo>
                  <a:cubicBezTo>
                    <a:pt x="66" y="0"/>
                    <a:pt x="52" y="4"/>
                    <a:pt x="40" y="9"/>
                  </a:cubicBezTo>
                  <a:cubicBezTo>
                    <a:pt x="26" y="14"/>
                    <a:pt x="12" y="22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8" name="Freeform 723"/>
            <p:cNvSpPr>
              <a:spLocks/>
            </p:cNvSpPr>
            <p:nvPr/>
          </p:nvSpPr>
          <p:spPr bwMode="auto">
            <a:xfrm>
              <a:off x="2363" y="4561"/>
              <a:ext cx="42" cy="388"/>
            </a:xfrm>
            <a:custGeom>
              <a:avLst/>
              <a:gdLst>
                <a:gd name="T0" fmla="*/ 1 w 8"/>
                <a:gd name="T1" fmla="*/ 38 h 76"/>
                <a:gd name="T2" fmla="*/ 7 w 8"/>
                <a:gd name="T3" fmla="*/ 75 h 76"/>
                <a:gd name="T4" fmla="*/ 7 w 8"/>
                <a:gd name="T5" fmla="*/ 76 h 76"/>
                <a:gd name="T6" fmla="*/ 2 w 8"/>
                <a:gd name="T7" fmla="*/ 0 h 76"/>
                <a:gd name="T8" fmla="*/ 1 w 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6">
                  <a:moveTo>
                    <a:pt x="1" y="38"/>
                  </a:moveTo>
                  <a:cubicBezTo>
                    <a:pt x="2" y="51"/>
                    <a:pt x="4" y="63"/>
                    <a:pt x="7" y="75"/>
                  </a:cubicBezTo>
                  <a:cubicBezTo>
                    <a:pt x="7" y="75"/>
                    <a:pt x="7" y="76"/>
                    <a:pt x="7" y="76"/>
                  </a:cubicBezTo>
                  <a:cubicBezTo>
                    <a:pt x="8" y="50"/>
                    <a:pt x="7" y="25"/>
                    <a:pt x="2" y="0"/>
                  </a:cubicBezTo>
                  <a:cubicBezTo>
                    <a:pt x="0" y="13"/>
                    <a:pt x="0" y="26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" name="Freeform 724"/>
            <p:cNvSpPr>
              <a:spLocks/>
            </p:cNvSpPr>
            <p:nvPr/>
          </p:nvSpPr>
          <p:spPr bwMode="auto">
            <a:xfrm>
              <a:off x="2209" y="4837"/>
              <a:ext cx="170" cy="220"/>
            </a:xfrm>
            <a:custGeom>
              <a:avLst/>
              <a:gdLst>
                <a:gd name="T0" fmla="*/ 33 w 33"/>
                <a:gd name="T1" fmla="*/ 43 h 43"/>
                <a:gd name="T2" fmla="*/ 14 w 33"/>
                <a:gd name="T3" fmla="*/ 25 h 43"/>
                <a:gd name="T4" fmla="*/ 0 w 33"/>
                <a:gd name="T5" fmla="*/ 0 h 43"/>
                <a:gd name="T6" fmla="*/ 21 w 33"/>
                <a:gd name="T7" fmla="*/ 16 h 43"/>
                <a:gd name="T8" fmla="*/ 33 w 3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">
                  <a:moveTo>
                    <a:pt x="33" y="43"/>
                  </a:moveTo>
                  <a:cubicBezTo>
                    <a:pt x="26" y="40"/>
                    <a:pt x="20" y="33"/>
                    <a:pt x="14" y="25"/>
                  </a:cubicBezTo>
                  <a:cubicBezTo>
                    <a:pt x="8" y="18"/>
                    <a:pt x="3" y="9"/>
                    <a:pt x="0" y="0"/>
                  </a:cubicBezTo>
                  <a:cubicBezTo>
                    <a:pt x="7" y="3"/>
                    <a:pt x="15" y="8"/>
                    <a:pt x="21" y="16"/>
                  </a:cubicBezTo>
                  <a:cubicBezTo>
                    <a:pt x="27" y="23"/>
                    <a:pt x="32" y="34"/>
                    <a:pt x="3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" name="Freeform 725"/>
            <p:cNvSpPr>
              <a:spLocks/>
            </p:cNvSpPr>
            <p:nvPr/>
          </p:nvSpPr>
          <p:spPr bwMode="auto">
            <a:xfrm>
              <a:off x="2152" y="4970"/>
              <a:ext cx="175" cy="286"/>
            </a:xfrm>
            <a:custGeom>
              <a:avLst/>
              <a:gdLst>
                <a:gd name="T0" fmla="*/ 33 w 34"/>
                <a:gd name="T1" fmla="*/ 56 h 56"/>
                <a:gd name="T2" fmla="*/ 13 w 34"/>
                <a:gd name="T3" fmla="*/ 31 h 56"/>
                <a:gd name="T4" fmla="*/ 0 w 34"/>
                <a:gd name="T5" fmla="*/ 0 h 56"/>
                <a:gd name="T6" fmla="*/ 24 w 34"/>
                <a:gd name="T7" fmla="*/ 21 h 56"/>
                <a:gd name="T8" fmla="*/ 33 w 34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6">
                  <a:moveTo>
                    <a:pt x="33" y="56"/>
                  </a:moveTo>
                  <a:cubicBezTo>
                    <a:pt x="25" y="50"/>
                    <a:pt x="19" y="40"/>
                    <a:pt x="13" y="31"/>
                  </a:cubicBezTo>
                  <a:cubicBezTo>
                    <a:pt x="7" y="22"/>
                    <a:pt x="3" y="11"/>
                    <a:pt x="0" y="0"/>
                  </a:cubicBezTo>
                  <a:cubicBezTo>
                    <a:pt x="11" y="4"/>
                    <a:pt x="18" y="13"/>
                    <a:pt x="24" y="21"/>
                  </a:cubicBezTo>
                  <a:cubicBezTo>
                    <a:pt x="30" y="31"/>
                    <a:pt x="34" y="44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" name="Freeform 726"/>
            <p:cNvSpPr>
              <a:spLocks/>
            </p:cNvSpPr>
            <p:nvPr/>
          </p:nvSpPr>
          <p:spPr bwMode="auto">
            <a:xfrm>
              <a:off x="2049" y="5098"/>
              <a:ext cx="211" cy="322"/>
            </a:xfrm>
            <a:custGeom>
              <a:avLst/>
              <a:gdLst>
                <a:gd name="T0" fmla="*/ 41 w 41"/>
                <a:gd name="T1" fmla="*/ 63 h 63"/>
                <a:gd name="T2" fmla="*/ 16 w 41"/>
                <a:gd name="T3" fmla="*/ 35 h 63"/>
                <a:gd name="T4" fmla="*/ 0 w 41"/>
                <a:gd name="T5" fmla="*/ 0 h 63"/>
                <a:gd name="T6" fmla="*/ 29 w 41"/>
                <a:gd name="T7" fmla="*/ 23 h 63"/>
                <a:gd name="T8" fmla="*/ 41 w 41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3">
                  <a:moveTo>
                    <a:pt x="41" y="63"/>
                  </a:moveTo>
                  <a:cubicBezTo>
                    <a:pt x="31" y="56"/>
                    <a:pt x="23" y="45"/>
                    <a:pt x="16" y="35"/>
                  </a:cubicBezTo>
                  <a:cubicBezTo>
                    <a:pt x="10" y="24"/>
                    <a:pt x="4" y="12"/>
                    <a:pt x="0" y="0"/>
                  </a:cubicBezTo>
                  <a:cubicBezTo>
                    <a:pt x="12" y="4"/>
                    <a:pt x="23" y="13"/>
                    <a:pt x="29" y="23"/>
                  </a:cubicBezTo>
                  <a:cubicBezTo>
                    <a:pt x="37" y="35"/>
                    <a:pt x="41" y="48"/>
                    <a:pt x="4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2" name="Freeform 727"/>
            <p:cNvSpPr>
              <a:spLocks/>
            </p:cNvSpPr>
            <p:nvPr/>
          </p:nvSpPr>
          <p:spPr bwMode="auto">
            <a:xfrm>
              <a:off x="2003" y="5236"/>
              <a:ext cx="175" cy="347"/>
            </a:xfrm>
            <a:custGeom>
              <a:avLst/>
              <a:gdLst>
                <a:gd name="T0" fmla="*/ 32 w 34"/>
                <a:gd name="T1" fmla="*/ 68 h 68"/>
                <a:gd name="T2" fmla="*/ 11 w 34"/>
                <a:gd name="T3" fmla="*/ 37 h 68"/>
                <a:gd name="T4" fmla="*/ 0 w 34"/>
                <a:gd name="T5" fmla="*/ 0 h 68"/>
                <a:gd name="T6" fmla="*/ 26 w 34"/>
                <a:gd name="T7" fmla="*/ 27 h 68"/>
                <a:gd name="T8" fmla="*/ 32 w 34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8">
                  <a:moveTo>
                    <a:pt x="32" y="68"/>
                  </a:moveTo>
                  <a:cubicBezTo>
                    <a:pt x="22" y="59"/>
                    <a:pt x="16" y="48"/>
                    <a:pt x="11" y="37"/>
                  </a:cubicBezTo>
                  <a:cubicBezTo>
                    <a:pt x="6" y="25"/>
                    <a:pt x="2" y="13"/>
                    <a:pt x="0" y="0"/>
                  </a:cubicBezTo>
                  <a:cubicBezTo>
                    <a:pt x="11" y="6"/>
                    <a:pt x="21" y="16"/>
                    <a:pt x="26" y="27"/>
                  </a:cubicBezTo>
                  <a:cubicBezTo>
                    <a:pt x="31" y="40"/>
                    <a:pt x="34" y="53"/>
                    <a:pt x="3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3" name="Freeform 728"/>
            <p:cNvSpPr>
              <a:spLocks/>
            </p:cNvSpPr>
            <p:nvPr/>
          </p:nvSpPr>
          <p:spPr bwMode="auto">
            <a:xfrm>
              <a:off x="1961" y="4837"/>
              <a:ext cx="572" cy="1053"/>
            </a:xfrm>
            <a:custGeom>
              <a:avLst/>
              <a:gdLst>
                <a:gd name="T0" fmla="*/ 56 w 111"/>
                <a:gd name="T1" fmla="*/ 151 h 206"/>
                <a:gd name="T2" fmla="*/ 50 w 111"/>
                <a:gd name="T3" fmla="*/ 151 h 206"/>
                <a:gd name="T4" fmla="*/ 63 w 111"/>
                <a:gd name="T5" fmla="*/ 119 h 206"/>
                <a:gd name="T6" fmla="*/ 68 w 111"/>
                <a:gd name="T7" fmla="*/ 118 h 206"/>
                <a:gd name="T8" fmla="*/ 74 w 111"/>
                <a:gd name="T9" fmla="*/ 117 h 206"/>
                <a:gd name="T10" fmla="*/ 99 w 111"/>
                <a:gd name="T11" fmla="*/ 108 h 206"/>
                <a:gd name="T12" fmla="*/ 99 w 111"/>
                <a:gd name="T13" fmla="*/ 108 h 206"/>
                <a:gd name="T14" fmla="*/ 74 w 111"/>
                <a:gd name="T15" fmla="*/ 116 h 206"/>
                <a:gd name="T16" fmla="*/ 68 w 111"/>
                <a:gd name="T17" fmla="*/ 116 h 206"/>
                <a:gd name="T18" fmla="*/ 75 w 111"/>
                <a:gd name="T19" fmla="*/ 86 h 206"/>
                <a:gd name="T20" fmla="*/ 79 w 111"/>
                <a:gd name="T21" fmla="*/ 84 h 206"/>
                <a:gd name="T22" fmla="*/ 93 w 111"/>
                <a:gd name="T23" fmla="*/ 77 h 206"/>
                <a:gd name="T24" fmla="*/ 111 w 111"/>
                <a:gd name="T25" fmla="*/ 61 h 206"/>
                <a:gd name="T26" fmla="*/ 93 w 111"/>
                <a:gd name="T27" fmla="*/ 76 h 206"/>
                <a:gd name="T28" fmla="*/ 80 w 111"/>
                <a:gd name="T29" fmla="*/ 82 h 206"/>
                <a:gd name="T30" fmla="*/ 83 w 111"/>
                <a:gd name="T31" fmla="*/ 44 h 206"/>
                <a:gd name="T32" fmla="*/ 97 w 111"/>
                <a:gd name="T33" fmla="*/ 34 h 206"/>
                <a:gd name="T34" fmla="*/ 97 w 111"/>
                <a:gd name="T35" fmla="*/ 33 h 206"/>
                <a:gd name="T36" fmla="*/ 84 w 111"/>
                <a:gd name="T37" fmla="*/ 43 h 206"/>
                <a:gd name="T38" fmla="*/ 86 w 111"/>
                <a:gd name="T39" fmla="*/ 0 h 206"/>
                <a:gd name="T40" fmla="*/ 86 w 111"/>
                <a:gd name="T41" fmla="*/ 0 h 206"/>
                <a:gd name="T42" fmla="*/ 83 w 111"/>
                <a:gd name="T43" fmla="*/ 43 h 206"/>
                <a:gd name="T44" fmla="*/ 72 w 111"/>
                <a:gd name="T45" fmla="*/ 31 h 206"/>
                <a:gd name="T46" fmla="*/ 72 w 111"/>
                <a:gd name="T47" fmla="*/ 31 h 206"/>
                <a:gd name="T48" fmla="*/ 82 w 111"/>
                <a:gd name="T49" fmla="*/ 44 h 206"/>
                <a:gd name="T50" fmla="*/ 70 w 111"/>
                <a:gd name="T51" fmla="*/ 80 h 206"/>
                <a:gd name="T52" fmla="*/ 62 w 111"/>
                <a:gd name="T53" fmla="*/ 68 h 206"/>
                <a:gd name="T54" fmla="*/ 51 w 111"/>
                <a:gd name="T55" fmla="*/ 50 h 206"/>
                <a:gd name="T56" fmla="*/ 61 w 111"/>
                <a:gd name="T57" fmla="*/ 69 h 206"/>
                <a:gd name="T58" fmla="*/ 70 w 111"/>
                <a:gd name="T59" fmla="*/ 82 h 206"/>
                <a:gd name="T60" fmla="*/ 73 w 111"/>
                <a:gd name="T61" fmla="*/ 85 h 206"/>
                <a:gd name="T62" fmla="*/ 58 w 111"/>
                <a:gd name="T63" fmla="*/ 112 h 206"/>
                <a:gd name="T64" fmla="*/ 54 w 111"/>
                <a:gd name="T65" fmla="*/ 107 h 206"/>
                <a:gd name="T66" fmla="*/ 40 w 111"/>
                <a:gd name="T67" fmla="*/ 87 h 206"/>
                <a:gd name="T68" fmla="*/ 40 w 111"/>
                <a:gd name="T69" fmla="*/ 87 h 206"/>
                <a:gd name="T70" fmla="*/ 53 w 111"/>
                <a:gd name="T71" fmla="*/ 108 h 206"/>
                <a:gd name="T72" fmla="*/ 57 w 111"/>
                <a:gd name="T73" fmla="*/ 113 h 206"/>
                <a:gd name="T74" fmla="*/ 60 w 111"/>
                <a:gd name="T75" fmla="*/ 117 h 206"/>
                <a:gd name="T76" fmla="*/ 41 w 111"/>
                <a:gd name="T77" fmla="*/ 145 h 206"/>
                <a:gd name="T78" fmla="*/ 38 w 111"/>
                <a:gd name="T79" fmla="*/ 140 h 206"/>
                <a:gd name="T80" fmla="*/ 27 w 111"/>
                <a:gd name="T81" fmla="*/ 118 h 206"/>
                <a:gd name="T82" fmla="*/ 27 w 111"/>
                <a:gd name="T83" fmla="*/ 118 h 206"/>
                <a:gd name="T84" fmla="*/ 37 w 111"/>
                <a:gd name="T85" fmla="*/ 141 h 206"/>
                <a:gd name="T86" fmla="*/ 39 w 111"/>
                <a:gd name="T87" fmla="*/ 145 h 206"/>
                <a:gd name="T88" fmla="*/ 40 w 111"/>
                <a:gd name="T89" fmla="*/ 147 h 206"/>
                <a:gd name="T90" fmla="*/ 0 w 111"/>
                <a:gd name="T91" fmla="*/ 202 h 206"/>
                <a:gd name="T92" fmla="*/ 3 w 111"/>
                <a:gd name="T93" fmla="*/ 206 h 206"/>
                <a:gd name="T94" fmla="*/ 50 w 111"/>
                <a:gd name="T95" fmla="*/ 153 h 206"/>
                <a:gd name="T96" fmla="*/ 51 w 111"/>
                <a:gd name="T97" fmla="*/ 153 h 206"/>
                <a:gd name="T98" fmla="*/ 56 w 111"/>
                <a:gd name="T99" fmla="*/ 153 h 206"/>
                <a:gd name="T100" fmla="*/ 82 w 111"/>
                <a:gd name="T101" fmla="*/ 147 h 206"/>
                <a:gd name="T102" fmla="*/ 82 w 111"/>
                <a:gd name="T103" fmla="*/ 14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1" h="206">
                  <a:moveTo>
                    <a:pt x="69" y="150"/>
                  </a:moveTo>
                  <a:cubicBezTo>
                    <a:pt x="65" y="151"/>
                    <a:pt x="60" y="151"/>
                    <a:pt x="56" y="151"/>
                  </a:cubicBezTo>
                  <a:cubicBezTo>
                    <a:pt x="55" y="151"/>
                    <a:pt x="53" y="151"/>
                    <a:pt x="51" y="151"/>
                  </a:cubicBezTo>
                  <a:cubicBezTo>
                    <a:pt x="51" y="151"/>
                    <a:pt x="51" y="151"/>
                    <a:pt x="50" y="151"/>
                  </a:cubicBezTo>
                  <a:cubicBezTo>
                    <a:pt x="49" y="151"/>
                    <a:pt x="48" y="151"/>
                    <a:pt x="46" y="150"/>
                  </a:cubicBezTo>
                  <a:cubicBezTo>
                    <a:pt x="52" y="140"/>
                    <a:pt x="58" y="130"/>
                    <a:pt x="63" y="119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0" y="118"/>
                    <a:pt x="72" y="118"/>
                    <a:pt x="74" y="117"/>
                  </a:cubicBezTo>
                  <a:cubicBezTo>
                    <a:pt x="78" y="116"/>
                    <a:pt x="82" y="115"/>
                    <a:pt x="86" y="114"/>
                  </a:cubicBezTo>
                  <a:cubicBezTo>
                    <a:pt x="91" y="112"/>
                    <a:pt x="95" y="111"/>
                    <a:pt x="99" y="108"/>
                  </a:cubicBezTo>
                  <a:cubicBezTo>
                    <a:pt x="103" y="106"/>
                    <a:pt x="107" y="104"/>
                    <a:pt x="111" y="100"/>
                  </a:cubicBezTo>
                  <a:cubicBezTo>
                    <a:pt x="107" y="103"/>
                    <a:pt x="103" y="106"/>
                    <a:pt x="99" y="108"/>
                  </a:cubicBezTo>
                  <a:cubicBezTo>
                    <a:pt x="95" y="110"/>
                    <a:pt x="91" y="111"/>
                    <a:pt x="86" y="113"/>
                  </a:cubicBezTo>
                  <a:cubicBezTo>
                    <a:pt x="82" y="114"/>
                    <a:pt x="78" y="115"/>
                    <a:pt x="74" y="116"/>
                  </a:cubicBezTo>
                  <a:cubicBezTo>
                    <a:pt x="72" y="116"/>
                    <a:pt x="70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6" y="116"/>
                    <a:pt x="65" y="116"/>
                    <a:pt x="64" y="116"/>
                  </a:cubicBezTo>
                  <a:cubicBezTo>
                    <a:pt x="68" y="106"/>
                    <a:pt x="71" y="96"/>
                    <a:pt x="75" y="86"/>
                  </a:cubicBezTo>
                  <a:cubicBezTo>
                    <a:pt x="76" y="85"/>
                    <a:pt x="77" y="85"/>
                    <a:pt x="79" y="84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80" y="84"/>
                    <a:pt x="82" y="83"/>
                    <a:pt x="84" y="82"/>
                  </a:cubicBezTo>
                  <a:cubicBezTo>
                    <a:pt x="87" y="81"/>
                    <a:pt x="90" y="79"/>
                    <a:pt x="93" y="77"/>
                  </a:cubicBezTo>
                  <a:cubicBezTo>
                    <a:pt x="96" y="75"/>
                    <a:pt x="100" y="72"/>
                    <a:pt x="103" y="70"/>
                  </a:cubicBezTo>
                  <a:cubicBezTo>
                    <a:pt x="105" y="67"/>
                    <a:pt x="108" y="65"/>
                    <a:pt x="111" y="61"/>
                  </a:cubicBezTo>
                  <a:cubicBezTo>
                    <a:pt x="108" y="64"/>
                    <a:pt x="105" y="67"/>
                    <a:pt x="102" y="69"/>
                  </a:cubicBezTo>
                  <a:cubicBezTo>
                    <a:pt x="99" y="72"/>
                    <a:pt x="96" y="74"/>
                    <a:pt x="93" y="76"/>
                  </a:cubicBezTo>
                  <a:cubicBezTo>
                    <a:pt x="90" y="78"/>
                    <a:pt x="87" y="79"/>
                    <a:pt x="83" y="81"/>
                  </a:cubicBezTo>
                  <a:cubicBezTo>
                    <a:pt x="82" y="81"/>
                    <a:pt x="81" y="82"/>
                    <a:pt x="80" y="82"/>
                  </a:cubicBezTo>
                  <a:cubicBezTo>
                    <a:pt x="78" y="83"/>
                    <a:pt x="77" y="83"/>
                    <a:pt x="75" y="84"/>
                  </a:cubicBezTo>
                  <a:cubicBezTo>
                    <a:pt x="79" y="71"/>
                    <a:pt x="81" y="58"/>
                    <a:pt x="83" y="44"/>
                  </a:cubicBezTo>
                  <a:cubicBezTo>
                    <a:pt x="84" y="44"/>
                    <a:pt x="85" y="43"/>
                    <a:pt x="86" y="43"/>
                  </a:cubicBezTo>
                  <a:cubicBezTo>
                    <a:pt x="90" y="40"/>
                    <a:pt x="94" y="37"/>
                    <a:pt x="97" y="34"/>
                  </a:cubicBezTo>
                  <a:cubicBezTo>
                    <a:pt x="102" y="29"/>
                    <a:pt x="109" y="19"/>
                    <a:pt x="109" y="19"/>
                  </a:cubicBezTo>
                  <a:cubicBezTo>
                    <a:pt x="109" y="19"/>
                    <a:pt x="102" y="29"/>
                    <a:pt x="97" y="33"/>
                  </a:cubicBezTo>
                  <a:cubicBezTo>
                    <a:pt x="94" y="36"/>
                    <a:pt x="90" y="39"/>
                    <a:pt x="87" y="41"/>
                  </a:cubicBezTo>
                  <a:cubicBezTo>
                    <a:pt x="86" y="42"/>
                    <a:pt x="85" y="42"/>
                    <a:pt x="84" y="43"/>
                  </a:cubicBezTo>
                  <a:cubicBezTo>
                    <a:pt x="85" y="34"/>
                    <a:pt x="85" y="30"/>
                    <a:pt x="86" y="21"/>
                  </a:cubicBezTo>
                  <a:cubicBezTo>
                    <a:pt x="86" y="13"/>
                    <a:pt x="86" y="9"/>
                    <a:pt x="86" y="0"/>
                  </a:cubicBezTo>
                  <a:cubicBezTo>
                    <a:pt x="86" y="4"/>
                    <a:pt x="86" y="6"/>
                    <a:pt x="86" y="9"/>
                  </a:cubicBezTo>
                  <a:cubicBezTo>
                    <a:pt x="86" y="6"/>
                    <a:pt x="86" y="4"/>
                    <a:pt x="86" y="0"/>
                  </a:cubicBezTo>
                  <a:cubicBezTo>
                    <a:pt x="86" y="9"/>
                    <a:pt x="86" y="13"/>
                    <a:pt x="85" y="21"/>
                  </a:cubicBezTo>
                  <a:cubicBezTo>
                    <a:pt x="84" y="30"/>
                    <a:pt x="84" y="34"/>
                    <a:pt x="83" y="43"/>
                  </a:cubicBezTo>
                  <a:cubicBezTo>
                    <a:pt x="82" y="42"/>
                    <a:pt x="81" y="41"/>
                    <a:pt x="80" y="40"/>
                  </a:cubicBezTo>
                  <a:cubicBezTo>
                    <a:pt x="77" y="37"/>
                    <a:pt x="75" y="34"/>
                    <a:pt x="72" y="31"/>
                  </a:cubicBezTo>
                  <a:cubicBezTo>
                    <a:pt x="68" y="26"/>
                    <a:pt x="62" y="16"/>
                    <a:pt x="62" y="16"/>
                  </a:cubicBezTo>
                  <a:cubicBezTo>
                    <a:pt x="62" y="16"/>
                    <a:pt x="68" y="26"/>
                    <a:pt x="72" y="31"/>
                  </a:cubicBezTo>
                  <a:cubicBezTo>
                    <a:pt x="74" y="35"/>
                    <a:pt x="77" y="38"/>
                    <a:pt x="80" y="42"/>
                  </a:cubicBezTo>
                  <a:cubicBezTo>
                    <a:pt x="81" y="43"/>
                    <a:pt x="82" y="43"/>
                    <a:pt x="82" y="44"/>
                  </a:cubicBezTo>
                  <a:cubicBezTo>
                    <a:pt x="80" y="57"/>
                    <a:pt x="77" y="70"/>
                    <a:pt x="73" y="83"/>
                  </a:cubicBezTo>
                  <a:cubicBezTo>
                    <a:pt x="72" y="82"/>
                    <a:pt x="71" y="81"/>
                    <a:pt x="70" y="80"/>
                  </a:cubicBezTo>
                  <a:cubicBezTo>
                    <a:pt x="70" y="78"/>
                    <a:pt x="69" y="77"/>
                    <a:pt x="68" y="76"/>
                  </a:cubicBezTo>
                  <a:cubicBezTo>
                    <a:pt x="66" y="74"/>
                    <a:pt x="64" y="71"/>
                    <a:pt x="62" y="68"/>
                  </a:cubicBezTo>
                  <a:cubicBezTo>
                    <a:pt x="60" y="65"/>
                    <a:pt x="58" y="62"/>
                    <a:pt x="56" y="59"/>
                  </a:cubicBezTo>
                  <a:cubicBezTo>
                    <a:pt x="54" y="56"/>
                    <a:pt x="52" y="53"/>
                    <a:pt x="51" y="50"/>
                  </a:cubicBezTo>
                  <a:cubicBezTo>
                    <a:pt x="52" y="53"/>
                    <a:pt x="54" y="56"/>
                    <a:pt x="56" y="59"/>
                  </a:cubicBezTo>
                  <a:cubicBezTo>
                    <a:pt x="57" y="63"/>
                    <a:pt x="59" y="66"/>
                    <a:pt x="61" y="69"/>
                  </a:cubicBezTo>
                  <a:cubicBezTo>
                    <a:pt x="63" y="72"/>
                    <a:pt x="65" y="75"/>
                    <a:pt x="67" y="77"/>
                  </a:cubicBezTo>
                  <a:cubicBezTo>
                    <a:pt x="68" y="79"/>
                    <a:pt x="69" y="80"/>
                    <a:pt x="70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1" y="83"/>
                    <a:pt x="72" y="84"/>
                    <a:pt x="73" y="85"/>
                  </a:cubicBezTo>
                  <a:cubicBezTo>
                    <a:pt x="69" y="96"/>
                    <a:pt x="65" y="105"/>
                    <a:pt x="61" y="115"/>
                  </a:cubicBezTo>
                  <a:cubicBezTo>
                    <a:pt x="60" y="114"/>
                    <a:pt x="59" y="113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7" y="110"/>
                    <a:pt x="56" y="109"/>
                    <a:pt x="54" y="107"/>
                  </a:cubicBezTo>
                  <a:cubicBezTo>
                    <a:pt x="52" y="104"/>
                    <a:pt x="49" y="101"/>
                    <a:pt x="47" y="97"/>
                  </a:cubicBezTo>
                  <a:cubicBezTo>
                    <a:pt x="45" y="94"/>
                    <a:pt x="43" y="91"/>
                    <a:pt x="40" y="87"/>
                  </a:cubicBezTo>
                  <a:cubicBezTo>
                    <a:pt x="38" y="83"/>
                    <a:pt x="36" y="80"/>
                    <a:pt x="35" y="76"/>
                  </a:cubicBezTo>
                  <a:cubicBezTo>
                    <a:pt x="36" y="80"/>
                    <a:pt x="38" y="84"/>
                    <a:pt x="40" y="87"/>
                  </a:cubicBezTo>
                  <a:cubicBezTo>
                    <a:pt x="42" y="91"/>
                    <a:pt x="44" y="95"/>
                    <a:pt x="46" y="98"/>
                  </a:cubicBezTo>
                  <a:cubicBezTo>
                    <a:pt x="49" y="102"/>
                    <a:pt x="51" y="105"/>
                    <a:pt x="53" y="108"/>
                  </a:cubicBezTo>
                  <a:cubicBezTo>
                    <a:pt x="54" y="110"/>
                    <a:pt x="56" y="111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8" y="115"/>
                    <a:pt x="59" y="116"/>
                    <a:pt x="60" y="117"/>
                  </a:cubicBezTo>
                  <a:cubicBezTo>
                    <a:pt x="55" y="128"/>
                    <a:pt x="49" y="139"/>
                    <a:pt x="43" y="149"/>
                  </a:cubicBezTo>
                  <a:cubicBezTo>
                    <a:pt x="42" y="147"/>
                    <a:pt x="42" y="146"/>
                    <a:pt x="41" y="145"/>
                  </a:cubicBezTo>
                  <a:cubicBezTo>
                    <a:pt x="41" y="145"/>
                    <a:pt x="41" y="145"/>
                    <a:pt x="40" y="144"/>
                  </a:cubicBezTo>
                  <a:cubicBezTo>
                    <a:pt x="40" y="143"/>
                    <a:pt x="39" y="141"/>
                    <a:pt x="38" y="140"/>
                  </a:cubicBezTo>
                  <a:cubicBezTo>
                    <a:pt x="36" y="137"/>
                    <a:pt x="34" y="133"/>
                    <a:pt x="32" y="129"/>
                  </a:cubicBezTo>
                  <a:cubicBezTo>
                    <a:pt x="30" y="126"/>
                    <a:pt x="28" y="122"/>
                    <a:pt x="27" y="118"/>
                  </a:cubicBezTo>
                  <a:cubicBezTo>
                    <a:pt x="25" y="114"/>
                    <a:pt x="24" y="110"/>
                    <a:pt x="23" y="106"/>
                  </a:cubicBezTo>
                  <a:cubicBezTo>
                    <a:pt x="24" y="110"/>
                    <a:pt x="25" y="114"/>
                    <a:pt x="27" y="118"/>
                  </a:cubicBezTo>
                  <a:cubicBezTo>
                    <a:pt x="28" y="122"/>
                    <a:pt x="30" y="126"/>
                    <a:pt x="31" y="130"/>
                  </a:cubicBezTo>
                  <a:cubicBezTo>
                    <a:pt x="33" y="134"/>
                    <a:pt x="35" y="137"/>
                    <a:pt x="37" y="141"/>
                  </a:cubicBezTo>
                  <a:cubicBezTo>
                    <a:pt x="37" y="143"/>
                    <a:pt x="38" y="144"/>
                    <a:pt x="39" y="145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6"/>
                    <a:pt x="39" y="146"/>
                    <a:pt x="40" y="147"/>
                  </a:cubicBezTo>
                  <a:cubicBezTo>
                    <a:pt x="40" y="148"/>
                    <a:pt x="41" y="149"/>
                    <a:pt x="42" y="150"/>
                  </a:cubicBezTo>
                  <a:cubicBezTo>
                    <a:pt x="29" y="169"/>
                    <a:pt x="16" y="186"/>
                    <a:pt x="0" y="202"/>
                  </a:cubicBezTo>
                  <a:cubicBezTo>
                    <a:pt x="0" y="203"/>
                    <a:pt x="1" y="203"/>
                    <a:pt x="1" y="204"/>
                  </a:cubicBezTo>
                  <a:cubicBezTo>
                    <a:pt x="2" y="204"/>
                    <a:pt x="2" y="205"/>
                    <a:pt x="3" y="206"/>
                  </a:cubicBezTo>
                  <a:cubicBezTo>
                    <a:pt x="19" y="189"/>
                    <a:pt x="33" y="172"/>
                    <a:pt x="45" y="152"/>
                  </a:cubicBezTo>
                  <a:cubicBezTo>
                    <a:pt x="47" y="152"/>
                    <a:pt x="48" y="153"/>
                    <a:pt x="50" y="153"/>
                  </a:cubicBezTo>
                  <a:cubicBezTo>
                    <a:pt x="50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3" y="153"/>
                    <a:pt x="54" y="153"/>
                    <a:pt x="56" y="153"/>
                  </a:cubicBezTo>
                  <a:cubicBezTo>
                    <a:pt x="60" y="152"/>
                    <a:pt x="65" y="152"/>
                    <a:pt x="69" y="151"/>
                  </a:cubicBezTo>
                  <a:cubicBezTo>
                    <a:pt x="73" y="150"/>
                    <a:pt x="78" y="149"/>
                    <a:pt x="82" y="147"/>
                  </a:cubicBezTo>
                  <a:cubicBezTo>
                    <a:pt x="86" y="146"/>
                    <a:pt x="91" y="143"/>
                    <a:pt x="95" y="141"/>
                  </a:cubicBezTo>
                  <a:cubicBezTo>
                    <a:pt x="91" y="143"/>
                    <a:pt x="86" y="145"/>
                    <a:pt x="82" y="147"/>
                  </a:cubicBezTo>
                  <a:cubicBezTo>
                    <a:pt x="78" y="148"/>
                    <a:pt x="73" y="149"/>
                    <a:pt x="69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33" name="TextBox 1432"/>
          <p:cNvSpPr txBox="1"/>
          <p:nvPr/>
        </p:nvSpPr>
        <p:spPr>
          <a:xfrm>
            <a:off x="807756" y="7297967"/>
            <a:ext cx="41606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0E8C8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HIGH QUALITY</a:t>
            </a:r>
          </a:p>
        </p:txBody>
      </p:sp>
      <p:sp>
        <p:nvSpPr>
          <p:cNvPr id="1435" name="TextBox 1434"/>
          <p:cNvSpPr txBox="1"/>
          <p:nvPr/>
        </p:nvSpPr>
        <p:spPr>
          <a:xfrm>
            <a:off x="830055" y="8128964"/>
            <a:ext cx="41382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koncone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memet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ndue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kantor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dewe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sugih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nemen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lek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ditakoki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rahasiane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dikei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uapik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enakan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lek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dijak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ngobrol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sambil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ngopi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29" name="Freeform 714"/>
          <p:cNvSpPr>
            <a:spLocks/>
          </p:cNvSpPr>
          <p:nvPr/>
        </p:nvSpPr>
        <p:spPr bwMode="auto">
          <a:xfrm>
            <a:off x="3990975" y="9735087"/>
            <a:ext cx="2867243" cy="2463551"/>
          </a:xfrm>
          <a:custGeom>
            <a:avLst/>
            <a:gdLst>
              <a:gd name="T0" fmla="*/ 316 w 316"/>
              <a:gd name="T1" fmla="*/ 81 h 271"/>
              <a:gd name="T2" fmla="*/ 316 w 316"/>
              <a:gd name="T3" fmla="*/ 271 h 271"/>
              <a:gd name="T4" fmla="*/ 0 w 316"/>
              <a:gd name="T5" fmla="*/ 271 h 271"/>
              <a:gd name="T6" fmla="*/ 47 w 316"/>
              <a:gd name="T7" fmla="*/ 235 h 271"/>
              <a:gd name="T8" fmla="*/ 125 w 316"/>
              <a:gd name="T9" fmla="*/ 148 h 271"/>
              <a:gd name="T10" fmla="*/ 141 w 316"/>
              <a:gd name="T11" fmla="*/ 72 h 271"/>
              <a:gd name="T12" fmla="*/ 183 w 316"/>
              <a:gd name="T13" fmla="*/ 9 h 271"/>
              <a:gd name="T14" fmla="*/ 244 w 316"/>
              <a:gd name="T15" fmla="*/ 12 h 271"/>
              <a:gd name="T16" fmla="*/ 292 w 316"/>
              <a:gd name="T17" fmla="*/ 52 h 271"/>
              <a:gd name="T18" fmla="*/ 316 w 316"/>
              <a:gd name="T19" fmla="*/ 8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6" h="271">
                <a:moveTo>
                  <a:pt x="316" y="81"/>
                </a:moveTo>
                <a:cubicBezTo>
                  <a:pt x="316" y="271"/>
                  <a:pt x="316" y="271"/>
                  <a:pt x="316" y="271"/>
                </a:cubicBezTo>
                <a:cubicBezTo>
                  <a:pt x="0" y="271"/>
                  <a:pt x="0" y="271"/>
                  <a:pt x="0" y="271"/>
                </a:cubicBezTo>
                <a:cubicBezTo>
                  <a:pt x="15" y="258"/>
                  <a:pt x="31" y="247"/>
                  <a:pt x="47" y="235"/>
                </a:cubicBezTo>
                <a:cubicBezTo>
                  <a:pt x="79" y="212"/>
                  <a:pt x="111" y="185"/>
                  <a:pt x="125" y="148"/>
                </a:cubicBezTo>
                <a:cubicBezTo>
                  <a:pt x="134" y="124"/>
                  <a:pt x="135" y="97"/>
                  <a:pt x="141" y="72"/>
                </a:cubicBezTo>
                <a:cubicBezTo>
                  <a:pt x="147" y="46"/>
                  <a:pt x="159" y="20"/>
                  <a:pt x="183" y="9"/>
                </a:cubicBezTo>
                <a:cubicBezTo>
                  <a:pt x="202" y="0"/>
                  <a:pt x="225" y="2"/>
                  <a:pt x="244" y="12"/>
                </a:cubicBezTo>
                <a:cubicBezTo>
                  <a:pt x="263" y="21"/>
                  <a:pt x="278" y="36"/>
                  <a:pt x="292" y="52"/>
                </a:cubicBezTo>
                <a:cubicBezTo>
                  <a:pt x="301" y="61"/>
                  <a:pt x="309" y="71"/>
                  <a:pt x="316" y="81"/>
                </a:cubicBezTo>
                <a:close/>
              </a:path>
            </a:pathLst>
          </a:custGeom>
          <a:solidFill>
            <a:srgbClr val="92E2D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" name="Picture">
            <a:extLst>
              <a:ext uri="{FF2B5EF4-FFF2-40B4-BE49-F238E27FC236}">
                <a16:creationId xmlns:a16="http://schemas.microsoft.com/office/drawing/2014/main" id="{837FDBA7-519A-48D1-A32B-E4816ED197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" t="18417" r="13401"/>
          <a:stretch/>
        </p:blipFill>
        <p:spPr>
          <a:xfrm>
            <a:off x="-991258" y="-830277"/>
            <a:ext cx="5661732" cy="7537891"/>
          </a:xfrm>
          <a:custGeom>
            <a:avLst/>
            <a:gdLst>
              <a:gd name="connsiteX0" fmla="*/ 1750645 w 6064626"/>
              <a:gd name="connsiteY0" fmla="*/ 0 h 7537891"/>
              <a:gd name="connsiteX1" fmla="*/ 5167779 w 6064626"/>
              <a:gd name="connsiteY1" fmla="*/ 0 h 7537891"/>
              <a:gd name="connsiteX2" fmla="*/ 5176325 w 6064626"/>
              <a:gd name="connsiteY2" fmla="*/ 3209 h 7537891"/>
              <a:gd name="connsiteX3" fmla="*/ 5470289 w 6064626"/>
              <a:gd name="connsiteY3" fmla="*/ 219556 h 7537891"/>
              <a:gd name="connsiteX4" fmla="*/ 5493823 w 6064626"/>
              <a:gd name="connsiteY4" fmla="*/ 493784 h 7537891"/>
              <a:gd name="connsiteX5" fmla="*/ 5221484 w 6064626"/>
              <a:gd name="connsiteY5" fmla="*/ 1475033 h 7537891"/>
              <a:gd name="connsiteX6" fmla="*/ 5237688 w 6064626"/>
              <a:gd name="connsiteY6" fmla="*/ 2519396 h 7537891"/>
              <a:gd name="connsiteX7" fmla="*/ 5778385 w 6064626"/>
              <a:gd name="connsiteY7" fmla="*/ 3962744 h 7537891"/>
              <a:gd name="connsiteX8" fmla="*/ 5775246 w 6064626"/>
              <a:gd name="connsiteY8" fmla="*/ 6258666 h 7537891"/>
              <a:gd name="connsiteX9" fmla="*/ 4160923 w 6064626"/>
              <a:gd name="connsiteY9" fmla="*/ 7386600 h 7537891"/>
              <a:gd name="connsiteX10" fmla="*/ 3398060 w 6064626"/>
              <a:gd name="connsiteY10" fmla="*/ 7524481 h 7537891"/>
              <a:gd name="connsiteX11" fmla="*/ 3176326 w 6064626"/>
              <a:gd name="connsiteY11" fmla="*/ 7537891 h 7537891"/>
              <a:gd name="connsiteX12" fmla="*/ 2786903 w 6064626"/>
              <a:gd name="connsiteY12" fmla="*/ 7537891 h 7537891"/>
              <a:gd name="connsiteX13" fmla="*/ 2622742 w 6064626"/>
              <a:gd name="connsiteY13" fmla="*/ 7530925 h 7537891"/>
              <a:gd name="connsiteX14" fmla="*/ 102441 w 6064626"/>
              <a:gd name="connsiteY14" fmla="*/ 6907265 h 7537891"/>
              <a:gd name="connsiteX15" fmla="*/ 534545 w 6064626"/>
              <a:gd name="connsiteY15" fmla="*/ 6845083 h 7537891"/>
              <a:gd name="connsiteX16" fmla="*/ 6271 w 6064626"/>
              <a:gd name="connsiteY16" fmla="*/ 4462793 h 7537891"/>
              <a:gd name="connsiteX17" fmla="*/ 493078 w 6064626"/>
              <a:gd name="connsiteY17" fmla="*/ 1255597 h 7537891"/>
              <a:gd name="connsiteX18" fmla="*/ 957155 w 6064626"/>
              <a:gd name="connsiteY18" fmla="*/ 494287 h 7537891"/>
              <a:gd name="connsiteX19" fmla="*/ 1661537 w 6064626"/>
              <a:gd name="connsiteY19" fmla="*/ 35523 h 7537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64626" h="7537891">
                <a:moveTo>
                  <a:pt x="1750645" y="0"/>
                </a:moveTo>
                <a:lnTo>
                  <a:pt x="5167779" y="0"/>
                </a:lnTo>
                <a:lnTo>
                  <a:pt x="5176325" y="3209"/>
                </a:lnTo>
                <a:cubicBezTo>
                  <a:pt x="5289783" y="43452"/>
                  <a:pt x="5417739" y="102535"/>
                  <a:pt x="5470289" y="219556"/>
                </a:cubicBezTo>
                <a:cubicBezTo>
                  <a:pt x="5510518" y="301073"/>
                  <a:pt x="5505795" y="402139"/>
                  <a:pt x="5493823" y="493784"/>
                </a:cubicBezTo>
                <a:cubicBezTo>
                  <a:pt x="5449200" y="835370"/>
                  <a:pt x="5282782" y="1135625"/>
                  <a:pt x="5221484" y="1475033"/>
                </a:cubicBezTo>
                <a:cubicBezTo>
                  <a:pt x="5168524" y="1815530"/>
                  <a:pt x="5172837" y="2171982"/>
                  <a:pt x="5237688" y="2519396"/>
                </a:cubicBezTo>
                <a:cubicBezTo>
                  <a:pt x="5341310" y="3024398"/>
                  <a:pt x="5585948" y="3488507"/>
                  <a:pt x="5778385" y="3962744"/>
                </a:cubicBezTo>
                <a:cubicBezTo>
                  <a:pt x="6079907" y="4705438"/>
                  <a:pt x="6233882" y="5539013"/>
                  <a:pt x="5775246" y="6258666"/>
                </a:cubicBezTo>
                <a:cubicBezTo>
                  <a:pt x="5413414" y="6821494"/>
                  <a:pt x="4812715" y="7200593"/>
                  <a:pt x="4160923" y="7386600"/>
                </a:cubicBezTo>
                <a:cubicBezTo>
                  <a:pt x="3910044" y="7457098"/>
                  <a:pt x="3655090" y="7501743"/>
                  <a:pt x="3398060" y="7524481"/>
                </a:cubicBezTo>
                <a:lnTo>
                  <a:pt x="3176326" y="7537891"/>
                </a:lnTo>
                <a:lnTo>
                  <a:pt x="2786903" y="7537891"/>
                </a:lnTo>
                <a:lnTo>
                  <a:pt x="2622742" y="7530925"/>
                </a:lnTo>
                <a:cubicBezTo>
                  <a:pt x="1758801" y="7473838"/>
                  <a:pt x="894014" y="7217214"/>
                  <a:pt x="102441" y="6907265"/>
                </a:cubicBezTo>
                <a:lnTo>
                  <a:pt x="534545" y="6845083"/>
                </a:lnTo>
                <a:cubicBezTo>
                  <a:pt x="164148" y="6110339"/>
                  <a:pt x="43523" y="5281121"/>
                  <a:pt x="6271" y="4462793"/>
                </a:cubicBezTo>
                <a:cubicBezTo>
                  <a:pt x="-29503" y="3373505"/>
                  <a:pt x="81900" y="2261077"/>
                  <a:pt x="493078" y="1255597"/>
                </a:cubicBezTo>
                <a:cubicBezTo>
                  <a:pt x="605118" y="982133"/>
                  <a:pt x="743259" y="703605"/>
                  <a:pt x="957155" y="494287"/>
                </a:cubicBezTo>
                <a:cubicBezTo>
                  <a:pt x="1153288" y="291123"/>
                  <a:pt x="1401252" y="145571"/>
                  <a:pt x="1661537" y="3552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4799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repeatCount="6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repeatCount="6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2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5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600000">
                                      <p:cBhvr>
                                        <p:cTn id="78" dur="2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9" grpId="0" animBg="1"/>
      <p:bldP spid="17" grpId="0" animBg="1"/>
      <p:bldP spid="20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7" grpId="0" animBg="1"/>
      <p:bldP spid="717" grpId="0" animBg="1"/>
      <p:bldP spid="1433" grpId="0"/>
      <p:bldP spid="1435" grpId="0"/>
      <p:bldP spid="7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Freeform 73"/>
          <p:cNvSpPr>
            <a:spLocks/>
          </p:cNvSpPr>
          <p:nvPr/>
        </p:nvSpPr>
        <p:spPr bwMode="auto">
          <a:xfrm>
            <a:off x="-1675058" y="1684856"/>
            <a:ext cx="2971800" cy="1952625"/>
          </a:xfrm>
          <a:custGeom>
            <a:avLst/>
            <a:gdLst>
              <a:gd name="T0" fmla="*/ 451 w 451"/>
              <a:gd name="T1" fmla="*/ 292 h 295"/>
              <a:gd name="T2" fmla="*/ 171 w 451"/>
              <a:gd name="T3" fmla="*/ 177 h 295"/>
              <a:gd name="T4" fmla="*/ 147 w 451"/>
              <a:gd name="T5" fmla="*/ 118 h 295"/>
              <a:gd name="T6" fmla="*/ 48 w 451"/>
              <a:gd name="T7" fmla="*/ 51 h 295"/>
              <a:gd name="T8" fmla="*/ 0 w 451"/>
              <a:gd name="T9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295">
                <a:moveTo>
                  <a:pt x="451" y="292"/>
                </a:moveTo>
                <a:cubicBezTo>
                  <a:pt x="345" y="295"/>
                  <a:pt x="222" y="286"/>
                  <a:pt x="171" y="177"/>
                </a:cubicBezTo>
                <a:cubicBezTo>
                  <a:pt x="162" y="158"/>
                  <a:pt x="156" y="137"/>
                  <a:pt x="147" y="118"/>
                </a:cubicBezTo>
                <a:cubicBezTo>
                  <a:pt x="126" y="74"/>
                  <a:pt x="88" y="70"/>
                  <a:pt x="48" y="51"/>
                </a:cubicBezTo>
                <a:cubicBezTo>
                  <a:pt x="26" y="40"/>
                  <a:pt x="9" y="22"/>
                  <a:pt x="0" y="0"/>
                </a:cubicBezTo>
              </a:path>
            </a:pathLst>
          </a:custGeom>
          <a:noFill/>
          <a:ln w="26988" cap="flat">
            <a:solidFill>
              <a:srgbClr val="D6929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3413338" y="4200530"/>
            <a:ext cx="3444662" cy="3362571"/>
          </a:xfrm>
          <a:custGeom>
            <a:avLst/>
            <a:gdLst>
              <a:gd name="T0" fmla="*/ 458 w 458"/>
              <a:gd name="T1" fmla="*/ 0 h 448"/>
              <a:gd name="T2" fmla="*/ 458 w 458"/>
              <a:gd name="T3" fmla="*/ 367 h 448"/>
              <a:gd name="T4" fmla="*/ 335 w 458"/>
              <a:gd name="T5" fmla="*/ 421 h 448"/>
              <a:gd name="T6" fmla="*/ 130 w 458"/>
              <a:gd name="T7" fmla="*/ 180 h 448"/>
              <a:gd name="T8" fmla="*/ 252 w 458"/>
              <a:gd name="T9" fmla="*/ 100 h 448"/>
              <a:gd name="T10" fmla="*/ 434 w 458"/>
              <a:gd name="T11" fmla="*/ 11 h 448"/>
              <a:gd name="T12" fmla="*/ 458 w 458"/>
              <a:gd name="T13" fmla="*/ 0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448">
                <a:moveTo>
                  <a:pt x="458" y="0"/>
                </a:moveTo>
                <a:cubicBezTo>
                  <a:pt x="458" y="367"/>
                  <a:pt x="458" y="367"/>
                  <a:pt x="458" y="367"/>
                </a:cubicBezTo>
                <a:cubicBezTo>
                  <a:pt x="421" y="393"/>
                  <a:pt x="380" y="412"/>
                  <a:pt x="335" y="421"/>
                </a:cubicBezTo>
                <a:cubicBezTo>
                  <a:pt x="197" y="448"/>
                  <a:pt x="0" y="323"/>
                  <a:pt x="130" y="180"/>
                </a:cubicBezTo>
                <a:cubicBezTo>
                  <a:pt x="163" y="144"/>
                  <a:pt x="208" y="122"/>
                  <a:pt x="252" y="100"/>
                </a:cubicBezTo>
                <a:cubicBezTo>
                  <a:pt x="313" y="71"/>
                  <a:pt x="373" y="41"/>
                  <a:pt x="434" y="11"/>
                </a:cubicBezTo>
                <a:cubicBezTo>
                  <a:pt x="442" y="7"/>
                  <a:pt x="450" y="3"/>
                  <a:pt x="458" y="0"/>
                </a:cubicBezTo>
                <a:close/>
              </a:path>
            </a:pathLst>
          </a:custGeom>
          <a:solidFill>
            <a:srgbClr val="FED6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-1409381" y="-82730"/>
            <a:ext cx="5650839" cy="4009994"/>
          </a:xfrm>
          <a:custGeom>
            <a:avLst/>
            <a:gdLst>
              <a:gd name="T0" fmla="*/ 387 w 828"/>
              <a:gd name="T1" fmla="*/ 538 h 587"/>
              <a:gd name="T2" fmla="*/ 306 w 828"/>
              <a:gd name="T3" fmla="*/ 507 h 587"/>
              <a:gd name="T4" fmla="*/ 153 w 828"/>
              <a:gd name="T5" fmla="*/ 376 h 587"/>
              <a:gd name="T6" fmla="*/ 128 w 828"/>
              <a:gd name="T7" fmla="*/ 319 h 587"/>
              <a:gd name="T8" fmla="*/ 39 w 828"/>
              <a:gd name="T9" fmla="*/ 225 h 587"/>
              <a:gd name="T10" fmla="*/ 14 w 828"/>
              <a:gd name="T11" fmla="*/ 84 h 587"/>
              <a:gd name="T12" fmla="*/ 118 w 828"/>
              <a:gd name="T13" fmla="*/ 10 h 587"/>
              <a:gd name="T14" fmla="*/ 329 w 828"/>
              <a:gd name="T15" fmla="*/ 10 h 587"/>
              <a:gd name="T16" fmla="*/ 366 w 828"/>
              <a:gd name="T17" fmla="*/ 12 h 587"/>
              <a:gd name="T18" fmla="*/ 403 w 828"/>
              <a:gd name="T19" fmla="*/ 16 h 587"/>
              <a:gd name="T20" fmla="*/ 513 w 828"/>
              <a:gd name="T21" fmla="*/ 36 h 587"/>
              <a:gd name="T22" fmla="*/ 563 w 828"/>
              <a:gd name="T23" fmla="*/ 59 h 587"/>
              <a:gd name="T24" fmla="*/ 608 w 828"/>
              <a:gd name="T25" fmla="*/ 88 h 587"/>
              <a:gd name="T26" fmla="*/ 647 w 828"/>
              <a:gd name="T27" fmla="*/ 120 h 587"/>
              <a:gd name="T28" fmla="*/ 723 w 828"/>
              <a:gd name="T29" fmla="*/ 172 h 587"/>
              <a:gd name="T30" fmla="*/ 751 w 828"/>
              <a:gd name="T31" fmla="*/ 205 h 587"/>
              <a:gd name="T32" fmla="*/ 788 w 828"/>
              <a:gd name="T33" fmla="*/ 273 h 587"/>
              <a:gd name="T34" fmla="*/ 800 w 828"/>
              <a:gd name="T35" fmla="*/ 310 h 587"/>
              <a:gd name="T36" fmla="*/ 797 w 828"/>
              <a:gd name="T37" fmla="*/ 527 h 587"/>
              <a:gd name="T38" fmla="*/ 711 w 828"/>
              <a:gd name="T39" fmla="*/ 581 h 587"/>
              <a:gd name="T40" fmla="*/ 582 w 828"/>
              <a:gd name="T41" fmla="*/ 580 h 587"/>
              <a:gd name="T42" fmla="*/ 387 w 828"/>
              <a:gd name="T43" fmla="*/ 538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28" h="587">
                <a:moveTo>
                  <a:pt x="387" y="538"/>
                </a:moveTo>
                <a:cubicBezTo>
                  <a:pt x="359" y="529"/>
                  <a:pt x="332" y="519"/>
                  <a:pt x="306" y="507"/>
                </a:cubicBezTo>
                <a:cubicBezTo>
                  <a:pt x="243" y="479"/>
                  <a:pt x="181" y="439"/>
                  <a:pt x="153" y="376"/>
                </a:cubicBezTo>
                <a:cubicBezTo>
                  <a:pt x="144" y="357"/>
                  <a:pt x="139" y="337"/>
                  <a:pt x="128" y="319"/>
                </a:cubicBezTo>
                <a:cubicBezTo>
                  <a:pt x="107" y="282"/>
                  <a:pt x="66" y="259"/>
                  <a:pt x="39" y="225"/>
                </a:cubicBezTo>
                <a:cubicBezTo>
                  <a:pt x="9" y="186"/>
                  <a:pt x="0" y="132"/>
                  <a:pt x="14" y="84"/>
                </a:cubicBezTo>
                <a:cubicBezTo>
                  <a:pt x="27" y="39"/>
                  <a:pt x="73" y="17"/>
                  <a:pt x="118" y="10"/>
                </a:cubicBezTo>
                <a:cubicBezTo>
                  <a:pt x="183" y="0"/>
                  <a:pt x="266" y="16"/>
                  <a:pt x="329" y="10"/>
                </a:cubicBezTo>
                <a:cubicBezTo>
                  <a:pt x="341" y="10"/>
                  <a:pt x="354" y="11"/>
                  <a:pt x="366" y="12"/>
                </a:cubicBezTo>
                <a:cubicBezTo>
                  <a:pt x="378" y="14"/>
                  <a:pt x="391" y="15"/>
                  <a:pt x="403" y="16"/>
                </a:cubicBezTo>
                <a:cubicBezTo>
                  <a:pt x="440" y="20"/>
                  <a:pt x="477" y="24"/>
                  <a:pt x="513" y="36"/>
                </a:cubicBezTo>
                <a:cubicBezTo>
                  <a:pt x="530" y="42"/>
                  <a:pt x="548" y="49"/>
                  <a:pt x="563" y="59"/>
                </a:cubicBezTo>
                <a:cubicBezTo>
                  <a:pt x="579" y="68"/>
                  <a:pt x="594" y="77"/>
                  <a:pt x="608" y="88"/>
                </a:cubicBezTo>
                <a:cubicBezTo>
                  <a:pt x="621" y="98"/>
                  <a:pt x="634" y="109"/>
                  <a:pt x="647" y="120"/>
                </a:cubicBezTo>
                <a:cubicBezTo>
                  <a:pt x="677" y="134"/>
                  <a:pt x="702" y="152"/>
                  <a:pt x="723" y="172"/>
                </a:cubicBezTo>
                <a:cubicBezTo>
                  <a:pt x="734" y="183"/>
                  <a:pt x="743" y="193"/>
                  <a:pt x="751" y="205"/>
                </a:cubicBezTo>
                <a:cubicBezTo>
                  <a:pt x="766" y="226"/>
                  <a:pt x="778" y="249"/>
                  <a:pt x="788" y="273"/>
                </a:cubicBezTo>
                <a:cubicBezTo>
                  <a:pt x="792" y="285"/>
                  <a:pt x="797" y="297"/>
                  <a:pt x="800" y="310"/>
                </a:cubicBezTo>
                <a:cubicBezTo>
                  <a:pt x="819" y="381"/>
                  <a:pt x="828" y="459"/>
                  <a:pt x="797" y="527"/>
                </a:cubicBezTo>
                <a:cubicBezTo>
                  <a:pt x="779" y="566"/>
                  <a:pt x="753" y="574"/>
                  <a:pt x="711" y="581"/>
                </a:cubicBezTo>
                <a:cubicBezTo>
                  <a:pt x="669" y="587"/>
                  <a:pt x="625" y="585"/>
                  <a:pt x="582" y="580"/>
                </a:cubicBezTo>
                <a:cubicBezTo>
                  <a:pt x="516" y="573"/>
                  <a:pt x="450" y="559"/>
                  <a:pt x="387" y="538"/>
                </a:cubicBezTo>
                <a:close/>
              </a:path>
            </a:pathLst>
          </a:custGeom>
          <a:solidFill>
            <a:srgbClr val="CB74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" name="Group 16"/>
          <p:cNvGrpSpPr>
            <a:grpSpLocks noChangeAspect="1"/>
          </p:cNvGrpSpPr>
          <p:nvPr/>
        </p:nvGrpSpPr>
        <p:grpSpPr bwMode="auto">
          <a:xfrm rot="21155507">
            <a:off x="5193829" y="6062706"/>
            <a:ext cx="1967990" cy="1029550"/>
            <a:chOff x="1111" y="4387"/>
            <a:chExt cx="1512" cy="791"/>
          </a:xfrm>
          <a:solidFill>
            <a:srgbClr val="F6F4F3"/>
          </a:solidFill>
        </p:grpSpPr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111" y="4920"/>
              <a:ext cx="354" cy="258"/>
            </a:xfrm>
            <a:custGeom>
              <a:avLst/>
              <a:gdLst>
                <a:gd name="T0" fmla="*/ 26 w 61"/>
                <a:gd name="T1" fmla="*/ 15 h 44"/>
                <a:gd name="T2" fmla="*/ 60 w 61"/>
                <a:gd name="T3" fmla="*/ 0 h 44"/>
                <a:gd name="T4" fmla="*/ 61 w 61"/>
                <a:gd name="T5" fmla="*/ 0 h 44"/>
                <a:gd name="T6" fmla="*/ 0 w 61"/>
                <a:gd name="T7" fmla="*/ 44 h 44"/>
                <a:gd name="T8" fmla="*/ 26 w 61"/>
                <a:gd name="T9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4">
                  <a:moveTo>
                    <a:pt x="26" y="15"/>
                  </a:moveTo>
                  <a:cubicBezTo>
                    <a:pt x="36" y="8"/>
                    <a:pt x="48" y="2"/>
                    <a:pt x="60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9" y="12"/>
                    <a:pt x="19" y="27"/>
                    <a:pt x="0" y="44"/>
                  </a:cubicBezTo>
                  <a:cubicBezTo>
                    <a:pt x="6" y="32"/>
                    <a:pt x="15" y="22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239" y="4773"/>
              <a:ext cx="336" cy="88"/>
            </a:xfrm>
            <a:custGeom>
              <a:avLst/>
              <a:gdLst>
                <a:gd name="T0" fmla="*/ 58 w 58"/>
                <a:gd name="T1" fmla="*/ 13 h 15"/>
                <a:gd name="T2" fmla="*/ 33 w 58"/>
                <a:gd name="T3" fmla="*/ 1 h 15"/>
                <a:gd name="T4" fmla="*/ 0 w 58"/>
                <a:gd name="T5" fmla="*/ 4 h 15"/>
                <a:gd name="T6" fmla="*/ 27 w 58"/>
                <a:gd name="T7" fmla="*/ 13 h 15"/>
                <a:gd name="T8" fmla="*/ 58 w 58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5">
                  <a:moveTo>
                    <a:pt x="58" y="13"/>
                  </a:moveTo>
                  <a:cubicBezTo>
                    <a:pt x="52" y="7"/>
                    <a:pt x="41" y="2"/>
                    <a:pt x="33" y="1"/>
                  </a:cubicBezTo>
                  <a:cubicBezTo>
                    <a:pt x="21" y="0"/>
                    <a:pt x="12" y="1"/>
                    <a:pt x="0" y="4"/>
                  </a:cubicBezTo>
                  <a:cubicBezTo>
                    <a:pt x="8" y="9"/>
                    <a:pt x="18" y="12"/>
                    <a:pt x="27" y="13"/>
                  </a:cubicBezTo>
                  <a:cubicBezTo>
                    <a:pt x="37" y="14"/>
                    <a:pt x="47" y="15"/>
                    <a:pt x="5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389" y="4627"/>
              <a:ext cx="406" cy="135"/>
            </a:xfrm>
            <a:custGeom>
              <a:avLst/>
              <a:gdLst>
                <a:gd name="T0" fmla="*/ 70 w 70"/>
                <a:gd name="T1" fmla="*/ 23 h 23"/>
                <a:gd name="T2" fmla="*/ 42 w 70"/>
                <a:gd name="T3" fmla="*/ 4 h 23"/>
                <a:gd name="T4" fmla="*/ 0 w 70"/>
                <a:gd name="T5" fmla="*/ 3 h 23"/>
                <a:gd name="T6" fmla="*/ 32 w 70"/>
                <a:gd name="T7" fmla="*/ 17 h 23"/>
                <a:gd name="T8" fmla="*/ 70 w 70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3">
                  <a:moveTo>
                    <a:pt x="70" y="23"/>
                  </a:moveTo>
                  <a:cubicBezTo>
                    <a:pt x="63" y="14"/>
                    <a:pt x="53" y="8"/>
                    <a:pt x="42" y="4"/>
                  </a:cubicBezTo>
                  <a:cubicBezTo>
                    <a:pt x="28" y="0"/>
                    <a:pt x="14" y="0"/>
                    <a:pt x="0" y="3"/>
                  </a:cubicBezTo>
                  <a:cubicBezTo>
                    <a:pt x="9" y="10"/>
                    <a:pt x="21" y="15"/>
                    <a:pt x="32" y="17"/>
                  </a:cubicBezTo>
                  <a:cubicBezTo>
                    <a:pt x="44" y="21"/>
                    <a:pt x="57" y="23"/>
                    <a:pt x="7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1575" y="4463"/>
              <a:ext cx="417" cy="252"/>
            </a:xfrm>
            <a:custGeom>
              <a:avLst/>
              <a:gdLst>
                <a:gd name="T0" fmla="*/ 72 w 72"/>
                <a:gd name="T1" fmla="*/ 43 h 43"/>
                <a:gd name="T2" fmla="*/ 47 w 72"/>
                <a:gd name="T3" fmla="*/ 13 h 43"/>
                <a:gd name="T4" fmla="*/ 0 w 72"/>
                <a:gd name="T5" fmla="*/ 1 h 43"/>
                <a:gd name="T6" fmla="*/ 30 w 72"/>
                <a:gd name="T7" fmla="*/ 26 h 43"/>
                <a:gd name="T8" fmla="*/ 72 w 72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3">
                  <a:moveTo>
                    <a:pt x="72" y="43"/>
                  </a:moveTo>
                  <a:cubicBezTo>
                    <a:pt x="68" y="30"/>
                    <a:pt x="58" y="20"/>
                    <a:pt x="47" y="13"/>
                  </a:cubicBezTo>
                  <a:cubicBezTo>
                    <a:pt x="34" y="5"/>
                    <a:pt x="16" y="0"/>
                    <a:pt x="0" y="1"/>
                  </a:cubicBezTo>
                  <a:cubicBezTo>
                    <a:pt x="7" y="12"/>
                    <a:pt x="19" y="20"/>
                    <a:pt x="30" y="26"/>
                  </a:cubicBezTo>
                  <a:cubicBezTo>
                    <a:pt x="43" y="34"/>
                    <a:pt x="58" y="39"/>
                    <a:pt x="7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1824" y="4387"/>
              <a:ext cx="394" cy="304"/>
            </a:xfrm>
            <a:custGeom>
              <a:avLst/>
              <a:gdLst>
                <a:gd name="T0" fmla="*/ 68 w 68"/>
                <a:gd name="T1" fmla="*/ 52 h 52"/>
                <a:gd name="T2" fmla="*/ 46 w 68"/>
                <a:gd name="T3" fmla="*/ 19 h 52"/>
                <a:gd name="T4" fmla="*/ 0 w 68"/>
                <a:gd name="T5" fmla="*/ 0 h 52"/>
                <a:gd name="T6" fmla="*/ 28 w 68"/>
                <a:gd name="T7" fmla="*/ 30 h 52"/>
                <a:gd name="T8" fmla="*/ 68 w 68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2">
                  <a:moveTo>
                    <a:pt x="68" y="52"/>
                  </a:moveTo>
                  <a:cubicBezTo>
                    <a:pt x="65" y="38"/>
                    <a:pt x="56" y="28"/>
                    <a:pt x="46" y="19"/>
                  </a:cubicBezTo>
                  <a:cubicBezTo>
                    <a:pt x="34" y="9"/>
                    <a:pt x="17" y="2"/>
                    <a:pt x="0" y="0"/>
                  </a:cubicBezTo>
                  <a:cubicBezTo>
                    <a:pt x="6" y="13"/>
                    <a:pt x="17" y="22"/>
                    <a:pt x="28" y="30"/>
                  </a:cubicBezTo>
                  <a:cubicBezTo>
                    <a:pt x="39" y="39"/>
                    <a:pt x="53" y="47"/>
                    <a:pt x="6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1111" y="4920"/>
              <a:ext cx="354" cy="258"/>
            </a:xfrm>
            <a:custGeom>
              <a:avLst/>
              <a:gdLst>
                <a:gd name="T0" fmla="*/ 33 w 61"/>
                <a:gd name="T1" fmla="*/ 25 h 44"/>
                <a:gd name="T2" fmla="*/ 61 w 61"/>
                <a:gd name="T3" fmla="*/ 0 h 44"/>
                <a:gd name="T4" fmla="*/ 61 w 61"/>
                <a:gd name="T5" fmla="*/ 0 h 44"/>
                <a:gd name="T6" fmla="*/ 0 w 61"/>
                <a:gd name="T7" fmla="*/ 44 h 44"/>
                <a:gd name="T8" fmla="*/ 33 w 61"/>
                <a:gd name="T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4">
                  <a:moveTo>
                    <a:pt x="33" y="25"/>
                  </a:moveTo>
                  <a:cubicBezTo>
                    <a:pt x="43" y="17"/>
                    <a:pt x="52" y="9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9" y="12"/>
                    <a:pt x="19" y="27"/>
                    <a:pt x="0" y="44"/>
                  </a:cubicBezTo>
                  <a:cubicBezTo>
                    <a:pt x="11" y="39"/>
                    <a:pt x="22" y="32"/>
                    <a:pt x="3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1465" y="4873"/>
              <a:ext cx="121" cy="293"/>
            </a:xfrm>
            <a:custGeom>
              <a:avLst/>
              <a:gdLst>
                <a:gd name="T0" fmla="*/ 21 w 21"/>
                <a:gd name="T1" fmla="*/ 0 h 50"/>
                <a:gd name="T2" fmla="*/ 15 w 21"/>
                <a:gd name="T3" fmla="*/ 26 h 50"/>
                <a:gd name="T4" fmla="*/ 2 w 21"/>
                <a:gd name="T5" fmla="*/ 50 h 50"/>
                <a:gd name="T6" fmla="*/ 4 w 21"/>
                <a:gd name="T7" fmla="*/ 25 h 50"/>
                <a:gd name="T8" fmla="*/ 21 w 21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50">
                  <a:moveTo>
                    <a:pt x="21" y="0"/>
                  </a:moveTo>
                  <a:cubicBezTo>
                    <a:pt x="21" y="8"/>
                    <a:pt x="19" y="17"/>
                    <a:pt x="15" y="26"/>
                  </a:cubicBezTo>
                  <a:cubicBezTo>
                    <a:pt x="12" y="34"/>
                    <a:pt x="7" y="43"/>
                    <a:pt x="2" y="50"/>
                  </a:cubicBezTo>
                  <a:cubicBezTo>
                    <a:pt x="0" y="43"/>
                    <a:pt x="0" y="34"/>
                    <a:pt x="4" y="25"/>
                  </a:cubicBezTo>
                  <a:cubicBezTo>
                    <a:pt x="7" y="16"/>
                    <a:pt x="13" y="6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1621" y="4803"/>
              <a:ext cx="185" cy="340"/>
            </a:xfrm>
            <a:custGeom>
              <a:avLst/>
              <a:gdLst>
                <a:gd name="T0" fmla="*/ 32 w 32"/>
                <a:gd name="T1" fmla="*/ 0 h 58"/>
                <a:gd name="T2" fmla="*/ 22 w 32"/>
                <a:gd name="T3" fmla="*/ 31 h 58"/>
                <a:gd name="T4" fmla="*/ 2 w 32"/>
                <a:gd name="T5" fmla="*/ 58 h 58"/>
                <a:gd name="T6" fmla="*/ 8 w 32"/>
                <a:gd name="T7" fmla="*/ 27 h 58"/>
                <a:gd name="T8" fmla="*/ 32 w 32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8">
                  <a:moveTo>
                    <a:pt x="32" y="0"/>
                  </a:moveTo>
                  <a:cubicBezTo>
                    <a:pt x="31" y="11"/>
                    <a:pt x="27" y="22"/>
                    <a:pt x="22" y="31"/>
                  </a:cubicBezTo>
                  <a:cubicBezTo>
                    <a:pt x="17" y="41"/>
                    <a:pt x="10" y="50"/>
                    <a:pt x="2" y="58"/>
                  </a:cubicBezTo>
                  <a:cubicBezTo>
                    <a:pt x="0" y="47"/>
                    <a:pt x="4" y="36"/>
                    <a:pt x="8" y="27"/>
                  </a:cubicBezTo>
                  <a:cubicBezTo>
                    <a:pt x="13" y="16"/>
                    <a:pt x="22" y="7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1801" y="4768"/>
              <a:ext cx="202" cy="398"/>
            </a:xfrm>
            <a:custGeom>
              <a:avLst/>
              <a:gdLst>
                <a:gd name="T0" fmla="*/ 35 w 35"/>
                <a:gd name="T1" fmla="*/ 0 h 68"/>
                <a:gd name="T2" fmla="*/ 24 w 35"/>
                <a:gd name="T3" fmla="*/ 36 h 68"/>
                <a:gd name="T4" fmla="*/ 2 w 35"/>
                <a:gd name="T5" fmla="*/ 68 h 68"/>
                <a:gd name="T6" fmla="*/ 7 w 35"/>
                <a:gd name="T7" fmla="*/ 31 h 68"/>
                <a:gd name="T8" fmla="*/ 35 w 35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68">
                  <a:moveTo>
                    <a:pt x="35" y="0"/>
                  </a:moveTo>
                  <a:cubicBezTo>
                    <a:pt x="34" y="13"/>
                    <a:pt x="30" y="25"/>
                    <a:pt x="24" y="36"/>
                  </a:cubicBezTo>
                  <a:cubicBezTo>
                    <a:pt x="18" y="48"/>
                    <a:pt x="11" y="59"/>
                    <a:pt x="2" y="68"/>
                  </a:cubicBezTo>
                  <a:cubicBezTo>
                    <a:pt x="0" y="56"/>
                    <a:pt x="2" y="42"/>
                    <a:pt x="7" y="31"/>
                  </a:cubicBezTo>
                  <a:cubicBezTo>
                    <a:pt x="13" y="19"/>
                    <a:pt x="22" y="8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1974" y="4756"/>
              <a:ext cx="244" cy="375"/>
            </a:xfrm>
            <a:custGeom>
              <a:avLst/>
              <a:gdLst>
                <a:gd name="T0" fmla="*/ 42 w 42"/>
                <a:gd name="T1" fmla="*/ 0 h 64"/>
                <a:gd name="T2" fmla="*/ 26 w 42"/>
                <a:gd name="T3" fmla="*/ 35 h 64"/>
                <a:gd name="T4" fmla="*/ 0 w 42"/>
                <a:gd name="T5" fmla="*/ 64 h 64"/>
                <a:gd name="T6" fmla="*/ 10 w 42"/>
                <a:gd name="T7" fmla="*/ 28 h 64"/>
                <a:gd name="T8" fmla="*/ 42 w 42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4">
                  <a:moveTo>
                    <a:pt x="42" y="0"/>
                  </a:moveTo>
                  <a:cubicBezTo>
                    <a:pt x="39" y="13"/>
                    <a:pt x="33" y="25"/>
                    <a:pt x="26" y="35"/>
                  </a:cubicBezTo>
                  <a:cubicBezTo>
                    <a:pt x="19" y="45"/>
                    <a:pt x="10" y="56"/>
                    <a:pt x="0" y="64"/>
                  </a:cubicBezTo>
                  <a:cubicBezTo>
                    <a:pt x="0" y="51"/>
                    <a:pt x="3" y="38"/>
                    <a:pt x="10" y="28"/>
                  </a:cubicBezTo>
                  <a:cubicBezTo>
                    <a:pt x="18" y="16"/>
                    <a:pt x="28" y="6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1360" y="4504"/>
              <a:ext cx="1263" cy="551"/>
            </a:xfrm>
            <a:custGeom>
              <a:avLst/>
              <a:gdLst>
                <a:gd name="T0" fmla="*/ 143 w 218"/>
                <a:gd name="T1" fmla="*/ 27 h 94"/>
                <a:gd name="T2" fmla="*/ 146 w 218"/>
                <a:gd name="T3" fmla="*/ 32 h 94"/>
                <a:gd name="T4" fmla="*/ 112 w 218"/>
                <a:gd name="T5" fmla="*/ 39 h 94"/>
                <a:gd name="T6" fmla="*/ 109 w 218"/>
                <a:gd name="T7" fmla="*/ 34 h 94"/>
                <a:gd name="T8" fmla="*/ 105 w 218"/>
                <a:gd name="T9" fmla="*/ 30 h 94"/>
                <a:gd name="T10" fmla="*/ 85 w 218"/>
                <a:gd name="T11" fmla="*/ 13 h 94"/>
                <a:gd name="T12" fmla="*/ 84 w 218"/>
                <a:gd name="T13" fmla="*/ 14 h 94"/>
                <a:gd name="T14" fmla="*/ 104 w 218"/>
                <a:gd name="T15" fmla="*/ 31 h 94"/>
                <a:gd name="T16" fmla="*/ 108 w 218"/>
                <a:gd name="T17" fmla="*/ 36 h 94"/>
                <a:gd name="T18" fmla="*/ 78 w 218"/>
                <a:gd name="T19" fmla="*/ 46 h 94"/>
                <a:gd name="T20" fmla="*/ 75 w 218"/>
                <a:gd name="T21" fmla="*/ 43 h 94"/>
                <a:gd name="T22" fmla="*/ 61 w 218"/>
                <a:gd name="T23" fmla="*/ 35 h 94"/>
                <a:gd name="T24" fmla="*/ 38 w 218"/>
                <a:gd name="T25" fmla="*/ 28 h 94"/>
                <a:gd name="T26" fmla="*/ 60 w 218"/>
                <a:gd name="T27" fmla="*/ 36 h 94"/>
                <a:gd name="T28" fmla="*/ 72 w 218"/>
                <a:gd name="T29" fmla="*/ 44 h 94"/>
                <a:gd name="T30" fmla="*/ 38 w 218"/>
                <a:gd name="T31" fmla="*/ 60 h 94"/>
                <a:gd name="T32" fmla="*/ 22 w 218"/>
                <a:gd name="T33" fmla="*/ 54 h 94"/>
                <a:gd name="T34" fmla="*/ 22 w 218"/>
                <a:gd name="T35" fmla="*/ 55 h 94"/>
                <a:gd name="T36" fmla="*/ 37 w 218"/>
                <a:gd name="T37" fmla="*/ 61 h 94"/>
                <a:gd name="T38" fmla="*/ 0 w 218"/>
                <a:gd name="T39" fmla="*/ 81 h 94"/>
                <a:gd name="T40" fmla="*/ 0 w 218"/>
                <a:gd name="T41" fmla="*/ 82 h 94"/>
                <a:gd name="T42" fmla="*/ 38 w 218"/>
                <a:gd name="T43" fmla="*/ 62 h 94"/>
                <a:gd name="T44" fmla="*/ 33 w 218"/>
                <a:gd name="T45" fmla="*/ 78 h 94"/>
                <a:gd name="T46" fmla="*/ 33 w 218"/>
                <a:gd name="T47" fmla="*/ 78 h 94"/>
                <a:gd name="T48" fmla="*/ 39 w 218"/>
                <a:gd name="T49" fmla="*/ 61 h 94"/>
                <a:gd name="T50" fmla="*/ 75 w 218"/>
                <a:gd name="T51" fmla="*/ 53 h 94"/>
                <a:gd name="T52" fmla="*/ 70 w 218"/>
                <a:gd name="T53" fmla="*/ 66 h 94"/>
                <a:gd name="T54" fmla="*/ 60 w 218"/>
                <a:gd name="T55" fmla="*/ 85 h 94"/>
                <a:gd name="T56" fmla="*/ 71 w 218"/>
                <a:gd name="T57" fmla="*/ 67 h 94"/>
                <a:gd name="T58" fmla="*/ 77 w 218"/>
                <a:gd name="T59" fmla="*/ 52 h 94"/>
                <a:gd name="T60" fmla="*/ 79 w 218"/>
                <a:gd name="T61" fmla="*/ 48 h 94"/>
                <a:gd name="T62" fmla="*/ 109 w 218"/>
                <a:gd name="T63" fmla="*/ 46 h 94"/>
                <a:gd name="T64" fmla="*/ 107 w 218"/>
                <a:gd name="T65" fmla="*/ 52 h 94"/>
                <a:gd name="T66" fmla="*/ 97 w 218"/>
                <a:gd name="T67" fmla="*/ 74 h 94"/>
                <a:gd name="T68" fmla="*/ 98 w 218"/>
                <a:gd name="T69" fmla="*/ 74 h 94"/>
                <a:gd name="T70" fmla="*/ 109 w 218"/>
                <a:gd name="T71" fmla="*/ 52 h 94"/>
                <a:gd name="T72" fmla="*/ 111 w 218"/>
                <a:gd name="T73" fmla="*/ 47 h 94"/>
                <a:gd name="T74" fmla="*/ 113 w 218"/>
                <a:gd name="T75" fmla="*/ 42 h 94"/>
                <a:gd name="T76" fmla="*/ 146 w 218"/>
                <a:gd name="T77" fmla="*/ 43 h 94"/>
                <a:gd name="T78" fmla="*/ 144 w 218"/>
                <a:gd name="T79" fmla="*/ 48 h 94"/>
                <a:gd name="T80" fmla="*/ 131 w 218"/>
                <a:gd name="T81" fmla="*/ 69 h 94"/>
                <a:gd name="T82" fmla="*/ 131 w 218"/>
                <a:gd name="T83" fmla="*/ 70 h 94"/>
                <a:gd name="T84" fmla="*/ 145 w 218"/>
                <a:gd name="T85" fmla="*/ 49 h 94"/>
                <a:gd name="T86" fmla="*/ 147 w 218"/>
                <a:gd name="T87" fmla="*/ 45 h 94"/>
                <a:gd name="T88" fmla="*/ 148 w 218"/>
                <a:gd name="T89" fmla="*/ 44 h 94"/>
                <a:gd name="T90" fmla="*/ 216 w 218"/>
                <a:gd name="T91" fmla="*/ 48 h 94"/>
                <a:gd name="T92" fmla="*/ 218 w 218"/>
                <a:gd name="T93" fmla="*/ 43 h 94"/>
                <a:gd name="T94" fmla="*/ 148 w 218"/>
                <a:gd name="T95" fmla="*/ 32 h 94"/>
                <a:gd name="T96" fmla="*/ 147 w 218"/>
                <a:gd name="T97" fmla="*/ 31 h 94"/>
                <a:gd name="T98" fmla="*/ 145 w 218"/>
                <a:gd name="T99" fmla="*/ 27 h 94"/>
                <a:gd name="T100" fmla="*/ 126 w 218"/>
                <a:gd name="T101" fmla="*/ 7 h 94"/>
                <a:gd name="T102" fmla="*/ 126 w 218"/>
                <a:gd name="T103" fmla="*/ 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8" h="94">
                  <a:moveTo>
                    <a:pt x="136" y="17"/>
                  </a:moveTo>
                  <a:cubicBezTo>
                    <a:pt x="138" y="20"/>
                    <a:pt x="141" y="24"/>
                    <a:pt x="143" y="27"/>
                  </a:cubicBezTo>
                  <a:cubicBezTo>
                    <a:pt x="144" y="28"/>
                    <a:pt x="145" y="30"/>
                    <a:pt x="146" y="31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47" y="35"/>
                    <a:pt x="148" y="36"/>
                  </a:cubicBezTo>
                  <a:cubicBezTo>
                    <a:pt x="136" y="36"/>
                    <a:pt x="124" y="37"/>
                    <a:pt x="112" y="39"/>
                  </a:cubicBezTo>
                  <a:cubicBezTo>
                    <a:pt x="111" y="37"/>
                    <a:pt x="110" y="36"/>
                    <a:pt x="109" y="35"/>
                  </a:cubicBezTo>
                  <a:cubicBezTo>
                    <a:pt x="109" y="35"/>
                    <a:pt x="109" y="34"/>
                    <a:pt x="109" y="34"/>
                  </a:cubicBezTo>
                  <a:cubicBezTo>
                    <a:pt x="109" y="34"/>
                    <a:pt x="109" y="34"/>
                    <a:pt x="109" y="34"/>
                  </a:cubicBezTo>
                  <a:cubicBezTo>
                    <a:pt x="108" y="33"/>
                    <a:pt x="107" y="31"/>
                    <a:pt x="105" y="30"/>
                  </a:cubicBezTo>
                  <a:cubicBezTo>
                    <a:pt x="102" y="27"/>
                    <a:pt x="99" y="24"/>
                    <a:pt x="96" y="21"/>
                  </a:cubicBezTo>
                  <a:cubicBezTo>
                    <a:pt x="92" y="18"/>
                    <a:pt x="89" y="16"/>
                    <a:pt x="85" y="13"/>
                  </a:cubicBezTo>
                  <a:cubicBezTo>
                    <a:pt x="80" y="11"/>
                    <a:pt x="76" y="9"/>
                    <a:pt x="71" y="8"/>
                  </a:cubicBezTo>
                  <a:cubicBezTo>
                    <a:pt x="76" y="9"/>
                    <a:pt x="80" y="11"/>
                    <a:pt x="84" y="14"/>
                  </a:cubicBezTo>
                  <a:cubicBezTo>
                    <a:pt x="88" y="16"/>
                    <a:pt x="92" y="19"/>
                    <a:pt x="95" y="22"/>
                  </a:cubicBezTo>
                  <a:cubicBezTo>
                    <a:pt x="98" y="25"/>
                    <a:pt x="101" y="28"/>
                    <a:pt x="104" y="31"/>
                  </a:cubicBezTo>
                  <a:cubicBezTo>
                    <a:pt x="105" y="32"/>
                    <a:pt x="106" y="34"/>
                    <a:pt x="107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9" y="38"/>
                    <a:pt x="110" y="39"/>
                  </a:cubicBezTo>
                  <a:cubicBezTo>
                    <a:pt x="99" y="41"/>
                    <a:pt x="89" y="43"/>
                    <a:pt x="78" y="46"/>
                  </a:cubicBezTo>
                  <a:cubicBezTo>
                    <a:pt x="77" y="45"/>
                    <a:pt x="76" y="44"/>
                    <a:pt x="75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3" y="42"/>
                    <a:pt x="72" y="41"/>
                    <a:pt x="70" y="40"/>
                  </a:cubicBezTo>
                  <a:cubicBezTo>
                    <a:pt x="67" y="38"/>
                    <a:pt x="64" y="36"/>
                    <a:pt x="61" y="35"/>
                  </a:cubicBezTo>
                  <a:cubicBezTo>
                    <a:pt x="57" y="33"/>
                    <a:pt x="54" y="32"/>
                    <a:pt x="50" y="31"/>
                  </a:cubicBezTo>
                  <a:cubicBezTo>
                    <a:pt x="46" y="29"/>
                    <a:pt x="42" y="28"/>
                    <a:pt x="38" y="28"/>
                  </a:cubicBezTo>
                  <a:cubicBezTo>
                    <a:pt x="42" y="29"/>
                    <a:pt x="46" y="30"/>
                    <a:pt x="50" y="31"/>
                  </a:cubicBezTo>
                  <a:cubicBezTo>
                    <a:pt x="53" y="32"/>
                    <a:pt x="57" y="34"/>
                    <a:pt x="60" y="36"/>
                  </a:cubicBezTo>
                  <a:cubicBezTo>
                    <a:pt x="63" y="37"/>
                    <a:pt x="66" y="39"/>
                    <a:pt x="69" y="41"/>
                  </a:cubicBezTo>
                  <a:cubicBezTo>
                    <a:pt x="70" y="42"/>
                    <a:pt x="71" y="43"/>
                    <a:pt x="72" y="44"/>
                  </a:cubicBezTo>
                  <a:cubicBezTo>
                    <a:pt x="74" y="45"/>
                    <a:pt x="75" y="46"/>
                    <a:pt x="76" y="47"/>
                  </a:cubicBezTo>
                  <a:cubicBezTo>
                    <a:pt x="63" y="51"/>
                    <a:pt x="51" y="55"/>
                    <a:pt x="38" y="60"/>
                  </a:cubicBezTo>
                  <a:cubicBezTo>
                    <a:pt x="37" y="60"/>
                    <a:pt x="37" y="60"/>
                    <a:pt x="36" y="59"/>
                  </a:cubicBezTo>
                  <a:cubicBezTo>
                    <a:pt x="31" y="57"/>
                    <a:pt x="27" y="55"/>
                    <a:pt x="22" y="54"/>
                  </a:cubicBezTo>
                  <a:cubicBezTo>
                    <a:pt x="16" y="53"/>
                    <a:pt x="3" y="52"/>
                    <a:pt x="3" y="52"/>
                  </a:cubicBezTo>
                  <a:cubicBezTo>
                    <a:pt x="3" y="52"/>
                    <a:pt x="16" y="53"/>
                    <a:pt x="22" y="55"/>
                  </a:cubicBezTo>
                  <a:cubicBezTo>
                    <a:pt x="26" y="56"/>
                    <a:pt x="30" y="57"/>
                    <a:pt x="34" y="59"/>
                  </a:cubicBezTo>
                  <a:cubicBezTo>
                    <a:pt x="35" y="60"/>
                    <a:pt x="36" y="60"/>
                    <a:pt x="37" y="61"/>
                  </a:cubicBezTo>
                  <a:cubicBezTo>
                    <a:pt x="29" y="65"/>
                    <a:pt x="25" y="66"/>
                    <a:pt x="17" y="71"/>
                  </a:cubicBezTo>
                  <a:cubicBezTo>
                    <a:pt x="10" y="75"/>
                    <a:pt x="7" y="77"/>
                    <a:pt x="0" y="81"/>
                  </a:cubicBezTo>
                  <a:cubicBezTo>
                    <a:pt x="3" y="80"/>
                    <a:pt x="4" y="79"/>
                    <a:pt x="7" y="77"/>
                  </a:cubicBezTo>
                  <a:cubicBezTo>
                    <a:pt x="4" y="79"/>
                    <a:pt x="3" y="80"/>
                    <a:pt x="0" y="82"/>
                  </a:cubicBezTo>
                  <a:cubicBezTo>
                    <a:pt x="7" y="77"/>
                    <a:pt x="10" y="75"/>
                    <a:pt x="18" y="71"/>
                  </a:cubicBezTo>
                  <a:cubicBezTo>
                    <a:pt x="26" y="67"/>
                    <a:pt x="29" y="65"/>
                    <a:pt x="38" y="62"/>
                  </a:cubicBezTo>
                  <a:cubicBezTo>
                    <a:pt x="37" y="63"/>
                    <a:pt x="37" y="64"/>
                    <a:pt x="37" y="65"/>
                  </a:cubicBezTo>
                  <a:cubicBezTo>
                    <a:pt x="36" y="69"/>
                    <a:pt x="34" y="73"/>
                    <a:pt x="33" y="78"/>
                  </a:cubicBezTo>
                  <a:cubicBezTo>
                    <a:pt x="31" y="83"/>
                    <a:pt x="26" y="94"/>
                    <a:pt x="26" y="94"/>
                  </a:cubicBezTo>
                  <a:cubicBezTo>
                    <a:pt x="26" y="94"/>
                    <a:pt x="31" y="83"/>
                    <a:pt x="33" y="78"/>
                  </a:cubicBezTo>
                  <a:cubicBezTo>
                    <a:pt x="35" y="73"/>
                    <a:pt x="37" y="69"/>
                    <a:pt x="38" y="64"/>
                  </a:cubicBezTo>
                  <a:cubicBezTo>
                    <a:pt x="38" y="63"/>
                    <a:pt x="38" y="62"/>
                    <a:pt x="39" y="61"/>
                  </a:cubicBezTo>
                  <a:cubicBezTo>
                    <a:pt x="51" y="56"/>
                    <a:pt x="64" y="52"/>
                    <a:pt x="76" y="49"/>
                  </a:cubicBezTo>
                  <a:cubicBezTo>
                    <a:pt x="76" y="50"/>
                    <a:pt x="76" y="51"/>
                    <a:pt x="75" y="53"/>
                  </a:cubicBezTo>
                  <a:cubicBezTo>
                    <a:pt x="75" y="54"/>
                    <a:pt x="74" y="55"/>
                    <a:pt x="74" y="57"/>
                  </a:cubicBezTo>
                  <a:cubicBezTo>
                    <a:pt x="72" y="60"/>
                    <a:pt x="71" y="63"/>
                    <a:pt x="70" y="66"/>
                  </a:cubicBezTo>
                  <a:cubicBezTo>
                    <a:pt x="68" y="70"/>
                    <a:pt x="67" y="73"/>
                    <a:pt x="65" y="76"/>
                  </a:cubicBezTo>
                  <a:cubicBezTo>
                    <a:pt x="64" y="79"/>
                    <a:pt x="62" y="82"/>
                    <a:pt x="60" y="85"/>
                  </a:cubicBezTo>
                  <a:cubicBezTo>
                    <a:pt x="62" y="82"/>
                    <a:pt x="64" y="79"/>
                    <a:pt x="66" y="76"/>
                  </a:cubicBezTo>
                  <a:cubicBezTo>
                    <a:pt x="67" y="73"/>
                    <a:pt x="69" y="70"/>
                    <a:pt x="71" y="67"/>
                  </a:cubicBezTo>
                  <a:cubicBezTo>
                    <a:pt x="72" y="63"/>
                    <a:pt x="74" y="60"/>
                    <a:pt x="75" y="57"/>
                  </a:cubicBezTo>
                  <a:cubicBezTo>
                    <a:pt x="76" y="55"/>
                    <a:pt x="77" y="54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8" y="51"/>
                    <a:pt x="78" y="49"/>
                    <a:pt x="79" y="48"/>
                  </a:cubicBezTo>
                  <a:cubicBezTo>
                    <a:pt x="89" y="46"/>
                    <a:pt x="100" y="44"/>
                    <a:pt x="110" y="42"/>
                  </a:cubicBezTo>
                  <a:cubicBezTo>
                    <a:pt x="110" y="43"/>
                    <a:pt x="110" y="45"/>
                    <a:pt x="109" y="46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8" y="48"/>
                    <a:pt x="108" y="50"/>
                    <a:pt x="107" y="52"/>
                  </a:cubicBezTo>
                  <a:cubicBezTo>
                    <a:pt x="106" y="56"/>
                    <a:pt x="104" y="59"/>
                    <a:pt x="103" y="63"/>
                  </a:cubicBezTo>
                  <a:cubicBezTo>
                    <a:pt x="101" y="67"/>
                    <a:pt x="99" y="71"/>
                    <a:pt x="97" y="74"/>
                  </a:cubicBezTo>
                  <a:cubicBezTo>
                    <a:pt x="95" y="78"/>
                    <a:pt x="93" y="82"/>
                    <a:pt x="91" y="85"/>
                  </a:cubicBezTo>
                  <a:cubicBezTo>
                    <a:pt x="93" y="82"/>
                    <a:pt x="96" y="78"/>
                    <a:pt x="98" y="74"/>
                  </a:cubicBezTo>
                  <a:cubicBezTo>
                    <a:pt x="100" y="71"/>
                    <a:pt x="102" y="67"/>
                    <a:pt x="103" y="63"/>
                  </a:cubicBezTo>
                  <a:cubicBezTo>
                    <a:pt x="105" y="60"/>
                    <a:pt x="107" y="56"/>
                    <a:pt x="109" y="52"/>
                  </a:cubicBezTo>
                  <a:cubicBezTo>
                    <a:pt x="109" y="50"/>
                    <a:pt x="110" y="49"/>
                    <a:pt x="111" y="47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7"/>
                    <a:pt x="111" y="47"/>
                    <a:pt x="111" y="46"/>
                  </a:cubicBezTo>
                  <a:cubicBezTo>
                    <a:pt x="112" y="45"/>
                    <a:pt x="112" y="43"/>
                    <a:pt x="113" y="42"/>
                  </a:cubicBezTo>
                  <a:cubicBezTo>
                    <a:pt x="124" y="40"/>
                    <a:pt x="136" y="39"/>
                    <a:pt x="148" y="40"/>
                  </a:cubicBezTo>
                  <a:cubicBezTo>
                    <a:pt x="147" y="41"/>
                    <a:pt x="147" y="42"/>
                    <a:pt x="146" y="43"/>
                  </a:cubicBezTo>
                  <a:cubicBezTo>
                    <a:pt x="146" y="43"/>
                    <a:pt x="146" y="44"/>
                    <a:pt x="146" y="44"/>
                  </a:cubicBezTo>
                  <a:cubicBezTo>
                    <a:pt x="145" y="46"/>
                    <a:pt x="144" y="47"/>
                    <a:pt x="144" y="48"/>
                  </a:cubicBezTo>
                  <a:cubicBezTo>
                    <a:pt x="142" y="52"/>
                    <a:pt x="140" y="56"/>
                    <a:pt x="138" y="59"/>
                  </a:cubicBezTo>
                  <a:cubicBezTo>
                    <a:pt x="135" y="63"/>
                    <a:pt x="133" y="66"/>
                    <a:pt x="131" y="69"/>
                  </a:cubicBezTo>
                  <a:cubicBezTo>
                    <a:pt x="128" y="73"/>
                    <a:pt x="126" y="76"/>
                    <a:pt x="123" y="79"/>
                  </a:cubicBezTo>
                  <a:cubicBezTo>
                    <a:pt x="126" y="76"/>
                    <a:pt x="129" y="73"/>
                    <a:pt x="131" y="70"/>
                  </a:cubicBezTo>
                  <a:cubicBezTo>
                    <a:pt x="134" y="66"/>
                    <a:pt x="136" y="63"/>
                    <a:pt x="139" y="59"/>
                  </a:cubicBezTo>
                  <a:cubicBezTo>
                    <a:pt x="141" y="56"/>
                    <a:pt x="143" y="53"/>
                    <a:pt x="145" y="49"/>
                  </a:cubicBezTo>
                  <a:cubicBezTo>
                    <a:pt x="146" y="48"/>
                    <a:pt x="147" y="46"/>
                    <a:pt x="147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9" y="42"/>
                    <a:pt x="150" y="41"/>
                    <a:pt x="150" y="40"/>
                  </a:cubicBezTo>
                  <a:cubicBezTo>
                    <a:pt x="173" y="40"/>
                    <a:pt x="194" y="43"/>
                    <a:pt x="216" y="48"/>
                  </a:cubicBezTo>
                  <a:cubicBezTo>
                    <a:pt x="217" y="47"/>
                    <a:pt x="217" y="47"/>
                    <a:pt x="217" y="46"/>
                  </a:cubicBezTo>
                  <a:cubicBezTo>
                    <a:pt x="217" y="45"/>
                    <a:pt x="217" y="44"/>
                    <a:pt x="218" y="43"/>
                  </a:cubicBezTo>
                  <a:cubicBezTo>
                    <a:pt x="195" y="39"/>
                    <a:pt x="173" y="36"/>
                    <a:pt x="150" y="36"/>
                  </a:cubicBezTo>
                  <a:cubicBezTo>
                    <a:pt x="150" y="35"/>
                    <a:pt x="149" y="33"/>
                    <a:pt x="148" y="32"/>
                  </a:cubicBezTo>
                  <a:cubicBezTo>
                    <a:pt x="148" y="31"/>
                    <a:pt x="148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29"/>
                    <a:pt x="146" y="28"/>
                    <a:pt x="145" y="27"/>
                  </a:cubicBezTo>
                  <a:cubicBezTo>
                    <a:pt x="142" y="23"/>
                    <a:pt x="140" y="20"/>
                    <a:pt x="137" y="16"/>
                  </a:cubicBezTo>
                  <a:cubicBezTo>
                    <a:pt x="134" y="13"/>
                    <a:pt x="130" y="10"/>
                    <a:pt x="126" y="7"/>
                  </a:cubicBezTo>
                  <a:cubicBezTo>
                    <a:pt x="123" y="5"/>
                    <a:pt x="119" y="2"/>
                    <a:pt x="114" y="0"/>
                  </a:cubicBezTo>
                  <a:cubicBezTo>
                    <a:pt x="119" y="2"/>
                    <a:pt x="122" y="5"/>
                    <a:pt x="126" y="8"/>
                  </a:cubicBezTo>
                  <a:cubicBezTo>
                    <a:pt x="130" y="11"/>
                    <a:pt x="133" y="14"/>
                    <a:pt x="13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Freeform 31"/>
          <p:cNvSpPr>
            <a:spLocks/>
          </p:cNvSpPr>
          <p:nvPr/>
        </p:nvSpPr>
        <p:spPr bwMode="auto">
          <a:xfrm>
            <a:off x="4346508" y="11017095"/>
            <a:ext cx="3463748" cy="1684813"/>
          </a:xfrm>
          <a:custGeom>
            <a:avLst/>
            <a:gdLst>
              <a:gd name="T0" fmla="*/ 374 w 509"/>
              <a:gd name="T1" fmla="*/ 6 h 246"/>
              <a:gd name="T2" fmla="*/ 357 w 509"/>
              <a:gd name="T3" fmla="*/ 11 h 246"/>
              <a:gd name="T4" fmla="*/ 305 w 509"/>
              <a:gd name="T5" fmla="*/ 56 h 246"/>
              <a:gd name="T6" fmla="*/ 195 w 509"/>
              <a:gd name="T7" fmla="*/ 105 h 246"/>
              <a:gd name="T8" fmla="*/ 20 w 509"/>
              <a:gd name="T9" fmla="*/ 166 h 246"/>
              <a:gd name="T10" fmla="*/ 2 w 509"/>
              <a:gd name="T11" fmla="*/ 187 h 246"/>
              <a:gd name="T12" fmla="*/ 10 w 509"/>
              <a:gd name="T13" fmla="*/ 208 h 246"/>
              <a:gd name="T14" fmla="*/ 80 w 509"/>
              <a:gd name="T15" fmla="*/ 229 h 246"/>
              <a:gd name="T16" fmla="*/ 405 w 509"/>
              <a:gd name="T17" fmla="*/ 241 h 246"/>
              <a:gd name="T18" fmla="*/ 448 w 509"/>
              <a:gd name="T19" fmla="*/ 234 h 246"/>
              <a:gd name="T20" fmla="*/ 478 w 509"/>
              <a:gd name="T21" fmla="*/ 209 h 246"/>
              <a:gd name="T22" fmla="*/ 483 w 509"/>
              <a:gd name="T23" fmla="*/ 87 h 246"/>
              <a:gd name="T24" fmla="*/ 374 w 509"/>
              <a:gd name="T25" fmla="*/ 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9" h="246">
                <a:moveTo>
                  <a:pt x="374" y="6"/>
                </a:moveTo>
                <a:cubicBezTo>
                  <a:pt x="369" y="7"/>
                  <a:pt x="363" y="8"/>
                  <a:pt x="357" y="11"/>
                </a:cubicBezTo>
                <a:cubicBezTo>
                  <a:pt x="335" y="21"/>
                  <a:pt x="322" y="40"/>
                  <a:pt x="305" y="56"/>
                </a:cubicBezTo>
                <a:cubicBezTo>
                  <a:pt x="276" y="85"/>
                  <a:pt x="235" y="97"/>
                  <a:pt x="195" y="105"/>
                </a:cubicBezTo>
                <a:cubicBezTo>
                  <a:pt x="133" y="118"/>
                  <a:pt x="73" y="131"/>
                  <a:pt x="20" y="166"/>
                </a:cubicBezTo>
                <a:cubicBezTo>
                  <a:pt x="12" y="171"/>
                  <a:pt x="3" y="178"/>
                  <a:pt x="2" y="187"/>
                </a:cubicBezTo>
                <a:cubicBezTo>
                  <a:pt x="0" y="195"/>
                  <a:pt x="5" y="203"/>
                  <a:pt x="10" y="208"/>
                </a:cubicBezTo>
                <a:cubicBezTo>
                  <a:pt x="29" y="225"/>
                  <a:pt x="57" y="227"/>
                  <a:pt x="80" y="229"/>
                </a:cubicBezTo>
                <a:cubicBezTo>
                  <a:pt x="188" y="238"/>
                  <a:pt x="296" y="246"/>
                  <a:pt x="405" y="241"/>
                </a:cubicBezTo>
                <a:cubicBezTo>
                  <a:pt x="420" y="241"/>
                  <a:pt x="435" y="240"/>
                  <a:pt x="448" y="234"/>
                </a:cubicBezTo>
                <a:cubicBezTo>
                  <a:pt x="460" y="229"/>
                  <a:pt x="470" y="220"/>
                  <a:pt x="478" y="209"/>
                </a:cubicBezTo>
                <a:cubicBezTo>
                  <a:pt x="507" y="171"/>
                  <a:pt x="509" y="127"/>
                  <a:pt x="483" y="87"/>
                </a:cubicBezTo>
                <a:cubicBezTo>
                  <a:pt x="461" y="51"/>
                  <a:pt x="421" y="0"/>
                  <a:pt x="374" y="6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  <a:effectLst>
            <a:outerShdw blurRad="127000" dist="38100" dir="13500000" sx="101000" sy="101000" algn="b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35"/>
          <p:cNvSpPr>
            <a:spLocks/>
          </p:cNvSpPr>
          <p:nvPr/>
        </p:nvSpPr>
        <p:spPr bwMode="auto">
          <a:xfrm>
            <a:off x="3997948" y="10347502"/>
            <a:ext cx="3025746" cy="2363539"/>
          </a:xfrm>
          <a:custGeom>
            <a:avLst/>
            <a:gdLst>
              <a:gd name="T0" fmla="*/ 456 w 456"/>
              <a:gd name="T1" fmla="*/ 0 h 356"/>
              <a:gd name="T2" fmla="*/ 338 w 456"/>
              <a:gd name="T3" fmla="*/ 79 h 356"/>
              <a:gd name="T4" fmla="*/ 231 w 456"/>
              <a:gd name="T5" fmla="*/ 174 h 356"/>
              <a:gd name="T6" fmla="*/ 107 w 456"/>
              <a:gd name="T7" fmla="*/ 213 h 356"/>
              <a:gd name="T8" fmla="*/ 0 w 456"/>
              <a:gd name="T9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6" h="356">
                <a:moveTo>
                  <a:pt x="456" y="0"/>
                </a:moveTo>
                <a:cubicBezTo>
                  <a:pt x="409" y="9"/>
                  <a:pt x="371" y="43"/>
                  <a:pt x="338" y="79"/>
                </a:cubicBezTo>
                <a:cubicBezTo>
                  <a:pt x="305" y="114"/>
                  <a:pt x="274" y="153"/>
                  <a:pt x="231" y="174"/>
                </a:cubicBezTo>
                <a:cubicBezTo>
                  <a:pt x="192" y="193"/>
                  <a:pt x="146" y="196"/>
                  <a:pt x="107" y="213"/>
                </a:cubicBezTo>
                <a:cubicBezTo>
                  <a:pt x="50" y="238"/>
                  <a:pt x="8" y="294"/>
                  <a:pt x="0" y="356"/>
                </a:cubicBezTo>
              </a:path>
            </a:pathLst>
          </a:custGeom>
          <a:noFill/>
          <a:ln w="20638" cap="flat">
            <a:solidFill>
              <a:srgbClr val="E6915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9"/>
          <p:cNvSpPr>
            <a:spLocks/>
          </p:cNvSpPr>
          <p:nvPr/>
        </p:nvSpPr>
        <p:spPr bwMode="auto">
          <a:xfrm>
            <a:off x="-527539" y="10130017"/>
            <a:ext cx="2127739" cy="2539206"/>
          </a:xfrm>
          <a:custGeom>
            <a:avLst/>
            <a:gdLst>
              <a:gd name="T0" fmla="*/ 45 w 330"/>
              <a:gd name="T1" fmla="*/ 75 h 394"/>
              <a:gd name="T2" fmla="*/ 185 w 330"/>
              <a:gd name="T3" fmla="*/ 91 h 394"/>
              <a:gd name="T4" fmla="*/ 231 w 330"/>
              <a:gd name="T5" fmla="*/ 121 h 394"/>
              <a:gd name="T6" fmla="*/ 216 w 330"/>
              <a:gd name="T7" fmla="*/ 242 h 394"/>
              <a:gd name="T8" fmla="*/ 258 w 330"/>
              <a:gd name="T9" fmla="*/ 285 h 394"/>
              <a:gd name="T10" fmla="*/ 310 w 330"/>
              <a:gd name="T11" fmla="*/ 319 h 394"/>
              <a:gd name="T12" fmla="*/ 328 w 330"/>
              <a:gd name="T13" fmla="*/ 339 h 394"/>
              <a:gd name="T14" fmla="*/ 318 w 330"/>
              <a:gd name="T15" fmla="*/ 361 h 394"/>
              <a:gd name="T16" fmla="*/ 294 w 330"/>
              <a:gd name="T17" fmla="*/ 370 h 394"/>
              <a:gd name="T18" fmla="*/ 67 w 330"/>
              <a:gd name="T19" fmla="*/ 390 h 394"/>
              <a:gd name="T20" fmla="*/ 9 w 330"/>
              <a:gd name="T21" fmla="*/ 367 h 394"/>
              <a:gd name="T22" fmla="*/ 1 w 330"/>
              <a:gd name="T23" fmla="*/ 325 h 394"/>
              <a:gd name="T24" fmla="*/ 54 w 330"/>
              <a:gd name="T25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0" h="394">
                <a:moveTo>
                  <a:pt x="45" y="75"/>
                </a:moveTo>
                <a:cubicBezTo>
                  <a:pt x="92" y="72"/>
                  <a:pt x="140" y="78"/>
                  <a:pt x="185" y="91"/>
                </a:cubicBezTo>
                <a:cubicBezTo>
                  <a:pt x="203" y="97"/>
                  <a:pt x="222" y="105"/>
                  <a:pt x="231" y="121"/>
                </a:cubicBezTo>
                <a:cubicBezTo>
                  <a:pt x="250" y="158"/>
                  <a:pt x="204" y="202"/>
                  <a:pt x="216" y="242"/>
                </a:cubicBezTo>
                <a:cubicBezTo>
                  <a:pt x="222" y="261"/>
                  <a:pt x="241" y="274"/>
                  <a:pt x="258" y="285"/>
                </a:cubicBezTo>
                <a:cubicBezTo>
                  <a:pt x="275" y="296"/>
                  <a:pt x="293" y="307"/>
                  <a:pt x="310" y="319"/>
                </a:cubicBezTo>
                <a:cubicBezTo>
                  <a:pt x="318" y="324"/>
                  <a:pt x="327" y="330"/>
                  <a:pt x="328" y="339"/>
                </a:cubicBezTo>
                <a:cubicBezTo>
                  <a:pt x="330" y="348"/>
                  <a:pt x="325" y="356"/>
                  <a:pt x="318" y="361"/>
                </a:cubicBezTo>
                <a:cubicBezTo>
                  <a:pt x="311" y="366"/>
                  <a:pt x="303" y="368"/>
                  <a:pt x="294" y="370"/>
                </a:cubicBezTo>
                <a:cubicBezTo>
                  <a:pt x="220" y="387"/>
                  <a:pt x="143" y="394"/>
                  <a:pt x="67" y="390"/>
                </a:cubicBezTo>
                <a:cubicBezTo>
                  <a:pt x="45" y="388"/>
                  <a:pt x="21" y="385"/>
                  <a:pt x="9" y="367"/>
                </a:cubicBezTo>
                <a:cubicBezTo>
                  <a:pt x="1" y="355"/>
                  <a:pt x="0" y="339"/>
                  <a:pt x="1" y="325"/>
                </a:cubicBezTo>
                <a:cubicBezTo>
                  <a:pt x="5" y="215"/>
                  <a:pt x="48" y="110"/>
                  <a:pt x="54" y="0"/>
                </a:cubicBezTo>
              </a:path>
            </a:pathLst>
          </a:custGeom>
          <a:solidFill>
            <a:srgbClr val="FED6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" name="Group 42"/>
          <p:cNvGrpSpPr>
            <a:grpSpLocks noChangeAspect="1"/>
          </p:cNvGrpSpPr>
          <p:nvPr/>
        </p:nvGrpSpPr>
        <p:grpSpPr bwMode="auto">
          <a:xfrm>
            <a:off x="536330" y="10611330"/>
            <a:ext cx="1614487" cy="1254126"/>
            <a:chOff x="1896" y="3629"/>
            <a:chExt cx="1017" cy="790"/>
          </a:xfrm>
          <a:solidFill>
            <a:srgbClr val="FDD8AE"/>
          </a:solidFill>
        </p:grpSpPr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2713" y="3629"/>
              <a:ext cx="196" cy="289"/>
            </a:xfrm>
            <a:custGeom>
              <a:avLst/>
              <a:gdLst>
                <a:gd name="T0" fmla="*/ 29 w 43"/>
                <a:gd name="T1" fmla="*/ 36 h 63"/>
                <a:gd name="T2" fmla="*/ 1 w 43"/>
                <a:gd name="T3" fmla="*/ 62 h 63"/>
                <a:gd name="T4" fmla="*/ 0 w 43"/>
                <a:gd name="T5" fmla="*/ 63 h 63"/>
                <a:gd name="T6" fmla="*/ 43 w 43"/>
                <a:gd name="T7" fmla="*/ 0 h 63"/>
                <a:gd name="T8" fmla="*/ 29 w 43"/>
                <a:gd name="T9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29" y="36"/>
                  </a:moveTo>
                  <a:cubicBezTo>
                    <a:pt x="22" y="46"/>
                    <a:pt x="12" y="56"/>
                    <a:pt x="1" y="62"/>
                  </a:cubicBezTo>
                  <a:cubicBezTo>
                    <a:pt x="1" y="62"/>
                    <a:pt x="0" y="62"/>
                    <a:pt x="0" y="63"/>
                  </a:cubicBezTo>
                  <a:cubicBezTo>
                    <a:pt x="17" y="43"/>
                    <a:pt x="31" y="23"/>
                    <a:pt x="43" y="0"/>
                  </a:cubicBezTo>
                  <a:cubicBezTo>
                    <a:pt x="42" y="13"/>
                    <a:pt x="36" y="26"/>
                    <a:pt x="2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2653" y="3937"/>
              <a:ext cx="260" cy="78"/>
            </a:xfrm>
            <a:custGeom>
              <a:avLst/>
              <a:gdLst>
                <a:gd name="T0" fmla="*/ 0 w 57"/>
                <a:gd name="T1" fmla="*/ 13 h 17"/>
                <a:gd name="T2" fmla="*/ 27 w 57"/>
                <a:gd name="T3" fmla="*/ 15 h 17"/>
                <a:gd name="T4" fmla="*/ 57 w 57"/>
                <a:gd name="T5" fmla="*/ 2 h 17"/>
                <a:gd name="T6" fmla="*/ 29 w 57"/>
                <a:gd name="T7" fmla="*/ 2 h 17"/>
                <a:gd name="T8" fmla="*/ 0 w 57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7">
                  <a:moveTo>
                    <a:pt x="0" y="13"/>
                  </a:moveTo>
                  <a:cubicBezTo>
                    <a:pt x="7" y="16"/>
                    <a:pt x="19" y="17"/>
                    <a:pt x="27" y="15"/>
                  </a:cubicBezTo>
                  <a:cubicBezTo>
                    <a:pt x="38" y="12"/>
                    <a:pt x="46" y="9"/>
                    <a:pt x="57" y="2"/>
                  </a:cubicBezTo>
                  <a:cubicBezTo>
                    <a:pt x="48" y="0"/>
                    <a:pt x="37" y="0"/>
                    <a:pt x="29" y="2"/>
                  </a:cubicBezTo>
                  <a:cubicBezTo>
                    <a:pt x="19" y="5"/>
                    <a:pt x="9" y="8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2507" y="4079"/>
              <a:ext cx="333" cy="78"/>
            </a:xfrm>
            <a:custGeom>
              <a:avLst/>
              <a:gdLst>
                <a:gd name="T0" fmla="*/ 0 w 73"/>
                <a:gd name="T1" fmla="*/ 9 h 17"/>
                <a:gd name="T2" fmla="*/ 33 w 73"/>
                <a:gd name="T3" fmla="*/ 16 h 17"/>
                <a:gd name="T4" fmla="*/ 73 w 73"/>
                <a:gd name="T5" fmla="*/ 4 h 17"/>
                <a:gd name="T6" fmla="*/ 38 w 73"/>
                <a:gd name="T7" fmla="*/ 1 h 17"/>
                <a:gd name="T8" fmla="*/ 0 w 7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7">
                  <a:moveTo>
                    <a:pt x="0" y="9"/>
                  </a:moveTo>
                  <a:cubicBezTo>
                    <a:pt x="10" y="15"/>
                    <a:pt x="22" y="17"/>
                    <a:pt x="33" y="16"/>
                  </a:cubicBezTo>
                  <a:cubicBezTo>
                    <a:pt x="47" y="16"/>
                    <a:pt x="61" y="11"/>
                    <a:pt x="73" y="4"/>
                  </a:cubicBezTo>
                  <a:cubicBezTo>
                    <a:pt x="62" y="0"/>
                    <a:pt x="50" y="0"/>
                    <a:pt x="38" y="1"/>
                  </a:cubicBezTo>
                  <a:cubicBezTo>
                    <a:pt x="25" y="2"/>
                    <a:pt x="13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2375" y="4199"/>
              <a:ext cx="374" cy="114"/>
            </a:xfrm>
            <a:custGeom>
              <a:avLst/>
              <a:gdLst>
                <a:gd name="T0" fmla="*/ 0 w 82"/>
                <a:gd name="T1" fmla="*/ 1 h 25"/>
                <a:gd name="T2" fmla="*/ 33 w 82"/>
                <a:gd name="T3" fmla="*/ 21 h 25"/>
                <a:gd name="T4" fmla="*/ 82 w 82"/>
                <a:gd name="T5" fmla="*/ 17 h 25"/>
                <a:gd name="T6" fmla="*/ 45 w 82"/>
                <a:gd name="T7" fmla="*/ 3 h 25"/>
                <a:gd name="T8" fmla="*/ 0 w 82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5">
                  <a:moveTo>
                    <a:pt x="0" y="1"/>
                  </a:moveTo>
                  <a:cubicBezTo>
                    <a:pt x="8" y="12"/>
                    <a:pt x="21" y="18"/>
                    <a:pt x="33" y="21"/>
                  </a:cubicBezTo>
                  <a:cubicBezTo>
                    <a:pt x="49" y="25"/>
                    <a:pt x="67" y="23"/>
                    <a:pt x="82" y="17"/>
                  </a:cubicBezTo>
                  <a:cubicBezTo>
                    <a:pt x="71" y="9"/>
                    <a:pt x="58" y="6"/>
                    <a:pt x="45" y="3"/>
                  </a:cubicBezTo>
                  <a:cubicBezTo>
                    <a:pt x="30" y="0"/>
                    <a:pt x="15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2215" y="4281"/>
              <a:ext cx="370" cy="138"/>
            </a:xfrm>
            <a:custGeom>
              <a:avLst/>
              <a:gdLst>
                <a:gd name="T0" fmla="*/ 0 w 81"/>
                <a:gd name="T1" fmla="*/ 0 h 30"/>
                <a:gd name="T2" fmla="*/ 31 w 81"/>
                <a:gd name="T3" fmla="*/ 24 h 30"/>
                <a:gd name="T4" fmla="*/ 81 w 81"/>
                <a:gd name="T5" fmla="*/ 26 h 30"/>
                <a:gd name="T6" fmla="*/ 45 w 81"/>
                <a:gd name="T7" fmla="*/ 7 h 30"/>
                <a:gd name="T8" fmla="*/ 0 w 81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0">
                  <a:moveTo>
                    <a:pt x="0" y="0"/>
                  </a:moveTo>
                  <a:cubicBezTo>
                    <a:pt x="7" y="12"/>
                    <a:pt x="19" y="19"/>
                    <a:pt x="31" y="24"/>
                  </a:cubicBezTo>
                  <a:cubicBezTo>
                    <a:pt x="46" y="29"/>
                    <a:pt x="65" y="30"/>
                    <a:pt x="81" y="26"/>
                  </a:cubicBezTo>
                  <a:cubicBezTo>
                    <a:pt x="71" y="16"/>
                    <a:pt x="58" y="12"/>
                    <a:pt x="45" y="7"/>
                  </a:cubicBezTo>
                  <a:cubicBezTo>
                    <a:pt x="31" y="3"/>
                    <a:pt x="1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2713" y="3629"/>
              <a:ext cx="196" cy="289"/>
            </a:xfrm>
            <a:custGeom>
              <a:avLst/>
              <a:gdLst>
                <a:gd name="T0" fmla="*/ 19 w 43"/>
                <a:gd name="T1" fmla="*/ 29 h 63"/>
                <a:gd name="T2" fmla="*/ 0 w 43"/>
                <a:gd name="T3" fmla="*/ 62 h 63"/>
                <a:gd name="T4" fmla="*/ 0 w 43"/>
                <a:gd name="T5" fmla="*/ 63 h 63"/>
                <a:gd name="T6" fmla="*/ 43 w 43"/>
                <a:gd name="T7" fmla="*/ 0 h 63"/>
                <a:gd name="T8" fmla="*/ 19 w 43"/>
                <a:gd name="T9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19" y="29"/>
                  </a:moveTo>
                  <a:cubicBezTo>
                    <a:pt x="12" y="40"/>
                    <a:pt x="5" y="50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17" y="43"/>
                    <a:pt x="31" y="23"/>
                    <a:pt x="43" y="0"/>
                  </a:cubicBezTo>
                  <a:cubicBezTo>
                    <a:pt x="34" y="9"/>
                    <a:pt x="26" y="19"/>
                    <a:pt x="1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2617" y="3735"/>
              <a:ext cx="55" cy="243"/>
            </a:xfrm>
            <a:custGeom>
              <a:avLst/>
              <a:gdLst>
                <a:gd name="T0" fmla="*/ 4 w 12"/>
                <a:gd name="T1" fmla="*/ 53 h 53"/>
                <a:gd name="T2" fmla="*/ 1 w 12"/>
                <a:gd name="T3" fmla="*/ 27 h 53"/>
                <a:gd name="T4" fmla="*/ 6 w 12"/>
                <a:gd name="T5" fmla="*/ 0 h 53"/>
                <a:gd name="T6" fmla="*/ 12 w 12"/>
                <a:gd name="T7" fmla="*/ 25 h 53"/>
                <a:gd name="T8" fmla="*/ 4 w 12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3">
                  <a:moveTo>
                    <a:pt x="4" y="53"/>
                  </a:moveTo>
                  <a:cubicBezTo>
                    <a:pt x="1" y="46"/>
                    <a:pt x="0" y="37"/>
                    <a:pt x="1" y="27"/>
                  </a:cubicBezTo>
                  <a:cubicBezTo>
                    <a:pt x="1" y="18"/>
                    <a:pt x="3" y="8"/>
                    <a:pt x="6" y="0"/>
                  </a:cubicBezTo>
                  <a:cubicBezTo>
                    <a:pt x="10" y="6"/>
                    <a:pt x="12" y="14"/>
                    <a:pt x="12" y="25"/>
                  </a:cubicBezTo>
                  <a:cubicBezTo>
                    <a:pt x="12" y="34"/>
                    <a:pt x="9" y="45"/>
                    <a:pt x="4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2475" y="3795"/>
              <a:ext cx="82" cy="293"/>
            </a:xfrm>
            <a:custGeom>
              <a:avLst/>
              <a:gdLst>
                <a:gd name="T0" fmla="*/ 3 w 18"/>
                <a:gd name="T1" fmla="*/ 64 h 64"/>
                <a:gd name="T2" fmla="*/ 3 w 18"/>
                <a:gd name="T3" fmla="*/ 32 h 64"/>
                <a:gd name="T4" fmla="*/ 12 w 18"/>
                <a:gd name="T5" fmla="*/ 0 h 64"/>
                <a:gd name="T6" fmla="*/ 17 w 18"/>
                <a:gd name="T7" fmla="*/ 31 h 64"/>
                <a:gd name="T8" fmla="*/ 3 w 1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4">
                  <a:moveTo>
                    <a:pt x="3" y="64"/>
                  </a:moveTo>
                  <a:cubicBezTo>
                    <a:pt x="0" y="53"/>
                    <a:pt x="1" y="42"/>
                    <a:pt x="3" y="32"/>
                  </a:cubicBezTo>
                  <a:cubicBezTo>
                    <a:pt x="4" y="21"/>
                    <a:pt x="7" y="10"/>
                    <a:pt x="12" y="0"/>
                  </a:cubicBezTo>
                  <a:cubicBezTo>
                    <a:pt x="18" y="10"/>
                    <a:pt x="18" y="21"/>
                    <a:pt x="17" y="31"/>
                  </a:cubicBezTo>
                  <a:cubicBezTo>
                    <a:pt x="16" y="43"/>
                    <a:pt x="10" y="55"/>
                    <a:pt x="3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2338" y="3822"/>
              <a:ext cx="92" cy="344"/>
            </a:xfrm>
            <a:custGeom>
              <a:avLst/>
              <a:gdLst>
                <a:gd name="T0" fmla="*/ 3 w 20"/>
                <a:gd name="T1" fmla="*/ 75 h 75"/>
                <a:gd name="T2" fmla="*/ 2 w 20"/>
                <a:gd name="T3" fmla="*/ 37 h 75"/>
                <a:gd name="T4" fmla="*/ 11 w 20"/>
                <a:gd name="T5" fmla="*/ 0 h 75"/>
                <a:gd name="T6" fmla="*/ 19 w 20"/>
                <a:gd name="T7" fmla="*/ 37 h 75"/>
                <a:gd name="T8" fmla="*/ 3 w 20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5">
                  <a:moveTo>
                    <a:pt x="3" y="75"/>
                  </a:moveTo>
                  <a:cubicBezTo>
                    <a:pt x="0" y="63"/>
                    <a:pt x="0" y="50"/>
                    <a:pt x="2" y="37"/>
                  </a:cubicBezTo>
                  <a:cubicBezTo>
                    <a:pt x="3" y="25"/>
                    <a:pt x="6" y="12"/>
                    <a:pt x="11" y="0"/>
                  </a:cubicBezTo>
                  <a:cubicBezTo>
                    <a:pt x="18" y="11"/>
                    <a:pt x="20" y="25"/>
                    <a:pt x="19" y="37"/>
                  </a:cubicBezTo>
                  <a:cubicBezTo>
                    <a:pt x="17" y="50"/>
                    <a:pt x="13" y="64"/>
                    <a:pt x="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2188" y="3891"/>
              <a:ext cx="118" cy="340"/>
            </a:xfrm>
            <a:custGeom>
              <a:avLst/>
              <a:gdLst>
                <a:gd name="T0" fmla="*/ 2 w 26"/>
                <a:gd name="T1" fmla="*/ 74 h 74"/>
                <a:gd name="T2" fmla="*/ 5 w 26"/>
                <a:gd name="T3" fmla="*/ 36 h 74"/>
                <a:gd name="T4" fmla="*/ 20 w 26"/>
                <a:gd name="T5" fmla="*/ 0 h 74"/>
                <a:gd name="T6" fmla="*/ 23 w 26"/>
                <a:gd name="T7" fmla="*/ 38 h 74"/>
                <a:gd name="T8" fmla="*/ 2 w 26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4">
                  <a:moveTo>
                    <a:pt x="2" y="74"/>
                  </a:moveTo>
                  <a:cubicBezTo>
                    <a:pt x="0" y="61"/>
                    <a:pt x="2" y="48"/>
                    <a:pt x="5" y="36"/>
                  </a:cubicBezTo>
                  <a:cubicBezTo>
                    <a:pt x="9" y="24"/>
                    <a:pt x="13" y="12"/>
                    <a:pt x="20" y="0"/>
                  </a:cubicBezTo>
                  <a:cubicBezTo>
                    <a:pt x="25" y="12"/>
                    <a:pt x="26" y="26"/>
                    <a:pt x="23" y="38"/>
                  </a:cubicBezTo>
                  <a:cubicBezTo>
                    <a:pt x="19" y="51"/>
                    <a:pt x="13" y="64"/>
                    <a:pt x="2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1896" y="3827"/>
              <a:ext cx="913" cy="541"/>
            </a:xfrm>
            <a:custGeom>
              <a:avLst/>
              <a:gdLst>
                <a:gd name="T0" fmla="*/ 76 w 200"/>
                <a:gd name="T1" fmla="*/ 102 h 118"/>
                <a:gd name="T2" fmla="*/ 71 w 200"/>
                <a:gd name="T3" fmla="*/ 98 h 118"/>
                <a:gd name="T4" fmla="*/ 101 w 200"/>
                <a:gd name="T5" fmla="*/ 81 h 118"/>
                <a:gd name="T6" fmla="*/ 106 w 200"/>
                <a:gd name="T7" fmla="*/ 84 h 118"/>
                <a:gd name="T8" fmla="*/ 111 w 200"/>
                <a:gd name="T9" fmla="*/ 87 h 118"/>
                <a:gd name="T10" fmla="*/ 136 w 200"/>
                <a:gd name="T11" fmla="*/ 95 h 118"/>
                <a:gd name="T12" fmla="*/ 136 w 200"/>
                <a:gd name="T13" fmla="*/ 95 h 118"/>
                <a:gd name="T14" fmla="*/ 112 w 200"/>
                <a:gd name="T15" fmla="*/ 85 h 118"/>
                <a:gd name="T16" fmla="*/ 106 w 200"/>
                <a:gd name="T17" fmla="*/ 82 h 118"/>
                <a:gd name="T18" fmla="*/ 131 w 200"/>
                <a:gd name="T19" fmla="*/ 63 h 118"/>
                <a:gd name="T20" fmla="*/ 135 w 200"/>
                <a:gd name="T21" fmla="*/ 64 h 118"/>
                <a:gd name="T22" fmla="*/ 151 w 200"/>
                <a:gd name="T23" fmla="*/ 67 h 118"/>
                <a:gd name="T24" fmla="*/ 174 w 200"/>
                <a:gd name="T25" fmla="*/ 66 h 118"/>
                <a:gd name="T26" fmla="*/ 151 w 200"/>
                <a:gd name="T27" fmla="*/ 66 h 118"/>
                <a:gd name="T28" fmla="*/ 137 w 200"/>
                <a:gd name="T29" fmla="*/ 63 h 118"/>
                <a:gd name="T30" fmla="*/ 164 w 200"/>
                <a:gd name="T31" fmla="*/ 36 h 118"/>
                <a:gd name="T32" fmla="*/ 181 w 200"/>
                <a:gd name="T33" fmla="*/ 36 h 118"/>
                <a:gd name="T34" fmla="*/ 181 w 200"/>
                <a:gd name="T35" fmla="*/ 36 h 118"/>
                <a:gd name="T36" fmla="*/ 165 w 200"/>
                <a:gd name="T37" fmla="*/ 35 h 118"/>
                <a:gd name="T38" fmla="*/ 193 w 200"/>
                <a:gd name="T39" fmla="*/ 3 h 118"/>
                <a:gd name="T40" fmla="*/ 193 w 200"/>
                <a:gd name="T41" fmla="*/ 3 h 118"/>
                <a:gd name="T42" fmla="*/ 164 w 200"/>
                <a:gd name="T43" fmla="*/ 34 h 118"/>
                <a:gd name="T44" fmla="*/ 163 w 200"/>
                <a:gd name="T45" fmla="*/ 18 h 118"/>
                <a:gd name="T46" fmla="*/ 163 w 200"/>
                <a:gd name="T47" fmla="*/ 18 h 118"/>
                <a:gd name="T48" fmla="*/ 163 w 200"/>
                <a:gd name="T49" fmla="*/ 35 h 118"/>
                <a:gd name="T50" fmla="*/ 131 w 200"/>
                <a:gd name="T51" fmla="*/ 55 h 118"/>
                <a:gd name="T52" fmla="*/ 132 w 200"/>
                <a:gd name="T53" fmla="*/ 41 h 118"/>
                <a:gd name="T54" fmla="*/ 135 w 200"/>
                <a:gd name="T55" fmla="*/ 20 h 118"/>
                <a:gd name="T56" fmla="*/ 131 w 200"/>
                <a:gd name="T57" fmla="*/ 41 h 118"/>
                <a:gd name="T58" fmla="*/ 130 w 200"/>
                <a:gd name="T59" fmla="*/ 56 h 118"/>
                <a:gd name="T60" fmla="*/ 129 w 200"/>
                <a:gd name="T61" fmla="*/ 61 h 118"/>
                <a:gd name="T62" fmla="*/ 101 w 200"/>
                <a:gd name="T63" fmla="*/ 73 h 118"/>
                <a:gd name="T64" fmla="*/ 102 w 200"/>
                <a:gd name="T65" fmla="*/ 67 h 118"/>
                <a:gd name="T66" fmla="*/ 103 w 200"/>
                <a:gd name="T67" fmla="*/ 42 h 118"/>
                <a:gd name="T68" fmla="*/ 103 w 200"/>
                <a:gd name="T69" fmla="*/ 42 h 118"/>
                <a:gd name="T70" fmla="*/ 100 w 200"/>
                <a:gd name="T71" fmla="*/ 67 h 118"/>
                <a:gd name="T72" fmla="*/ 100 w 200"/>
                <a:gd name="T73" fmla="*/ 72 h 118"/>
                <a:gd name="T74" fmla="*/ 100 w 200"/>
                <a:gd name="T75" fmla="*/ 78 h 118"/>
                <a:gd name="T76" fmla="*/ 67 w 200"/>
                <a:gd name="T77" fmla="*/ 88 h 118"/>
                <a:gd name="T78" fmla="*/ 68 w 200"/>
                <a:gd name="T79" fmla="*/ 82 h 118"/>
                <a:gd name="T80" fmla="*/ 73 w 200"/>
                <a:gd name="T81" fmla="*/ 58 h 118"/>
                <a:gd name="T82" fmla="*/ 73 w 200"/>
                <a:gd name="T83" fmla="*/ 58 h 118"/>
                <a:gd name="T84" fmla="*/ 67 w 200"/>
                <a:gd name="T85" fmla="*/ 82 h 118"/>
                <a:gd name="T86" fmla="*/ 66 w 200"/>
                <a:gd name="T87" fmla="*/ 87 h 118"/>
                <a:gd name="T88" fmla="*/ 65 w 200"/>
                <a:gd name="T89" fmla="*/ 88 h 118"/>
                <a:gd name="T90" fmla="*/ 0 w 200"/>
                <a:gd name="T91" fmla="*/ 106 h 118"/>
                <a:gd name="T92" fmla="*/ 0 w 200"/>
                <a:gd name="T93" fmla="*/ 111 h 118"/>
                <a:gd name="T94" fmla="*/ 69 w 200"/>
                <a:gd name="T95" fmla="*/ 99 h 118"/>
                <a:gd name="T96" fmla="*/ 71 w 200"/>
                <a:gd name="T97" fmla="*/ 100 h 118"/>
                <a:gd name="T98" fmla="*/ 74 w 200"/>
                <a:gd name="T99" fmla="*/ 103 h 118"/>
                <a:gd name="T100" fmla="*/ 98 w 200"/>
                <a:gd name="T101" fmla="*/ 115 h 118"/>
                <a:gd name="T102" fmla="*/ 98 w 200"/>
                <a:gd name="T103" fmla="*/ 11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18">
                  <a:moveTo>
                    <a:pt x="86" y="109"/>
                  </a:moveTo>
                  <a:cubicBezTo>
                    <a:pt x="82" y="107"/>
                    <a:pt x="79" y="104"/>
                    <a:pt x="76" y="102"/>
                  </a:cubicBezTo>
                  <a:cubicBezTo>
                    <a:pt x="74" y="101"/>
                    <a:pt x="73" y="100"/>
                    <a:pt x="72" y="99"/>
                  </a:cubicBezTo>
                  <a:cubicBezTo>
                    <a:pt x="72" y="98"/>
                    <a:pt x="71" y="98"/>
                    <a:pt x="71" y="98"/>
                  </a:cubicBezTo>
                  <a:cubicBezTo>
                    <a:pt x="70" y="97"/>
                    <a:pt x="69" y="96"/>
                    <a:pt x="68" y="95"/>
                  </a:cubicBezTo>
                  <a:cubicBezTo>
                    <a:pt x="79" y="91"/>
                    <a:pt x="90" y="86"/>
                    <a:pt x="101" y="81"/>
                  </a:cubicBezTo>
                  <a:cubicBezTo>
                    <a:pt x="102" y="82"/>
                    <a:pt x="104" y="83"/>
                    <a:pt x="105" y="83"/>
                  </a:cubicBezTo>
                  <a:cubicBezTo>
                    <a:pt x="105" y="84"/>
                    <a:pt x="105" y="84"/>
                    <a:pt x="106" y="84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7" y="85"/>
                    <a:pt x="109" y="86"/>
                    <a:pt x="111" y="87"/>
                  </a:cubicBezTo>
                  <a:cubicBezTo>
                    <a:pt x="114" y="89"/>
                    <a:pt x="118" y="90"/>
                    <a:pt x="122" y="92"/>
                  </a:cubicBezTo>
                  <a:cubicBezTo>
                    <a:pt x="127" y="93"/>
                    <a:pt x="131" y="94"/>
                    <a:pt x="136" y="95"/>
                  </a:cubicBezTo>
                  <a:cubicBezTo>
                    <a:pt x="140" y="96"/>
                    <a:pt x="145" y="97"/>
                    <a:pt x="150" y="97"/>
                  </a:cubicBezTo>
                  <a:cubicBezTo>
                    <a:pt x="145" y="97"/>
                    <a:pt x="140" y="96"/>
                    <a:pt x="136" y="95"/>
                  </a:cubicBezTo>
                  <a:cubicBezTo>
                    <a:pt x="131" y="94"/>
                    <a:pt x="127" y="93"/>
                    <a:pt x="123" y="91"/>
                  </a:cubicBezTo>
                  <a:cubicBezTo>
                    <a:pt x="119" y="89"/>
                    <a:pt x="115" y="87"/>
                    <a:pt x="112" y="85"/>
                  </a:cubicBezTo>
                  <a:cubicBezTo>
                    <a:pt x="110" y="84"/>
                    <a:pt x="108" y="83"/>
                    <a:pt x="107" y="82"/>
                  </a:cubicBezTo>
                  <a:cubicBezTo>
                    <a:pt x="107" y="82"/>
                    <a:pt x="106" y="82"/>
                    <a:pt x="106" y="82"/>
                  </a:cubicBezTo>
                  <a:cubicBezTo>
                    <a:pt x="105" y="81"/>
                    <a:pt x="104" y="80"/>
                    <a:pt x="103" y="80"/>
                  </a:cubicBezTo>
                  <a:cubicBezTo>
                    <a:pt x="112" y="74"/>
                    <a:pt x="122" y="69"/>
                    <a:pt x="131" y="63"/>
                  </a:cubicBezTo>
                  <a:cubicBezTo>
                    <a:pt x="132" y="63"/>
                    <a:pt x="133" y="64"/>
                    <a:pt x="135" y="64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7" y="65"/>
                    <a:pt x="138" y="65"/>
                    <a:pt x="140" y="65"/>
                  </a:cubicBezTo>
                  <a:cubicBezTo>
                    <a:pt x="144" y="66"/>
                    <a:pt x="147" y="67"/>
                    <a:pt x="151" y="67"/>
                  </a:cubicBezTo>
                  <a:cubicBezTo>
                    <a:pt x="155" y="68"/>
                    <a:pt x="159" y="68"/>
                    <a:pt x="162" y="68"/>
                  </a:cubicBezTo>
                  <a:cubicBezTo>
                    <a:pt x="166" y="68"/>
                    <a:pt x="170" y="67"/>
                    <a:pt x="174" y="66"/>
                  </a:cubicBezTo>
                  <a:cubicBezTo>
                    <a:pt x="170" y="67"/>
                    <a:pt x="166" y="67"/>
                    <a:pt x="163" y="67"/>
                  </a:cubicBezTo>
                  <a:cubicBezTo>
                    <a:pt x="159" y="67"/>
                    <a:pt x="155" y="67"/>
                    <a:pt x="151" y="66"/>
                  </a:cubicBezTo>
                  <a:cubicBezTo>
                    <a:pt x="148" y="66"/>
                    <a:pt x="144" y="65"/>
                    <a:pt x="141" y="64"/>
                  </a:cubicBezTo>
                  <a:cubicBezTo>
                    <a:pt x="140" y="64"/>
                    <a:pt x="138" y="63"/>
                    <a:pt x="137" y="63"/>
                  </a:cubicBezTo>
                  <a:cubicBezTo>
                    <a:pt x="135" y="62"/>
                    <a:pt x="134" y="62"/>
                    <a:pt x="133" y="61"/>
                  </a:cubicBezTo>
                  <a:cubicBezTo>
                    <a:pt x="143" y="53"/>
                    <a:pt x="154" y="45"/>
                    <a:pt x="164" y="36"/>
                  </a:cubicBezTo>
                  <a:cubicBezTo>
                    <a:pt x="165" y="36"/>
                    <a:pt x="166" y="36"/>
                    <a:pt x="166" y="36"/>
                  </a:cubicBezTo>
                  <a:cubicBezTo>
                    <a:pt x="171" y="36"/>
                    <a:pt x="176" y="37"/>
                    <a:pt x="181" y="36"/>
                  </a:cubicBezTo>
                  <a:cubicBezTo>
                    <a:pt x="187" y="35"/>
                    <a:pt x="200" y="32"/>
                    <a:pt x="200" y="32"/>
                  </a:cubicBezTo>
                  <a:cubicBezTo>
                    <a:pt x="200" y="32"/>
                    <a:pt x="187" y="35"/>
                    <a:pt x="181" y="36"/>
                  </a:cubicBezTo>
                  <a:cubicBezTo>
                    <a:pt x="177" y="36"/>
                    <a:pt x="172" y="36"/>
                    <a:pt x="168" y="35"/>
                  </a:cubicBezTo>
                  <a:cubicBezTo>
                    <a:pt x="167" y="35"/>
                    <a:pt x="166" y="35"/>
                    <a:pt x="165" y="35"/>
                  </a:cubicBezTo>
                  <a:cubicBezTo>
                    <a:pt x="171" y="29"/>
                    <a:pt x="174" y="26"/>
                    <a:pt x="180" y="19"/>
                  </a:cubicBezTo>
                  <a:cubicBezTo>
                    <a:pt x="185" y="13"/>
                    <a:pt x="188" y="10"/>
                    <a:pt x="193" y="3"/>
                  </a:cubicBezTo>
                  <a:cubicBezTo>
                    <a:pt x="191" y="6"/>
                    <a:pt x="190" y="7"/>
                    <a:pt x="187" y="10"/>
                  </a:cubicBezTo>
                  <a:cubicBezTo>
                    <a:pt x="190" y="7"/>
                    <a:pt x="191" y="6"/>
                    <a:pt x="193" y="3"/>
                  </a:cubicBezTo>
                  <a:cubicBezTo>
                    <a:pt x="188" y="9"/>
                    <a:pt x="185" y="13"/>
                    <a:pt x="179" y="19"/>
                  </a:cubicBezTo>
                  <a:cubicBezTo>
                    <a:pt x="173" y="25"/>
                    <a:pt x="170" y="28"/>
                    <a:pt x="164" y="34"/>
                  </a:cubicBezTo>
                  <a:cubicBezTo>
                    <a:pt x="164" y="33"/>
                    <a:pt x="164" y="32"/>
                    <a:pt x="164" y="31"/>
                  </a:cubicBezTo>
                  <a:cubicBezTo>
                    <a:pt x="163" y="26"/>
                    <a:pt x="163" y="22"/>
                    <a:pt x="163" y="18"/>
                  </a:cubicBezTo>
                  <a:cubicBezTo>
                    <a:pt x="163" y="12"/>
                    <a:pt x="164" y="0"/>
                    <a:pt x="164" y="0"/>
                  </a:cubicBezTo>
                  <a:cubicBezTo>
                    <a:pt x="164" y="0"/>
                    <a:pt x="163" y="12"/>
                    <a:pt x="163" y="18"/>
                  </a:cubicBezTo>
                  <a:cubicBezTo>
                    <a:pt x="162" y="23"/>
                    <a:pt x="163" y="27"/>
                    <a:pt x="163" y="32"/>
                  </a:cubicBezTo>
                  <a:cubicBezTo>
                    <a:pt x="163" y="33"/>
                    <a:pt x="163" y="34"/>
                    <a:pt x="163" y="35"/>
                  </a:cubicBezTo>
                  <a:cubicBezTo>
                    <a:pt x="153" y="44"/>
                    <a:pt x="142" y="52"/>
                    <a:pt x="131" y="60"/>
                  </a:cubicBezTo>
                  <a:cubicBezTo>
                    <a:pt x="131" y="58"/>
                    <a:pt x="131" y="57"/>
                    <a:pt x="131" y="55"/>
                  </a:cubicBezTo>
                  <a:cubicBezTo>
                    <a:pt x="131" y="54"/>
                    <a:pt x="131" y="52"/>
                    <a:pt x="131" y="51"/>
                  </a:cubicBezTo>
                  <a:cubicBezTo>
                    <a:pt x="132" y="47"/>
                    <a:pt x="132" y="44"/>
                    <a:pt x="132" y="41"/>
                  </a:cubicBezTo>
                  <a:cubicBezTo>
                    <a:pt x="132" y="37"/>
                    <a:pt x="133" y="34"/>
                    <a:pt x="133" y="30"/>
                  </a:cubicBezTo>
                  <a:cubicBezTo>
                    <a:pt x="133" y="27"/>
                    <a:pt x="134" y="23"/>
                    <a:pt x="135" y="20"/>
                  </a:cubicBezTo>
                  <a:cubicBezTo>
                    <a:pt x="134" y="23"/>
                    <a:pt x="133" y="27"/>
                    <a:pt x="132" y="30"/>
                  </a:cubicBezTo>
                  <a:cubicBezTo>
                    <a:pt x="132" y="34"/>
                    <a:pt x="131" y="37"/>
                    <a:pt x="131" y="41"/>
                  </a:cubicBezTo>
                  <a:cubicBezTo>
                    <a:pt x="131" y="44"/>
                    <a:pt x="130" y="48"/>
                    <a:pt x="130" y="51"/>
                  </a:cubicBezTo>
                  <a:cubicBezTo>
                    <a:pt x="130" y="53"/>
                    <a:pt x="130" y="55"/>
                    <a:pt x="130" y="56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0" y="58"/>
                    <a:pt x="130" y="59"/>
                    <a:pt x="129" y="61"/>
                  </a:cubicBezTo>
                  <a:cubicBezTo>
                    <a:pt x="120" y="67"/>
                    <a:pt x="111" y="72"/>
                    <a:pt x="102" y="77"/>
                  </a:cubicBezTo>
                  <a:cubicBezTo>
                    <a:pt x="102" y="76"/>
                    <a:pt x="102" y="74"/>
                    <a:pt x="101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2" y="71"/>
                    <a:pt x="101" y="69"/>
                    <a:pt x="102" y="67"/>
                  </a:cubicBezTo>
                  <a:cubicBezTo>
                    <a:pt x="102" y="63"/>
                    <a:pt x="102" y="58"/>
                    <a:pt x="102" y="54"/>
                  </a:cubicBezTo>
                  <a:cubicBezTo>
                    <a:pt x="102" y="50"/>
                    <a:pt x="103" y="46"/>
                    <a:pt x="103" y="42"/>
                  </a:cubicBezTo>
                  <a:cubicBezTo>
                    <a:pt x="104" y="38"/>
                    <a:pt x="105" y="34"/>
                    <a:pt x="106" y="30"/>
                  </a:cubicBezTo>
                  <a:cubicBezTo>
                    <a:pt x="104" y="34"/>
                    <a:pt x="104" y="38"/>
                    <a:pt x="103" y="42"/>
                  </a:cubicBezTo>
                  <a:cubicBezTo>
                    <a:pt x="102" y="46"/>
                    <a:pt x="102" y="50"/>
                    <a:pt x="101" y="55"/>
                  </a:cubicBezTo>
                  <a:cubicBezTo>
                    <a:pt x="101" y="59"/>
                    <a:pt x="100" y="63"/>
                    <a:pt x="100" y="67"/>
                  </a:cubicBezTo>
                  <a:cubicBezTo>
                    <a:pt x="100" y="69"/>
                    <a:pt x="100" y="71"/>
                    <a:pt x="100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6"/>
                    <a:pt x="100" y="78"/>
                  </a:cubicBezTo>
                  <a:cubicBezTo>
                    <a:pt x="89" y="83"/>
                    <a:pt x="78" y="88"/>
                    <a:pt x="67" y="92"/>
                  </a:cubicBezTo>
                  <a:cubicBezTo>
                    <a:pt x="67" y="91"/>
                    <a:pt x="67" y="89"/>
                    <a:pt x="67" y="88"/>
                  </a:cubicBezTo>
                  <a:cubicBezTo>
                    <a:pt x="67" y="88"/>
                    <a:pt x="67" y="87"/>
                    <a:pt x="68" y="87"/>
                  </a:cubicBezTo>
                  <a:cubicBezTo>
                    <a:pt x="68" y="85"/>
                    <a:pt x="68" y="84"/>
                    <a:pt x="68" y="82"/>
                  </a:cubicBezTo>
                  <a:cubicBezTo>
                    <a:pt x="69" y="78"/>
                    <a:pt x="69" y="74"/>
                    <a:pt x="70" y="70"/>
                  </a:cubicBezTo>
                  <a:cubicBezTo>
                    <a:pt x="71" y="66"/>
                    <a:pt x="72" y="62"/>
                    <a:pt x="73" y="58"/>
                  </a:cubicBezTo>
                  <a:cubicBezTo>
                    <a:pt x="74" y="54"/>
                    <a:pt x="76" y="50"/>
                    <a:pt x="77" y="46"/>
                  </a:cubicBezTo>
                  <a:cubicBezTo>
                    <a:pt x="76" y="50"/>
                    <a:pt x="74" y="54"/>
                    <a:pt x="73" y="58"/>
                  </a:cubicBezTo>
                  <a:cubicBezTo>
                    <a:pt x="72" y="62"/>
                    <a:pt x="70" y="66"/>
                    <a:pt x="69" y="70"/>
                  </a:cubicBezTo>
                  <a:cubicBezTo>
                    <a:pt x="68" y="74"/>
                    <a:pt x="67" y="78"/>
                    <a:pt x="67" y="82"/>
                  </a:cubicBezTo>
                  <a:cubicBezTo>
                    <a:pt x="66" y="84"/>
                    <a:pt x="66" y="85"/>
                    <a:pt x="66" y="87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66" y="87"/>
                    <a:pt x="66" y="88"/>
                    <a:pt x="65" y="88"/>
                  </a:cubicBezTo>
                  <a:cubicBezTo>
                    <a:pt x="65" y="90"/>
                    <a:pt x="65" y="91"/>
                    <a:pt x="65" y="93"/>
                  </a:cubicBezTo>
                  <a:cubicBezTo>
                    <a:pt x="43" y="99"/>
                    <a:pt x="22" y="104"/>
                    <a:pt x="0" y="106"/>
                  </a:cubicBezTo>
                  <a:cubicBezTo>
                    <a:pt x="0" y="107"/>
                    <a:pt x="0" y="108"/>
                    <a:pt x="0" y="109"/>
                  </a:cubicBezTo>
                  <a:cubicBezTo>
                    <a:pt x="0" y="110"/>
                    <a:pt x="0" y="110"/>
                    <a:pt x="0" y="111"/>
                  </a:cubicBezTo>
                  <a:cubicBezTo>
                    <a:pt x="23" y="108"/>
                    <a:pt x="44" y="103"/>
                    <a:pt x="66" y="96"/>
                  </a:cubicBezTo>
                  <a:cubicBezTo>
                    <a:pt x="67" y="97"/>
                    <a:pt x="68" y="98"/>
                    <a:pt x="69" y="99"/>
                  </a:cubicBezTo>
                  <a:cubicBezTo>
                    <a:pt x="70" y="99"/>
                    <a:pt x="70" y="100"/>
                    <a:pt x="71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2" y="101"/>
                    <a:pt x="73" y="102"/>
                    <a:pt x="74" y="103"/>
                  </a:cubicBezTo>
                  <a:cubicBezTo>
                    <a:pt x="78" y="105"/>
                    <a:pt x="82" y="108"/>
                    <a:pt x="85" y="110"/>
                  </a:cubicBezTo>
                  <a:cubicBezTo>
                    <a:pt x="89" y="112"/>
                    <a:pt x="94" y="114"/>
                    <a:pt x="98" y="115"/>
                  </a:cubicBezTo>
                  <a:cubicBezTo>
                    <a:pt x="102" y="116"/>
                    <a:pt x="107" y="118"/>
                    <a:pt x="112" y="118"/>
                  </a:cubicBezTo>
                  <a:cubicBezTo>
                    <a:pt x="107" y="117"/>
                    <a:pt x="103" y="116"/>
                    <a:pt x="98" y="115"/>
                  </a:cubicBezTo>
                  <a:cubicBezTo>
                    <a:pt x="94" y="113"/>
                    <a:pt x="90" y="111"/>
                    <a:pt x="8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" name="Group 64"/>
          <p:cNvGrpSpPr>
            <a:grpSpLocks noChangeAspect="1"/>
          </p:cNvGrpSpPr>
          <p:nvPr/>
        </p:nvGrpSpPr>
        <p:grpSpPr bwMode="auto">
          <a:xfrm>
            <a:off x="-7316" y="11795289"/>
            <a:ext cx="1203324" cy="612775"/>
            <a:chOff x="1991" y="3761"/>
            <a:chExt cx="758" cy="386"/>
          </a:xfrm>
          <a:solidFill>
            <a:srgbClr val="F6F4F3"/>
          </a:solidFill>
        </p:grpSpPr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2288" y="3906"/>
              <a:ext cx="148" cy="118"/>
            </a:xfrm>
            <a:custGeom>
              <a:avLst/>
              <a:gdLst>
                <a:gd name="T0" fmla="*/ 26 w 27"/>
                <a:gd name="T1" fmla="*/ 11 h 21"/>
                <a:gd name="T2" fmla="*/ 15 w 27"/>
                <a:gd name="T3" fmla="*/ 21 h 21"/>
                <a:gd name="T4" fmla="*/ 1 w 27"/>
                <a:gd name="T5" fmla="*/ 11 h 21"/>
                <a:gd name="T6" fmla="*/ 12 w 27"/>
                <a:gd name="T7" fmla="*/ 0 h 21"/>
                <a:gd name="T8" fmla="*/ 26 w 27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26" y="11"/>
                  </a:moveTo>
                  <a:cubicBezTo>
                    <a:pt x="27" y="17"/>
                    <a:pt x="22" y="21"/>
                    <a:pt x="15" y="21"/>
                  </a:cubicBezTo>
                  <a:cubicBezTo>
                    <a:pt x="8" y="21"/>
                    <a:pt x="1" y="16"/>
                    <a:pt x="1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6" y="5"/>
                    <a:pt x="2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2129" y="3761"/>
              <a:ext cx="126" cy="140"/>
            </a:xfrm>
            <a:custGeom>
              <a:avLst/>
              <a:gdLst>
                <a:gd name="T0" fmla="*/ 22 w 23"/>
                <a:gd name="T1" fmla="*/ 14 h 25"/>
                <a:gd name="T2" fmla="*/ 11 w 23"/>
                <a:gd name="T3" fmla="*/ 24 h 25"/>
                <a:gd name="T4" fmla="*/ 0 w 23"/>
                <a:gd name="T5" fmla="*/ 11 h 25"/>
                <a:gd name="T6" fmla="*/ 12 w 23"/>
                <a:gd name="T7" fmla="*/ 1 h 25"/>
                <a:gd name="T8" fmla="*/ 22 w 23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22" y="14"/>
                  </a:moveTo>
                  <a:cubicBezTo>
                    <a:pt x="22" y="20"/>
                    <a:pt x="17" y="25"/>
                    <a:pt x="11" y="24"/>
                  </a:cubicBez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6" y="0"/>
                    <a:pt x="12" y="1"/>
                  </a:cubicBezTo>
                  <a:cubicBezTo>
                    <a:pt x="18" y="1"/>
                    <a:pt x="23" y="7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2496" y="3761"/>
              <a:ext cx="204" cy="156"/>
            </a:xfrm>
            <a:custGeom>
              <a:avLst/>
              <a:gdLst>
                <a:gd name="T0" fmla="*/ 37 w 37"/>
                <a:gd name="T1" fmla="*/ 11 h 28"/>
                <a:gd name="T2" fmla="*/ 12 w 37"/>
                <a:gd name="T3" fmla="*/ 22 h 28"/>
                <a:gd name="T4" fmla="*/ 22 w 37"/>
                <a:gd name="T5" fmla="*/ 1 h 28"/>
                <a:gd name="T6" fmla="*/ 37 w 37"/>
                <a:gd name="T7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8">
                  <a:moveTo>
                    <a:pt x="37" y="11"/>
                  </a:moveTo>
                  <a:cubicBezTo>
                    <a:pt x="36" y="22"/>
                    <a:pt x="21" y="28"/>
                    <a:pt x="12" y="22"/>
                  </a:cubicBezTo>
                  <a:cubicBezTo>
                    <a:pt x="0" y="15"/>
                    <a:pt x="11" y="2"/>
                    <a:pt x="22" y="1"/>
                  </a:cubicBezTo>
                  <a:cubicBezTo>
                    <a:pt x="31" y="0"/>
                    <a:pt x="37" y="5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2612" y="4058"/>
              <a:ext cx="137" cy="89"/>
            </a:xfrm>
            <a:custGeom>
              <a:avLst/>
              <a:gdLst>
                <a:gd name="T0" fmla="*/ 24 w 25"/>
                <a:gd name="T1" fmla="*/ 7 h 16"/>
                <a:gd name="T2" fmla="*/ 14 w 25"/>
                <a:gd name="T3" fmla="*/ 16 h 16"/>
                <a:gd name="T4" fmla="*/ 1 w 25"/>
                <a:gd name="T5" fmla="*/ 9 h 16"/>
                <a:gd name="T6" fmla="*/ 11 w 25"/>
                <a:gd name="T7" fmla="*/ 1 h 16"/>
                <a:gd name="T8" fmla="*/ 24 w 25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4" y="7"/>
                  </a:moveTo>
                  <a:cubicBezTo>
                    <a:pt x="25" y="11"/>
                    <a:pt x="21" y="15"/>
                    <a:pt x="14" y="16"/>
                  </a:cubicBezTo>
                  <a:cubicBezTo>
                    <a:pt x="8" y="16"/>
                    <a:pt x="2" y="13"/>
                    <a:pt x="1" y="9"/>
                  </a:cubicBezTo>
                  <a:cubicBezTo>
                    <a:pt x="0" y="5"/>
                    <a:pt x="4" y="1"/>
                    <a:pt x="11" y="1"/>
                  </a:cubicBezTo>
                  <a:cubicBezTo>
                    <a:pt x="17" y="0"/>
                    <a:pt x="23" y="3"/>
                    <a:pt x="2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1991" y="3906"/>
              <a:ext cx="83" cy="90"/>
            </a:xfrm>
            <a:custGeom>
              <a:avLst/>
              <a:gdLst>
                <a:gd name="T0" fmla="*/ 15 w 15"/>
                <a:gd name="T1" fmla="*/ 9 h 16"/>
                <a:gd name="T2" fmla="*/ 8 w 15"/>
                <a:gd name="T3" fmla="*/ 15 h 16"/>
                <a:gd name="T4" fmla="*/ 1 w 15"/>
                <a:gd name="T5" fmla="*/ 7 h 16"/>
                <a:gd name="T6" fmla="*/ 7 w 15"/>
                <a:gd name="T7" fmla="*/ 1 h 16"/>
                <a:gd name="T8" fmla="*/ 15 w 15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15" y="13"/>
                    <a:pt x="12" y="16"/>
                    <a:pt x="8" y="15"/>
                  </a:cubicBezTo>
                  <a:cubicBezTo>
                    <a:pt x="4" y="14"/>
                    <a:pt x="1" y="11"/>
                    <a:pt x="1" y="7"/>
                  </a:cubicBezTo>
                  <a:cubicBezTo>
                    <a:pt x="0" y="3"/>
                    <a:pt x="3" y="0"/>
                    <a:pt x="7" y="1"/>
                  </a:cubicBezTo>
                  <a:cubicBezTo>
                    <a:pt x="11" y="1"/>
                    <a:pt x="15" y="5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4E5D4439-5002-4BE2-A36C-89384FD440AE}"/>
              </a:ext>
            </a:extLst>
          </p:cNvPr>
          <p:cNvSpPr txBox="1"/>
          <p:nvPr/>
        </p:nvSpPr>
        <p:spPr>
          <a:xfrm>
            <a:off x="807756" y="6669734"/>
            <a:ext cx="16100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DF810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FAST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FFD1B49-22D4-4529-A9F4-EC79660B5931}"/>
              </a:ext>
            </a:extLst>
          </p:cNvPr>
          <p:cNvSpPr txBox="1"/>
          <p:nvPr/>
        </p:nvSpPr>
        <p:spPr>
          <a:xfrm>
            <a:off x="830055" y="8119098"/>
            <a:ext cx="38671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koncone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memet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ndue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kantor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dewe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sugih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nemen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lek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ditakoki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rahasiane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yoo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dikei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wonge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uapik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enakan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lek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dijak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ngobrol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sambil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ngopi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9581473-4486-4B72-AA0E-68ED61E4AF5F}"/>
              </a:ext>
            </a:extLst>
          </p:cNvPr>
          <p:cNvSpPr txBox="1"/>
          <p:nvPr/>
        </p:nvSpPr>
        <p:spPr>
          <a:xfrm>
            <a:off x="807756" y="7310274"/>
            <a:ext cx="37016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DF810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RENDERING</a:t>
            </a:r>
          </a:p>
        </p:txBody>
      </p:sp>
      <p:pic>
        <p:nvPicPr>
          <p:cNvPr id="67" name="Picture">
            <a:extLst>
              <a:ext uri="{FF2B5EF4-FFF2-40B4-BE49-F238E27FC236}">
                <a16:creationId xmlns:a16="http://schemas.microsoft.com/office/drawing/2014/main" id="{6EE6A8AA-5E8E-4A13-A10C-2DC7526413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" r="53"/>
          <a:stretch/>
        </p:blipFill>
        <p:spPr>
          <a:xfrm>
            <a:off x="484879" y="-82730"/>
            <a:ext cx="8362448" cy="6067458"/>
          </a:xfrm>
          <a:custGeom>
            <a:avLst/>
            <a:gdLst>
              <a:gd name="connsiteX0" fmla="*/ 556647 w 8362448"/>
              <a:gd name="connsiteY0" fmla="*/ 0 h 6393986"/>
              <a:gd name="connsiteX1" fmla="*/ 8362448 w 8362448"/>
              <a:gd name="connsiteY1" fmla="*/ 0 h 6393986"/>
              <a:gd name="connsiteX2" fmla="*/ 8362448 w 8362448"/>
              <a:gd name="connsiteY2" fmla="*/ 5077653 h 6393986"/>
              <a:gd name="connsiteX3" fmla="*/ 5782145 w 8362448"/>
              <a:gd name="connsiteY3" fmla="*/ 6366399 h 6393986"/>
              <a:gd name="connsiteX4" fmla="*/ 5543125 w 8362448"/>
              <a:gd name="connsiteY4" fmla="*/ 6393986 h 6393986"/>
              <a:gd name="connsiteX5" fmla="*/ 4686800 w 8362448"/>
              <a:gd name="connsiteY5" fmla="*/ 6393986 h 6393986"/>
              <a:gd name="connsiteX6" fmla="*/ 4643388 w 8362448"/>
              <a:gd name="connsiteY6" fmla="*/ 6391030 h 6393986"/>
              <a:gd name="connsiteX7" fmla="*/ 4343291 w 8362448"/>
              <a:gd name="connsiteY7" fmla="*/ 6352609 h 6393986"/>
              <a:gd name="connsiteX8" fmla="*/ 1420268 w 8362448"/>
              <a:gd name="connsiteY8" fmla="*/ 4700709 h 6393986"/>
              <a:gd name="connsiteX9" fmla="*/ 3044 w 8362448"/>
              <a:gd name="connsiteY9" fmla="*/ 1518861 h 6393986"/>
              <a:gd name="connsiteX10" fmla="*/ 556647 w 8362448"/>
              <a:gd name="connsiteY10" fmla="*/ 0 h 63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362448" h="6393986">
                <a:moveTo>
                  <a:pt x="556647" y="0"/>
                </a:moveTo>
                <a:lnTo>
                  <a:pt x="8362448" y="0"/>
                </a:lnTo>
                <a:cubicBezTo>
                  <a:pt x="8362448" y="5077653"/>
                  <a:pt x="8362448" y="5077653"/>
                  <a:pt x="8362448" y="5077653"/>
                </a:cubicBezTo>
                <a:cubicBezTo>
                  <a:pt x="7646916" y="5748390"/>
                  <a:pt x="6779620" y="6220003"/>
                  <a:pt x="5782145" y="6366399"/>
                </a:cubicBezTo>
                <a:lnTo>
                  <a:pt x="5543125" y="6393986"/>
                </a:lnTo>
                <a:lnTo>
                  <a:pt x="4686800" y="6393986"/>
                </a:lnTo>
                <a:lnTo>
                  <a:pt x="4643388" y="6391030"/>
                </a:lnTo>
                <a:cubicBezTo>
                  <a:pt x="4544362" y="6381321"/>
                  <a:pt x="4444324" y="6368546"/>
                  <a:pt x="4343291" y="6352609"/>
                </a:cubicBezTo>
                <a:cubicBezTo>
                  <a:pt x="3213941" y="6175224"/>
                  <a:pt x="2162096" y="5565462"/>
                  <a:pt x="1420268" y="4700709"/>
                </a:cubicBezTo>
                <a:cubicBezTo>
                  <a:pt x="656296" y="3802696"/>
                  <a:pt x="-52316" y="2749472"/>
                  <a:pt x="3044" y="1518861"/>
                </a:cubicBezTo>
                <a:cubicBezTo>
                  <a:pt x="25189" y="975619"/>
                  <a:pt x="224486" y="443463"/>
                  <a:pt x="556647" y="0"/>
                </a:cubicBezTo>
                <a:close/>
              </a:path>
            </a:pathLst>
          </a:custGeom>
        </p:spPr>
      </p:pic>
      <p:grpSp>
        <p:nvGrpSpPr>
          <p:cNvPr id="58" name="Group 56"/>
          <p:cNvGrpSpPr>
            <a:grpSpLocks noChangeAspect="1"/>
          </p:cNvGrpSpPr>
          <p:nvPr/>
        </p:nvGrpSpPr>
        <p:grpSpPr bwMode="auto">
          <a:xfrm>
            <a:off x="479180" y="3523181"/>
            <a:ext cx="1150937" cy="676275"/>
            <a:chOff x="1993" y="3515"/>
            <a:chExt cx="725" cy="426"/>
          </a:xfrm>
          <a:solidFill>
            <a:srgbClr val="FED6AA"/>
          </a:solidFill>
        </p:grpSpPr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2277" y="3675"/>
              <a:ext cx="142" cy="128"/>
            </a:xfrm>
            <a:custGeom>
              <a:avLst/>
              <a:gdLst>
                <a:gd name="T0" fmla="*/ 26 w 27"/>
                <a:gd name="T1" fmla="*/ 12 h 24"/>
                <a:gd name="T2" fmla="*/ 15 w 27"/>
                <a:gd name="T3" fmla="*/ 24 h 24"/>
                <a:gd name="T4" fmla="*/ 1 w 27"/>
                <a:gd name="T5" fmla="*/ 12 h 24"/>
                <a:gd name="T6" fmla="*/ 13 w 27"/>
                <a:gd name="T7" fmla="*/ 0 h 24"/>
                <a:gd name="T8" fmla="*/ 26 w 27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6" y="12"/>
                  </a:moveTo>
                  <a:cubicBezTo>
                    <a:pt x="27" y="19"/>
                    <a:pt x="22" y="24"/>
                    <a:pt x="15" y="24"/>
                  </a:cubicBezTo>
                  <a:cubicBezTo>
                    <a:pt x="8" y="24"/>
                    <a:pt x="2" y="19"/>
                    <a:pt x="1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19" y="0"/>
                    <a:pt x="26" y="6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2124" y="3515"/>
              <a:ext cx="121" cy="149"/>
            </a:xfrm>
            <a:custGeom>
              <a:avLst/>
              <a:gdLst>
                <a:gd name="T0" fmla="*/ 22 w 23"/>
                <a:gd name="T1" fmla="*/ 16 h 28"/>
                <a:gd name="T2" fmla="*/ 11 w 23"/>
                <a:gd name="T3" fmla="*/ 27 h 28"/>
                <a:gd name="T4" fmla="*/ 0 w 23"/>
                <a:gd name="T5" fmla="*/ 12 h 28"/>
                <a:gd name="T6" fmla="*/ 12 w 23"/>
                <a:gd name="T7" fmla="*/ 0 h 28"/>
                <a:gd name="T8" fmla="*/ 22 w 23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22" y="16"/>
                  </a:moveTo>
                  <a:cubicBezTo>
                    <a:pt x="22" y="23"/>
                    <a:pt x="17" y="28"/>
                    <a:pt x="11" y="27"/>
                  </a:cubicBezTo>
                  <a:cubicBezTo>
                    <a:pt x="5" y="26"/>
                    <a:pt x="0" y="20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" y="1"/>
                    <a:pt x="23" y="8"/>
                    <a:pt x="2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2476" y="3515"/>
              <a:ext cx="195" cy="170"/>
            </a:xfrm>
            <a:custGeom>
              <a:avLst/>
              <a:gdLst>
                <a:gd name="T0" fmla="*/ 37 w 37"/>
                <a:gd name="T1" fmla="*/ 12 h 32"/>
                <a:gd name="T2" fmla="*/ 12 w 37"/>
                <a:gd name="T3" fmla="*/ 26 h 32"/>
                <a:gd name="T4" fmla="*/ 22 w 37"/>
                <a:gd name="T5" fmla="*/ 1 h 32"/>
                <a:gd name="T6" fmla="*/ 37 w 37"/>
                <a:gd name="T7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2">
                  <a:moveTo>
                    <a:pt x="37" y="12"/>
                  </a:moveTo>
                  <a:cubicBezTo>
                    <a:pt x="36" y="25"/>
                    <a:pt x="21" y="32"/>
                    <a:pt x="12" y="26"/>
                  </a:cubicBezTo>
                  <a:cubicBezTo>
                    <a:pt x="0" y="17"/>
                    <a:pt x="11" y="2"/>
                    <a:pt x="22" y="1"/>
                  </a:cubicBezTo>
                  <a:cubicBezTo>
                    <a:pt x="31" y="0"/>
                    <a:pt x="37" y="5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2587" y="3840"/>
              <a:ext cx="131" cy="101"/>
            </a:xfrm>
            <a:custGeom>
              <a:avLst/>
              <a:gdLst>
                <a:gd name="T0" fmla="*/ 24 w 25"/>
                <a:gd name="T1" fmla="*/ 8 h 19"/>
                <a:gd name="T2" fmla="*/ 14 w 25"/>
                <a:gd name="T3" fmla="*/ 18 h 19"/>
                <a:gd name="T4" fmla="*/ 1 w 25"/>
                <a:gd name="T5" fmla="*/ 11 h 19"/>
                <a:gd name="T6" fmla="*/ 11 w 25"/>
                <a:gd name="T7" fmla="*/ 1 h 19"/>
                <a:gd name="T8" fmla="*/ 24 w 25"/>
                <a:gd name="T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24" y="8"/>
                  </a:moveTo>
                  <a:cubicBezTo>
                    <a:pt x="25" y="13"/>
                    <a:pt x="21" y="17"/>
                    <a:pt x="14" y="18"/>
                  </a:cubicBezTo>
                  <a:cubicBezTo>
                    <a:pt x="8" y="19"/>
                    <a:pt x="2" y="15"/>
                    <a:pt x="1" y="11"/>
                  </a:cubicBezTo>
                  <a:cubicBezTo>
                    <a:pt x="0" y="6"/>
                    <a:pt x="4" y="1"/>
                    <a:pt x="11" y="1"/>
                  </a:cubicBezTo>
                  <a:cubicBezTo>
                    <a:pt x="17" y="0"/>
                    <a:pt x="23" y="3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1993" y="3675"/>
              <a:ext cx="79" cy="96"/>
            </a:xfrm>
            <a:custGeom>
              <a:avLst/>
              <a:gdLst>
                <a:gd name="T0" fmla="*/ 15 w 15"/>
                <a:gd name="T1" fmla="*/ 10 h 18"/>
                <a:gd name="T2" fmla="*/ 8 w 15"/>
                <a:gd name="T3" fmla="*/ 17 h 18"/>
                <a:gd name="T4" fmla="*/ 1 w 15"/>
                <a:gd name="T5" fmla="*/ 7 h 18"/>
                <a:gd name="T6" fmla="*/ 7 w 15"/>
                <a:gd name="T7" fmla="*/ 0 h 18"/>
                <a:gd name="T8" fmla="*/ 15 w 15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5" y="10"/>
                  </a:moveTo>
                  <a:cubicBezTo>
                    <a:pt x="15" y="15"/>
                    <a:pt x="12" y="18"/>
                    <a:pt x="8" y="17"/>
                  </a:cubicBezTo>
                  <a:cubicBezTo>
                    <a:pt x="4" y="16"/>
                    <a:pt x="1" y="12"/>
                    <a:pt x="1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1"/>
                    <a:pt x="15" y="6"/>
                    <a:pt x="1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9911399"/>
      </p:ext>
    </p:extLst>
  </p:cSld>
  <p:clrMapOvr>
    <a:masterClrMapping/>
  </p:clrMapOvr>
  <p:transition spd="slow" advClick="0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600000">
                                      <p:cBhvr>
                                        <p:cTn id="57" dur="2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16" grpId="0" animBg="1"/>
      <p:bldP spid="12" grpId="0" animBg="1"/>
      <p:bldP spid="34" grpId="0" animBg="1"/>
      <p:bldP spid="38" grpId="0" animBg="1"/>
      <p:bldP spid="42" grpId="0" animBg="1"/>
      <p:bldP spid="57" grpId="0"/>
      <p:bldP spid="59" grpId="0"/>
      <p:bldP spid="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Freeform 736"/>
          <p:cNvSpPr>
            <a:spLocks/>
          </p:cNvSpPr>
          <p:nvPr/>
        </p:nvSpPr>
        <p:spPr bwMode="auto">
          <a:xfrm rot="603053">
            <a:off x="1717723" y="-90278"/>
            <a:ext cx="5803900" cy="13981113"/>
          </a:xfrm>
          <a:custGeom>
            <a:avLst/>
            <a:gdLst>
              <a:gd name="T0" fmla="*/ 217 w 586"/>
              <a:gd name="T1" fmla="*/ 0 h 1416"/>
              <a:gd name="T2" fmla="*/ 332 w 586"/>
              <a:gd name="T3" fmla="*/ 198 h 1416"/>
              <a:gd name="T4" fmla="*/ 373 w 586"/>
              <a:gd name="T5" fmla="*/ 432 h 1416"/>
              <a:gd name="T6" fmla="*/ 430 w 586"/>
              <a:gd name="T7" fmla="*/ 532 h 1416"/>
              <a:gd name="T8" fmla="*/ 531 w 586"/>
              <a:gd name="T9" fmla="*/ 611 h 1416"/>
              <a:gd name="T10" fmla="*/ 583 w 586"/>
              <a:gd name="T11" fmla="*/ 746 h 1416"/>
              <a:gd name="T12" fmla="*/ 563 w 586"/>
              <a:gd name="T13" fmla="*/ 895 h 1416"/>
              <a:gd name="T14" fmla="*/ 500 w 586"/>
              <a:gd name="T15" fmla="*/ 995 h 1416"/>
              <a:gd name="T16" fmla="*/ 392 w 586"/>
              <a:gd name="T17" fmla="*/ 1045 h 1416"/>
              <a:gd name="T18" fmla="*/ 310 w 586"/>
              <a:gd name="T19" fmla="*/ 1134 h 1416"/>
              <a:gd name="T20" fmla="*/ 211 w 586"/>
              <a:gd name="T21" fmla="*/ 1284 h 1416"/>
              <a:gd name="T22" fmla="*/ 123 w 586"/>
              <a:gd name="T23" fmla="*/ 1316 h 1416"/>
              <a:gd name="T24" fmla="*/ 0 w 586"/>
              <a:gd name="T25" fmla="*/ 1416 h 1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6" h="1416">
                <a:moveTo>
                  <a:pt x="217" y="0"/>
                </a:moveTo>
                <a:cubicBezTo>
                  <a:pt x="241" y="73"/>
                  <a:pt x="295" y="130"/>
                  <a:pt x="332" y="198"/>
                </a:cubicBezTo>
                <a:cubicBezTo>
                  <a:pt x="374" y="275"/>
                  <a:pt x="355" y="350"/>
                  <a:pt x="373" y="432"/>
                </a:cubicBezTo>
                <a:cubicBezTo>
                  <a:pt x="381" y="470"/>
                  <a:pt x="401" y="505"/>
                  <a:pt x="430" y="532"/>
                </a:cubicBezTo>
                <a:cubicBezTo>
                  <a:pt x="461" y="561"/>
                  <a:pt x="501" y="579"/>
                  <a:pt x="531" y="611"/>
                </a:cubicBezTo>
                <a:cubicBezTo>
                  <a:pt x="564" y="647"/>
                  <a:pt x="581" y="698"/>
                  <a:pt x="583" y="746"/>
                </a:cubicBezTo>
                <a:cubicBezTo>
                  <a:pt x="586" y="794"/>
                  <a:pt x="576" y="848"/>
                  <a:pt x="563" y="895"/>
                </a:cubicBezTo>
                <a:cubicBezTo>
                  <a:pt x="552" y="933"/>
                  <a:pt x="532" y="971"/>
                  <a:pt x="500" y="995"/>
                </a:cubicBezTo>
                <a:cubicBezTo>
                  <a:pt x="467" y="1019"/>
                  <a:pt x="426" y="1025"/>
                  <a:pt x="392" y="1045"/>
                </a:cubicBezTo>
                <a:cubicBezTo>
                  <a:pt x="358" y="1066"/>
                  <a:pt x="330" y="1100"/>
                  <a:pt x="310" y="1134"/>
                </a:cubicBezTo>
                <a:cubicBezTo>
                  <a:pt x="278" y="1185"/>
                  <a:pt x="262" y="1251"/>
                  <a:pt x="211" y="1284"/>
                </a:cubicBezTo>
                <a:cubicBezTo>
                  <a:pt x="184" y="1300"/>
                  <a:pt x="152" y="1306"/>
                  <a:pt x="123" y="1316"/>
                </a:cubicBezTo>
                <a:cubicBezTo>
                  <a:pt x="72" y="1334"/>
                  <a:pt x="28" y="1370"/>
                  <a:pt x="0" y="1416"/>
                </a:cubicBezTo>
              </a:path>
            </a:pathLst>
          </a:custGeom>
          <a:noFill/>
          <a:ln w="39688" cap="flat">
            <a:solidFill>
              <a:srgbClr val="11A49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4313569" y="-4764"/>
            <a:ext cx="2695556" cy="4621369"/>
          </a:xfrm>
          <a:custGeom>
            <a:avLst/>
            <a:gdLst>
              <a:gd name="T0" fmla="*/ 358 w 358"/>
              <a:gd name="T1" fmla="*/ 0 h 615"/>
              <a:gd name="T2" fmla="*/ 358 w 358"/>
              <a:gd name="T3" fmla="*/ 613 h 615"/>
              <a:gd name="T4" fmla="*/ 254 w 358"/>
              <a:gd name="T5" fmla="*/ 576 h 615"/>
              <a:gd name="T6" fmla="*/ 148 w 358"/>
              <a:gd name="T7" fmla="*/ 319 h 615"/>
              <a:gd name="T8" fmla="*/ 53 w 358"/>
              <a:gd name="T9" fmla="*/ 249 h 615"/>
              <a:gd name="T10" fmla="*/ 14 w 358"/>
              <a:gd name="T11" fmla="*/ 101 h 615"/>
              <a:gd name="T12" fmla="*/ 0 w 358"/>
              <a:gd name="T13" fmla="*/ 0 h 615"/>
              <a:gd name="T14" fmla="*/ 358 w 358"/>
              <a:gd name="T15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8" h="615">
                <a:moveTo>
                  <a:pt x="358" y="0"/>
                </a:moveTo>
                <a:cubicBezTo>
                  <a:pt x="358" y="613"/>
                  <a:pt x="358" y="613"/>
                  <a:pt x="358" y="613"/>
                </a:cubicBezTo>
                <a:cubicBezTo>
                  <a:pt x="320" y="615"/>
                  <a:pt x="281" y="603"/>
                  <a:pt x="254" y="576"/>
                </a:cubicBezTo>
                <a:cubicBezTo>
                  <a:pt x="187" y="510"/>
                  <a:pt x="215" y="385"/>
                  <a:pt x="148" y="319"/>
                </a:cubicBezTo>
                <a:cubicBezTo>
                  <a:pt x="120" y="291"/>
                  <a:pt x="79" y="279"/>
                  <a:pt x="53" y="249"/>
                </a:cubicBezTo>
                <a:cubicBezTo>
                  <a:pt x="17" y="211"/>
                  <a:pt x="15" y="154"/>
                  <a:pt x="14" y="101"/>
                </a:cubicBezTo>
                <a:cubicBezTo>
                  <a:pt x="14" y="67"/>
                  <a:pt x="12" y="32"/>
                  <a:pt x="0" y="0"/>
                </a:cubicBezTo>
                <a:lnTo>
                  <a:pt x="358" y="0"/>
                </a:lnTo>
                <a:close/>
              </a:path>
            </a:pathLst>
          </a:custGeom>
          <a:solidFill>
            <a:srgbClr val="92E2D9"/>
          </a:solidFill>
          <a:ln>
            <a:noFill/>
          </a:ln>
          <a:effectLst>
            <a:outerShdw blurRad="127000" dist="38100" dir="8100000" sx="101000" sy="101000" algn="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9"/>
          <p:cNvSpPr>
            <a:spLocks/>
          </p:cNvSpPr>
          <p:nvPr/>
        </p:nvSpPr>
        <p:spPr bwMode="auto">
          <a:xfrm>
            <a:off x="5820938" y="-4764"/>
            <a:ext cx="1098976" cy="2037731"/>
          </a:xfrm>
          <a:custGeom>
            <a:avLst/>
            <a:gdLst>
              <a:gd name="T0" fmla="*/ 40 w 160"/>
              <a:gd name="T1" fmla="*/ 30 h 299"/>
              <a:gd name="T2" fmla="*/ 146 w 160"/>
              <a:gd name="T3" fmla="*/ 287 h 299"/>
              <a:gd name="T4" fmla="*/ 160 w 160"/>
              <a:gd name="T5" fmla="*/ 299 h 299"/>
              <a:gd name="T6" fmla="*/ 160 w 160"/>
              <a:gd name="T7" fmla="*/ 0 h 299"/>
              <a:gd name="T8" fmla="*/ 0 w 160"/>
              <a:gd name="T9" fmla="*/ 0 h 299"/>
              <a:gd name="T10" fmla="*/ 40 w 160"/>
              <a:gd name="T11" fmla="*/ 3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" h="299">
                <a:moveTo>
                  <a:pt x="40" y="30"/>
                </a:moveTo>
                <a:cubicBezTo>
                  <a:pt x="108" y="96"/>
                  <a:pt x="79" y="221"/>
                  <a:pt x="146" y="287"/>
                </a:cubicBezTo>
                <a:cubicBezTo>
                  <a:pt x="151" y="292"/>
                  <a:pt x="155" y="295"/>
                  <a:pt x="160" y="299"/>
                </a:cubicBezTo>
                <a:cubicBezTo>
                  <a:pt x="160" y="0"/>
                  <a:pt x="160" y="0"/>
                  <a:pt x="160" y="0"/>
                </a:cubicBezTo>
                <a:cubicBezTo>
                  <a:pt x="0" y="0"/>
                  <a:pt x="0" y="0"/>
                  <a:pt x="0" y="0"/>
                </a:cubicBezTo>
                <a:cubicBezTo>
                  <a:pt x="15" y="9"/>
                  <a:pt x="29" y="18"/>
                  <a:pt x="40" y="30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3"/>
          <p:cNvSpPr>
            <a:spLocks/>
          </p:cNvSpPr>
          <p:nvPr/>
        </p:nvSpPr>
        <p:spPr bwMode="auto">
          <a:xfrm>
            <a:off x="5606419" y="598236"/>
            <a:ext cx="257528" cy="224476"/>
          </a:xfrm>
          <a:custGeom>
            <a:avLst/>
            <a:gdLst>
              <a:gd name="T0" fmla="*/ 27 w 28"/>
              <a:gd name="T1" fmla="*/ 11 h 24"/>
              <a:gd name="T2" fmla="*/ 16 w 28"/>
              <a:gd name="T3" fmla="*/ 24 h 24"/>
              <a:gd name="T4" fmla="*/ 1 w 28"/>
              <a:gd name="T5" fmla="*/ 12 h 24"/>
              <a:gd name="T6" fmla="*/ 12 w 28"/>
              <a:gd name="T7" fmla="*/ 0 h 24"/>
              <a:gd name="T8" fmla="*/ 27 w 28"/>
              <a:gd name="T9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4">
                <a:moveTo>
                  <a:pt x="27" y="11"/>
                </a:moveTo>
                <a:cubicBezTo>
                  <a:pt x="28" y="18"/>
                  <a:pt x="23" y="24"/>
                  <a:pt x="16" y="24"/>
                </a:cubicBezTo>
                <a:cubicBezTo>
                  <a:pt x="9" y="24"/>
                  <a:pt x="2" y="19"/>
                  <a:pt x="1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6" y="5"/>
                  <a:pt x="27" y="11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4"/>
          <p:cNvSpPr>
            <a:spLocks/>
          </p:cNvSpPr>
          <p:nvPr/>
        </p:nvSpPr>
        <p:spPr bwMode="auto">
          <a:xfrm>
            <a:off x="5275615" y="300778"/>
            <a:ext cx="210705" cy="260282"/>
          </a:xfrm>
          <a:custGeom>
            <a:avLst/>
            <a:gdLst>
              <a:gd name="T0" fmla="*/ 23 w 23"/>
              <a:gd name="T1" fmla="*/ 15 h 28"/>
              <a:gd name="T2" fmla="*/ 12 w 23"/>
              <a:gd name="T3" fmla="*/ 27 h 28"/>
              <a:gd name="T4" fmla="*/ 1 w 23"/>
              <a:gd name="T5" fmla="*/ 13 h 28"/>
              <a:gd name="T6" fmla="*/ 12 w 23"/>
              <a:gd name="T7" fmla="*/ 0 h 28"/>
              <a:gd name="T8" fmla="*/ 23 w 23"/>
              <a:gd name="T9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8">
                <a:moveTo>
                  <a:pt x="23" y="15"/>
                </a:moveTo>
                <a:cubicBezTo>
                  <a:pt x="23" y="22"/>
                  <a:pt x="19" y="28"/>
                  <a:pt x="12" y="27"/>
                </a:cubicBezTo>
                <a:cubicBezTo>
                  <a:pt x="6" y="27"/>
                  <a:pt x="1" y="20"/>
                  <a:pt x="1" y="13"/>
                </a:cubicBezTo>
                <a:cubicBezTo>
                  <a:pt x="0" y="5"/>
                  <a:pt x="5" y="0"/>
                  <a:pt x="12" y="0"/>
                </a:cubicBezTo>
                <a:cubicBezTo>
                  <a:pt x="18" y="1"/>
                  <a:pt x="23" y="7"/>
                  <a:pt x="23" y="15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5"/>
          <p:cNvSpPr>
            <a:spLocks/>
          </p:cNvSpPr>
          <p:nvPr/>
        </p:nvSpPr>
        <p:spPr bwMode="auto">
          <a:xfrm>
            <a:off x="6005089" y="239163"/>
            <a:ext cx="338779" cy="308482"/>
          </a:xfrm>
          <a:custGeom>
            <a:avLst/>
            <a:gdLst>
              <a:gd name="T0" fmla="*/ 36 w 37"/>
              <a:gd name="T1" fmla="*/ 12 h 33"/>
              <a:gd name="T2" fmla="*/ 12 w 37"/>
              <a:gd name="T3" fmla="*/ 27 h 33"/>
              <a:gd name="T4" fmla="*/ 21 w 37"/>
              <a:gd name="T5" fmla="*/ 1 h 33"/>
              <a:gd name="T6" fmla="*/ 36 w 37"/>
              <a:gd name="T7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3">
                <a:moveTo>
                  <a:pt x="36" y="12"/>
                </a:moveTo>
                <a:cubicBezTo>
                  <a:pt x="37" y="24"/>
                  <a:pt x="22" y="33"/>
                  <a:pt x="12" y="27"/>
                </a:cubicBezTo>
                <a:cubicBezTo>
                  <a:pt x="0" y="19"/>
                  <a:pt x="9" y="3"/>
                  <a:pt x="21" y="1"/>
                </a:cubicBezTo>
                <a:cubicBezTo>
                  <a:pt x="29" y="0"/>
                  <a:pt x="36" y="5"/>
                  <a:pt x="36" y="12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"/>
          <p:cNvSpPr>
            <a:spLocks/>
          </p:cNvSpPr>
          <p:nvPr/>
        </p:nvSpPr>
        <p:spPr bwMode="auto">
          <a:xfrm>
            <a:off x="6250977" y="876446"/>
            <a:ext cx="238247" cy="185915"/>
          </a:xfrm>
          <a:custGeom>
            <a:avLst/>
            <a:gdLst>
              <a:gd name="T0" fmla="*/ 24 w 26"/>
              <a:gd name="T1" fmla="*/ 8 h 20"/>
              <a:gd name="T2" fmla="*/ 15 w 26"/>
              <a:gd name="T3" fmla="*/ 19 h 20"/>
              <a:gd name="T4" fmla="*/ 1 w 26"/>
              <a:gd name="T5" fmla="*/ 12 h 20"/>
              <a:gd name="T6" fmla="*/ 10 w 26"/>
              <a:gd name="T7" fmla="*/ 2 h 20"/>
              <a:gd name="T8" fmla="*/ 24 w 26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0">
                <a:moveTo>
                  <a:pt x="24" y="8"/>
                </a:moveTo>
                <a:cubicBezTo>
                  <a:pt x="26" y="13"/>
                  <a:pt x="21" y="18"/>
                  <a:pt x="15" y="19"/>
                </a:cubicBezTo>
                <a:cubicBezTo>
                  <a:pt x="9" y="20"/>
                  <a:pt x="3" y="17"/>
                  <a:pt x="1" y="12"/>
                </a:cubicBezTo>
                <a:cubicBezTo>
                  <a:pt x="0" y="7"/>
                  <a:pt x="4" y="3"/>
                  <a:pt x="10" y="2"/>
                </a:cubicBezTo>
                <a:cubicBezTo>
                  <a:pt x="17" y="0"/>
                  <a:pt x="23" y="3"/>
                  <a:pt x="24" y="8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7"/>
          <p:cNvSpPr>
            <a:spLocks/>
          </p:cNvSpPr>
          <p:nvPr/>
        </p:nvSpPr>
        <p:spPr bwMode="auto">
          <a:xfrm>
            <a:off x="5036362" y="637923"/>
            <a:ext cx="137715" cy="158373"/>
          </a:xfrm>
          <a:custGeom>
            <a:avLst/>
            <a:gdLst>
              <a:gd name="T0" fmla="*/ 14 w 15"/>
              <a:gd name="T1" fmla="*/ 9 h 17"/>
              <a:gd name="T2" fmla="*/ 8 w 15"/>
              <a:gd name="T3" fmla="*/ 17 h 17"/>
              <a:gd name="T4" fmla="*/ 0 w 15"/>
              <a:gd name="T5" fmla="*/ 8 h 17"/>
              <a:gd name="T6" fmla="*/ 6 w 15"/>
              <a:gd name="T7" fmla="*/ 0 h 17"/>
              <a:gd name="T8" fmla="*/ 14 w 15"/>
              <a:gd name="T9" fmla="*/ 9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7">
                <a:moveTo>
                  <a:pt x="14" y="9"/>
                </a:moveTo>
                <a:cubicBezTo>
                  <a:pt x="15" y="14"/>
                  <a:pt x="12" y="17"/>
                  <a:pt x="8" y="17"/>
                </a:cubicBezTo>
                <a:cubicBezTo>
                  <a:pt x="4" y="16"/>
                  <a:pt x="1" y="12"/>
                  <a:pt x="0" y="8"/>
                </a:cubicBezTo>
                <a:cubicBezTo>
                  <a:pt x="0" y="3"/>
                  <a:pt x="2" y="0"/>
                  <a:pt x="6" y="0"/>
                </a:cubicBezTo>
                <a:cubicBezTo>
                  <a:pt x="10" y="1"/>
                  <a:pt x="14" y="5"/>
                  <a:pt x="14" y="9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3"/>
          <p:cNvSpPr>
            <a:spLocks/>
          </p:cNvSpPr>
          <p:nvPr/>
        </p:nvSpPr>
        <p:spPr bwMode="auto">
          <a:xfrm rot="6618267">
            <a:off x="5961258" y="4030631"/>
            <a:ext cx="257528" cy="224476"/>
          </a:xfrm>
          <a:custGeom>
            <a:avLst/>
            <a:gdLst>
              <a:gd name="T0" fmla="*/ 27 w 28"/>
              <a:gd name="T1" fmla="*/ 11 h 24"/>
              <a:gd name="T2" fmla="*/ 16 w 28"/>
              <a:gd name="T3" fmla="*/ 24 h 24"/>
              <a:gd name="T4" fmla="*/ 1 w 28"/>
              <a:gd name="T5" fmla="*/ 12 h 24"/>
              <a:gd name="T6" fmla="*/ 12 w 28"/>
              <a:gd name="T7" fmla="*/ 0 h 24"/>
              <a:gd name="T8" fmla="*/ 27 w 28"/>
              <a:gd name="T9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4">
                <a:moveTo>
                  <a:pt x="27" y="11"/>
                </a:moveTo>
                <a:cubicBezTo>
                  <a:pt x="28" y="18"/>
                  <a:pt x="23" y="24"/>
                  <a:pt x="16" y="24"/>
                </a:cubicBezTo>
                <a:cubicBezTo>
                  <a:pt x="9" y="24"/>
                  <a:pt x="2" y="19"/>
                  <a:pt x="1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6" y="5"/>
                  <a:pt x="27" y="11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5"/>
          <p:cNvSpPr>
            <a:spLocks/>
          </p:cNvSpPr>
          <p:nvPr/>
        </p:nvSpPr>
        <p:spPr bwMode="auto">
          <a:xfrm rot="6618267">
            <a:off x="6359928" y="3671558"/>
            <a:ext cx="338779" cy="308482"/>
          </a:xfrm>
          <a:custGeom>
            <a:avLst/>
            <a:gdLst>
              <a:gd name="T0" fmla="*/ 36 w 37"/>
              <a:gd name="T1" fmla="*/ 12 h 33"/>
              <a:gd name="T2" fmla="*/ 12 w 37"/>
              <a:gd name="T3" fmla="*/ 27 h 33"/>
              <a:gd name="T4" fmla="*/ 21 w 37"/>
              <a:gd name="T5" fmla="*/ 1 h 33"/>
              <a:gd name="T6" fmla="*/ 36 w 37"/>
              <a:gd name="T7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3">
                <a:moveTo>
                  <a:pt x="36" y="12"/>
                </a:moveTo>
                <a:cubicBezTo>
                  <a:pt x="37" y="24"/>
                  <a:pt x="22" y="33"/>
                  <a:pt x="12" y="27"/>
                </a:cubicBezTo>
                <a:cubicBezTo>
                  <a:pt x="0" y="19"/>
                  <a:pt x="9" y="3"/>
                  <a:pt x="21" y="1"/>
                </a:cubicBezTo>
                <a:cubicBezTo>
                  <a:pt x="29" y="0"/>
                  <a:pt x="36" y="5"/>
                  <a:pt x="36" y="12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6"/>
          <p:cNvSpPr>
            <a:spLocks/>
          </p:cNvSpPr>
          <p:nvPr/>
        </p:nvSpPr>
        <p:spPr bwMode="auto">
          <a:xfrm rot="6618267">
            <a:off x="6605816" y="4308841"/>
            <a:ext cx="238247" cy="185915"/>
          </a:xfrm>
          <a:custGeom>
            <a:avLst/>
            <a:gdLst>
              <a:gd name="T0" fmla="*/ 24 w 26"/>
              <a:gd name="T1" fmla="*/ 8 h 20"/>
              <a:gd name="T2" fmla="*/ 15 w 26"/>
              <a:gd name="T3" fmla="*/ 19 h 20"/>
              <a:gd name="T4" fmla="*/ 1 w 26"/>
              <a:gd name="T5" fmla="*/ 12 h 20"/>
              <a:gd name="T6" fmla="*/ 10 w 26"/>
              <a:gd name="T7" fmla="*/ 2 h 20"/>
              <a:gd name="T8" fmla="*/ 24 w 26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0">
                <a:moveTo>
                  <a:pt x="24" y="8"/>
                </a:moveTo>
                <a:cubicBezTo>
                  <a:pt x="26" y="13"/>
                  <a:pt x="21" y="18"/>
                  <a:pt x="15" y="19"/>
                </a:cubicBezTo>
                <a:cubicBezTo>
                  <a:pt x="9" y="20"/>
                  <a:pt x="3" y="17"/>
                  <a:pt x="1" y="12"/>
                </a:cubicBezTo>
                <a:cubicBezTo>
                  <a:pt x="0" y="7"/>
                  <a:pt x="4" y="3"/>
                  <a:pt x="10" y="2"/>
                </a:cubicBezTo>
                <a:cubicBezTo>
                  <a:pt x="17" y="0"/>
                  <a:pt x="23" y="3"/>
                  <a:pt x="24" y="8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" name="Freeform 702"/>
          <p:cNvSpPr>
            <a:spLocks/>
          </p:cNvSpPr>
          <p:nvPr/>
        </p:nvSpPr>
        <p:spPr bwMode="auto">
          <a:xfrm>
            <a:off x="-273250" y="11045824"/>
            <a:ext cx="2166164" cy="2305628"/>
          </a:xfrm>
          <a:custGeom>
            <a:avLst/>
            <a:gdLst>
              <a:gd name="T0" fmla="*/ 281 w 306"/>
              <a:gd name="T1" fmla="*/ 241 h 326"/>
              <a:gd name="T2" fmla="*/ 284 w 306"/>
              <a:gd name="T3" fmla="*/ 246 h 326"/>
              <a:gd name="T4" fmla="*/ 288 w 306"/>
              <a:gd name="T5" fmla="*/ 307 h 326"/>
              <a:gd name="T6" fmla="*/ 260 w 306"/>
              <a:gd name="T7" fmla="*/ 317 h 326"/>
              <a:gd name="T8" fmla="*/ 139 w 306"/>
              <a:gd name="T9" fmla="*/ 326 h 326"/>
              <a:gd name="T10" fmla="*/ 97 w 306"/>
              <a:gd name="T11" fmla="*/ 320 h 326"/>
              <a:gd name="T12" fmla="*/ 33 w 306"/>
              <a:gd name="T13" fmla="*/ 245 h 326"/>
              <a:gd name="T14" fmla="*/ 1 w 306"/>
              <a:gd name="T15" fmla="*/ 58 h 326"/>
              <a:gd name="T16" fmla="*/ 12 w 306"/>
              <a:gd name="T17" fmla="*/ 13 h 326"/>
              <a:gd name="T18" fmla="*/ 51 w 306"/>
              <a:gd name="T19" fmla="*/ 0 h 326"/>
              <a:gd name="T20" fmla="*/ 191 w 306"/>
              <a:gd name="T21" fmla="*/ 84 h 326"/>
              <a:gd name="T22" fmla="*/ 228 w 306"/>
              <a:gd name="T23" fmla="*/ 160 h 326"/>
              <a:gd name="T24" fmla="*/ 281 w 306"/>
              <a:gd name="T25" fmla="*/ 24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6" h="326">
                <a:moveTo>
                  <a:pt x="281" y="241"/>
                </a:moveTo>
                <a:cubicBezTo>
                  <a:pt x="282" y="243"/>
                  <a:pt x="283" y="245"/>
                  <a:pt x="284" y="246"/>
                </a:cubicBezTo>
                <a:cubicBezTo>
                  <a:pt x="295" y="263"/>
                  <a:pt x="306" y="290"/>
                  <a:pt x="288" y="307"/>
                </a:cubicBezTo>
                <a:cubicBezTo>
                  <a:pt x="281" y="314"/>
                  <a:pt x="270" y="316"/>
                  <a:pt x="260" y="317"/>
                </a:cubicBezTo>
                <a:cubicBezTo>
                  <a:pt x="220" y="323"/>
                  <a:pt x="179" y="326"/>
                  <a:pt x="139" y="326"/>
                </a:cubicBezTo>
                <a:cubicBezTo>
                  <a:pt x="125" y="326"/>
                  <a:pt x="110" y="326"/>
                  <a:pt x="97" y="320"/>
                </a:cubicBezTo>
                <a:cubicBezTo>
                  <a:pt x="63" y="305"/>
                  <a:pt x="44" y="280"/>
                  <a:pt x="33" y="245"/>
                </a:cubicBezTo>
                <a:cubicBezTo>
                  <a:pt x="13" y="185"/>
                  <a:pt x="2" y="122"/>
                  <a:pt x="1" y="58"/>
                </a:cubicBezTo>
                <a:cubicBezTo>
                  <a:pt x="0" y="43"/>
                  <a:pt x="1" y="25"/>
                  <a:pt x="12" y="13"/>
                </a:cubicBezTo>
                <a:cubicBezTo>
                  <a:pt x="22" y="3"/>
                  <a:pt x="37" y="0"/>
                  <a:pt x="51" y="0"/>
                </a:cubicBezTo>
                <a:cubicBezTo>
                  <a:pt x="108" y="3"/>
                  <a:pt x="159" y="38"/>
                  <a:pt x="191" y="84"/>
                </a:cubicBezTo>
                <a:cubicBezTo>
                  <a:pt x="207" y="108"/>
                  <a:pt x="215" y="135"/>
                  <a:pt x="228" y="160"/>
                </a:cubicBezTo>
                <a:cubicBezTo>
                  <a:pt x="243" y="189"/>
                  <a:pt x="263" y="214"/>
                  <a:pt x="281" y="241"/>
                </a:cubicBezTo>
                <a:close/>
              </a:path>
            </a:pathLst>
          </a:custGeom>
          <a:solidFill>
            <a:srgbClr val="E9628A"/>
          </a:solidFill>
          <a:ln>
            <a:noFill/>
          </a:ln>
          <a:effectLst>
            <a:outerShdw blurRad="127000" dist="38100" dir="18900000" sx="101000" sy="101000" algn="bl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19" name="Group 705"/>
          <p:cNvGrpSpPr>
            <a:grpSpLocks noChangeAspect="1"/>
          </p:cNvGrpSpPr>
          <p:nvPr/>
        </p:nvGrpSpPr>
        <p:grpSpPr bwMode="auto">
          <a:xfrm rot="20949854">
            <a:off x="121656" y="10567986"/>
            <a:ext cx="1084262" cy="955676"/>
            <a:chOff x="925" y="5242"/>
            <a:chExt cx="683" cy="602"/>
          </a:xfrm>
          <a:solidFill>
            <a:srgbClr val="E9628A"/>
          </a:solidFill>
        </p:grpSpPr>
        <p:sp>
          <p:nvSpPr>
            <p:cNvPr id="721" name="Freeform 706"/>
            <p:cNvSpPr>
              <a:spLocks/>
            </p:cNvSpPr>
            <p:nvPr/>
          </p:nvSpPr>
          <p:spPr bwMode="auto">
            <a:xfrm>
              <a:off x="1173" y="5445"/>
              <a:ext cx="135" cy="158"/>
            </a:xfrm>
            <a:custGeom>
              <a:avLst/>
              <a:gdLst>
                <a:gd name="T0" fmla="*/ 17 w 18"/>
                <a:gd name="T1" fmla="*/ 14 h 21"/>
                <a:gd name="T2" fmla="*/ 6 w 18"/>
                <a:gd name="T3" fmla="*/ 18 h 21"/>
                <a:gd name="T4" fmla="*/ 1 w 18"/>
                <a:gd name="T5" fmla="*/ 7 h 21"/>
                <a:gd name="T6" fmla="*/ 12 w 18"/>
                <a:gd name="T7" fmla="*/ 3 h 21"/>
                <a:gd name="T8" fmla="*/ 17 w 18"/>
                <a:gd name="T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7" y="14"/>
                  </a:moveTo>
                  <a:cubicBezTo>
                    <a:pt x="15" y="19"/>
                    <a:pt x="10" y="21"/>
                    <a:pt x="6" y="18"/>
                  </a:cubicBezTo>
                  <a:cubicBezTo>
                    <a:pt x="2" y="16"/>
                    <a:pt x="0" y="11"/>
                    <a:pt x="1" y="7"/>
                  </a:cubicBezTo>
                  <a:cubicBezTo>
                    <a:pt x="3" y="2"/>
                    <a:pt x="8" y="0"/>
                    <a:pt x="12" y="3"/>
                  </a:cubicBezTo>
                  <a:cubicBezTo>
                    <a:pt x="16" y="5"/>
                    <a:pt x="18" y="10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" name="Freeform 707"/>
            <p:cNvSpPr>
              <a:spLocks/>
            </p:cNvSpPr>
            <p:nvPr/>
          </p:nvSpPr>
          <p:spPr bwMode="auto">
            <a:xfrm>
              <a:off x="1090" y="5242"/>
              <a:ext cx="135" cy="158"/>
            </a:xfrm>
            <a:custGeom>
              <a:avLst/>
              <a:gdLst>
                <a:gd name="T0" fmla="*/ 15 w 18"/>
                <a:gd name="T1" fmla="*/ 15 h 21"/>
                <a:gd name="T2" fmla="*/ 5 w 18"/>
                <a:gd name="T3" fmla="*/ 19 h 21"/>
                <a:gd name="T4" fmla="*/ 2 w 18"/>
                <a:gd name="T5" fmla="*/ 6 h 21"/>
                <a:gd name="T6" fmla="*/ 13 w 18"/>
                <a:gd name="T7" fmla="*/ 2 h 21"/>
                <a:gd name="T8" fmla="*/ 15 w 18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5" y="15"/>
                  </a:moveTo>
                  <a:cubicBezTo>
                    <a:pt x="13" y="19"/>
                    <a:pt x="8" y="21"/>
                    <a:pt x="5" y="19"/>
                  </a:cubicBezTo>
                  <a:cubicBezTo>
                    <a:pt x="1" y="16"/>
                    <a:pt x="0" y="11"/>
                    <a:pt x="2" y="6"/>
                  </a:cubicBezTo>
                  <a:cubicBezTo>
                    <a:pt x="5" y="2"/>
                    <a:pt x="10" y="0"/>
                    <a:pt x="13" y="2"/>
                  </a:cubicBezTo>
                  <a:cubicBezTo>
                    <a:pt x="17" y="5"/>
                    <a:pt x="18" y="10"/>
                    <a:pt x="1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" name="Freeform 708"/>
            <p:cNvSpPr>
              <a:spLocks/>
            </p:cNvSpPr>
            <p:nvPr/>
          </p:nvSpPr>
          <p:spPr bwMode="auto">
            <a:xfrm>
              <a:off x="1413" y="5415"/>
              <a:ext cx="195" cy="166"/>
            </a:xfrm>
            <a:custGeom>
              <a:avLst/>
              <a:gdLst>
                <a:gd name="T0" fmla="*/ 24 w 26"/>
                <a:gd name="T1" fmla="*/ 14 h 22"/>
                <a:gd name="T2" fmla="*/ 4 w 26"/>
                <a:gd name="T3" fmla="*/ 15 h 22"/>
                <a:gd name="T4" fmla="*/ 19 w 26"/>
                <a:gd name="T5" fmla="*/ 3 h 22"/>
                <a:gd name="T6" fmla="*/ 24 w 26"/>
                <a:gd name="T7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2">
                  <a:moveTo>
                    <a:pt x="24" y="14"/>
                  </a:moveTo>
                  <a:cubicBezTo>
                    <a:pt x="20" y="22"/>
                    <a:pt x="9" y="22"/>
                    <a:pt x="4" y="15"/>
                  </a:cubicBezTo>
                  <a:cubicBezTo>
                    <a:pt x="0" y="6"/>
                    <a:pt x="11" y="0"/>
                    <a:pt x="19" y="3"/>
                  </a:cubicBezTo>
                  <a:cubicBezTo>
                    <a:pt x="24" y="5"/>
                    <a:pt x="26" y="10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4" name="Freeform 709"/>
            <p:cNvSpPr>
              <a:spLocks/>
            </p:cNvSpPr>
            <p:nvPr/>
          </p:nvSpPr>
          <p:spPr bwMode="auto">
            <a:xfrm>
              <a:off x="1383" y="5731"/>
              <a:ext cx="128" cy="113"/>
            </a:xfrm>
            <a:custGeom>
              <a:avLst/>
              <a:gdLst>
                <a:gd name="T0" fmla="*/ 16 w 17"/>
                <a:gd name="T1" fmla="*/ 10 h 15"/>
                <a:gd name="T2" fmla="*/ 7 w 17"/>
                <a:gd name="T3" fmla="*/ 13 h 15"/>
                <a:gd name="T4" fmla="*/ 1 w 17"/>
                <a:gd name="T5" fmla="*/ 5 h 15"/>
                <a:gd name="T6" fmla="*/ 10 w 17"/>
                <a:gd name="T7" fmla="*/ 1 h 15"/>
                <a:gd name="T8" fmla="*/ 16 w 17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5" y="13"/>
                    <a:pt x="11" y="15"/>
                    <a:pt x="7" y="13"/>
                  </a:cubicBezTo>
                  <a:cubicBezTo>
                    <a:pt x="3" y="12"/>
                    <a:pt x="0" y="8"/>
                    <a:pt x="1" y="5"/>
                  </a:cubicBezTo>
                  <a:cubicBezTo>
                    <a:pt x="2" y="1"/>
                    <a:pt x="6" y="0"/>
                    <a:pt x="10" y="1"/>
                  </a:cubicBezTo>
                  <a:cubicBezTo>
                    <a:pt x="14" y="3"/>
                    <a:pt x="17" y="7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5" name="Freeform 710"/>
            <p:cNvSpPr>
              <a:spLocks/>
            </p:cNvSpPr>
            <p:nvPr/>
          </p:nvSpPr>
          <p:spPr bwMode="auto">
            <a:xfrm>
              <a:off x="925" y="5325"/>
              <a:ext cx="83" cy="98"/>
            </a:xfrm>
            <a:custGeom>
              <a:avLst/>
              <a:gdLst>
                <a:gd name="T0" fmla="*/ 10 w 11"/>
                <a:gd name="T1" fmla="*/ 9 h 13"/>
                <a:gd name="T2" fmla="*/ 4 w 11"/>
                <a:gd name="T3" fmla="*/ 12 h 13"/>
                <a:gd name="T4" fmla="*/ 2 w 11"/>
                <a:gd name="T5" fmla="*/ 4 h 13"/>
                <a:gd name="T6" fmla="*/ 8 w 11"/>
                <a:gd name="T7" fmla="*/ 1 h 13"/>
                <a:gd name="T8" fmla="*/ 10 w 11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10" y="9"/>
                  </a:moveTo>
                  <a:cubicBezTo>
                    <a:pt x="8" y="12"/>
                    <a:pt x="6" y="13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3" y="1"/>
                    <a:pt x="6" y="0"/>
                    <a:pt x="8" y="1"/>
                  </a:cubicBezTo>
                  <a:cubicBezTo>
                    <a:pt x="10" y="3"/>
                    <a:pt x="11" y="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31" name="Group 717"/>
          <p:cNvGrpSpPr>
            <a:grpSpLocks noChangeAspect="1"/>
          </p:cNvGrpSpPr>
          <p:nvPr/>
        </p:nvGrpSpPr>
        <p:grpSpPr bwMode="auto">
          <a:xfrm>
            <a:off x="5493720" y="7774275"/>
            <a:ext cx="1586534" cy="2900282"/>
            <a:chOff x="1961" y="4561"/>
            <a:chExt cx="727" cy="1329"/>
          </a:xfrm>
          <a:solidFill>
            <a:srgbClr val="92E2D9"/>
          </a:solidFill>
        </p:grpSpPr>
        <p:sp>
          <p:nvSpPr>
            <p:cNvPr id="733" name="Freeform 718"/>
            <p:cNvSpPr>
              <a:spLocks/>
            </p:cNvSpPr>
            <p:nvPr/>
          </p:nvSpPr>
          <p:spPr bwMode="auto">
            <a:xfrm>
              <a:off x="2374" y="4561"/>
              <a:ext cx="62" cy="388"/>
            </a:xfrm>
            <a:custGeom>
              <a:avLst/>
              <a:gdLst>
                <a:gd name="T0" fmla="*/ 11 w 12"/>
                <a:gd name="T1" fmla="*/ 38 h 76"/>
                <a:gd name="T2" fmla="*/ 6 w 12"/>
                <a:gd name="T3" fmla="*/ 75 h 76"/>
                <a:gd name="T4" fmla="*/ 5 w 12"/>
                <a:gd name="T5" fmla="*/ 76 h 76"/>
                <a:gd name="T6" fmla="*/ 0 w 12"/>
                <a:gd name="T7" fmla="*/ 0 h 76"/>
                <a:gd name="T8" fmla="*/ 11 w 12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6">
                  <a:moveTo>
                    <a:pt x="11" y="38"/>
                  </a:moveTo>
                  <a:cubicBezTo>
                    <a:pt x="12" y="50"/>
                    <a:pt x="11" y="63"/>
                    <a:pt x="6" y="75"/>
                  </a:cubicBezTo>
                  <a:cubicBezTo>
                    <a:pt x="6" y="75"/>
                    <a:pt x="5" y="76"/>
                    <a:pt x="5" y="76"/>
                  </a:cubicBezTo>
                  <a:cubicBezTo>
                    <a:pt x="6" y="50"/>
                    <a:pt x="5" y="25"/>
                    <a:pt x="0" y="0"/>
                  </a:cubicBezTo>
                  <a:cubicBezTo>
                    <a:pt x="7" y="12"/>
                    <a:pt x="10" y="25"/>
                    <a:pt x="1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4" name="Freeform 719"/>
            <p:cNvSpPr>
              <a:spLocks/>
            </p:cNvSpPr>
            <p:nvPr/>
          </p:nvSpPr>
          <p:spPr bwMode="auto">
            <a:xfrm>
              <a:off x="2399" y="4837"/>
              <a:ext cx="196" cy="225"/>
            </a:xfrm>
            <a:custGeom>
              <a:avLst/>
              <a:gdLst>
                <a:gd name="T0" fmla="*/ 0 w 38"/>
                <a:gd name="T1" fmla="*/ 44 h 44"/>
                <a:gd name="T2" fmla="*/ 23 w 38"/>
                <a:gd name="T3" fmla="*/ 29 h 44"/>
                <a:gd name="T4" fmla="*/ 38 w 38"/>
                <a:gd name="T5" fmla="*/ 0 h 44"/>
                <a:gd name="T6" fmla="*/ 17 w 38"/>
                <a:gd name="T7" fmla="*/ 17 h 44"/>
                <a:gd name="T8" fmla="*/ 0 w 38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4">
                  <a:moveTo>
                    <a:pt x="0" y="44"/>
                  </a:moveTo>
                  <a:cubicBezTo>
                    <a:pt x="9" y="42"/>
                    <a:pt x="18" y="35"/>
                    <a:pt x="23" y="29"/>
                  </a:cubicBezTo>
                  <a:cubicBezTo>
                    <a:pt x="31" y="19"/>
                    <a:pt x="35" y="11"/>
                    <a:pt x="38" y="0"/>
                  </a:cubicBezTo>
                  <a:cubicBezTo>
                    <a:pt x="30" y="3"/>
                    <a:pt x="22" y="11"/>
                    <a:pt x="17" y="17"/>
                  </a:cubicBezTo>
                  <a:cubicBezTo>
                    <a:pt x="11" y="26"/>
                    <a:pt x="5" y="34"/>
                    <a:pt x="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" name="Freeform 720"/>
            <p:cNvSpPr>
              <a:spLocks/>
            </p:cNvSpPr>
            <p:nvPr/>
          </p:nvSpPr>
          <p:spPr bwMode="auto">
            <a:xfrm>
              <a:off x="2363" y="5021"/>
              <a:ext cx="279" cy="245"/>
            </a:xfrm>
            <a:custGeom>
              <a:avLst/>
              <a:gdLst>
                <a:gd name="T0" fmla="*/ 0 w 54"/>
                <a:gd name="T1" fmla="*/ 48 h 48"/>
                <a:gd name="T2" fmla="*/ 31 w 54"/>
                <a:gd name="T3" fmla="*/ 34 h 48"/>
                <a:gd name="T4" fmla="*/ 54 w 54"/>
                <a:gd name="T5" fmla="*/ 0 h 48"/>
                <a:gd name="T6" fmla="*/ 25 w 54"/>
                <a:gd name="T7" fmla="*/ 19 h 48"/>
                <a:gd name="T8" fmla="*/ 0 w 54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8">
                  <a:moveTo>
                    <a:pt x="0" y="48"/>
                  </a:moveTo>
                  <a:cubicBezTo>
                    <a:pt x="12" y="47"/>
                    <a:pt x="22" y="42"/>
                    <a:pt x="31" y="34"/>
                  </a:cubicBezTo>
                  <a:cubicBezTo>
                    <a:pt x="41" y="25"/>
                    <a:pt x="49" y="13"/>
                    <a:pt x="54" y="0"/>
                  </a:cubicBezTo>
                  <a:cubicBezTo>
                    <a:pt x="43" y="3"/>
                    <a:pt x="33" y="11"/>
                    <a:pt x="25" y="19"/>
                  </a:cubicBezTo>
                  <a:cubicBezTo>
                    <a:pt x="15" y="28"/>
                    <a:pt x="7" y="37"/>
                    <a:pt x="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6" name="Freeform 721"/>
            <p:cNvSpPr>
              <a:spLocks/>
            </p:cNvSpPr>
            <p:nvPr/>
          </p:nvSpPr>
          <p:spPr bwMode="auto">
            <a:xfrm>
              <a:off x="2307" y="5236"/>
              <a:ext cx="381" cy="219"/>
            </a:xfrm>
            <a:custGeom>
              <a:avLst/>
              <a:gdLst>
                <a:gd name="T0" fmla="*/ 0 w 74"/>
                <a:gd name="T1" fmla="*/ 40 h 43"/>
                <a:gd name="T2" fmla="*/ 38 w 74"/>
                <a:gd name="T3" fmla="*/ 34 h 43"/>
                <a:gd name="T4" fmla="*/ 74 w 74"/>
                <a:gd name="T5" fmla="*/ 0 h 43"/>
                <a:gd name="T6" fmla="*/ 36 w 74"/>
                <a:gd name="T7" fmla="*/ 13 h 43"/>
                <a:gd name="T8" fmla="*/ 0 w 74"/>
                <a:gd name="T9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3">
                  <a:moveTo>
                    <a:pt x="0" y="40"/>
                  </a:moveTo>
                  <a:cubicBezTo>
                    <a:pt x="13" y="43"/>
                    <a:pt x="26" y="39"/>
                    <a:pt x="38" y="34"/>
                  </a:cubicBezTo>
                  <a:cubicBezTo>
                    <a:pt x="52" y="27"/>
                    <a:pt x="66" y="14"/>
                    <a:pt x="74" y="0"/>
                  </a:cubicBezTo>
                  <a:cubicBezTo>
                    <a:pt x="60" y="0"/>
                    <a:pt x="48" y="6"/>
                    <a:pt x="36" y="13"/>
                  </a:cubicBezTo>
                  <a:cubicBezTo>
                    <a:pt x="23" y="20"/>
                    <a:pt x="10" y="29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" name="Freeform 722"/>
            <p:cNvSpPr>
              <a:spLocks/>
            </p:cNvSpPr>
            <p:nvPr/>
          </p:nvSpPr>
          <p:spPr bwMode="auto">
            <a:xfrm>
              <a:off x="2219" y="5455"/>
              <a:ext cx="407" cy="185"/>
            </a:xfrm>
            <a:custGeom>
              <a:avLst/>
              <a:gdLst>
                <a:gd name="T0" fmla="*/ 0 w 79"/>
                <a:gd name="T1" fmla="*/ 31 h 36"/>
                <a:gd name="T2" fmla="*/ 39 w 79"/>
                <a:gd name="T3" fmla="*/ 30 h 36"/>
                <a:gd name="T4" fmla="*/ 79 w 79"/>
                <a:gd name="T5" fmla="*/ 1 h 36"/>
                <a:gd name="T6" fmla="*/ 40 w 79"/>
                <a:gd name="T7" fmla="*/ 9 h 36"/>
                <a:gd name="T8" fmla="*/ 0 w 79"/>
                <a:gd name="T9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36">
                  <a:moveTo>
                    <a:pt x="0" y="31"/>
                  </a:moveTo>
                  <a:cubicBezTo>
                    <a:pt x="13" y="36"/>
                    <a:pt x="27" y="34"/>
                    <a:pt x="39" y="30"/>
                  </a:cubicBezTo>
                  <a:cubicBezTo>
                    <a:pt x="54" y="25"/>
                    <a:pt x="69" y="14"/>
                    <a:pt x="79" y="1"/>
                  </a:cubicBezTo>
                  <a:cubicBezTo>
                    <a:pt x="66" y="0"/>
                    <a:pt x="52" y="4"/>
                    <a:pt x="40" y="9"/>
                  </a:cubicBezTo>
                  <a:cubicBezTo>
                    <a:pt x="26" y="14"/>
                    <a:pt x="12" y="22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8" name="Freeform 723"/>
            <p:cNvSpPr>
              <a:spLocks/>
            </p:cNvSpPr>
            <p:nvPr/>
          </p:nvSpPr>
          <p:spPr bwMode="auto">
            <a:xfrm>
              <a:off x="2363" y="4561"/>
              <a:ext cx="42" cy="388"/>
            </a:xfrm>
            <a:custGeom>
              <a:avLst/>
              <a:gdLst>
                <a:gd name="T0" fmla="*/ 1 w 8"/>
                <a:gd name="T1" fmla="*/ 38 h 76"/>
                <a:gd name="T2" fmla="*/ 7 w 8"/>
                <a:gd name="T3" fmla="*/ 75 h 76"/>
                <a:gd name="T4" fmla="*/ 7 w 8"/>
                <a:gd name="T5" fmla="*/ 76 h 76"/>
                <a:gd name="T6" fmla="*/ 2 w 8"/>
                <a:gd name="T7" fmla="*/ 0 h 76"/>
                <a:gd name="T8" fmla="*/ 1 w 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6">
                  <a:moveTo>
                    <a:pt x="1" y="38"/>
                  </a:moveTo>
                  <a:cubicBezTo>
                    <a:pt x="2" y="51"/>
                    <a:pt x="4" y="63"/>
                    <a:pt x="7" y="75"/>
                  </a:cubicBezTo>
                  <a:cubicBezTo>
                    <a:pt x="7" y="75"/>
                    <a:pt x="7" y="76"/>
                    <a:pt x="7" y="76"/>
                  </a:cubicBezTo>
                  <a:cubicBezTo>
                    <a:pt x="8" y="50"/>
                    <a:pt x="7" y="25"/>
                    <a:pt x="2" y="0"/>
                  </a:cubicBezTo>
                  <a:cubicBezTo>
                    <a:pt x="0" y="13"/>
                    <a:pt x="0" y="26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" name="Freeform 724"/>
            <p:cNvSpPr>
              <a:spLocks/>
            </p:cNvSpPr>
            <p:nvPr/>
          </p:nvSpPr>
          <p:spPr bwMode="auto">
            <a:xfrm>
              <a:off x="2209" y="4837"/>
              <a:ext cx="170" cy="220"/>
            </a:xfrm>
            <a:custGeom>
              <a:avLst/>
              <a:gdLst>
                <a:gd name="T0" fmla="*/ 33 w 33"/>
                <a:gd name="T1" fmla="*/ 43 h 43"/>
                <a:gd name="T2" fmla="*/ 14 w 33"/>
                <a:gd name="T3" fmla="*/ 25 h 43"/>
                <a:gd name="T4" fmla="*/ 0 w 33"/>
                <a:gd name="T5" fmla="*/ 0 h 43"/>
                <a:gd name="T6" fmla="*/ 21 w 33"/>
                <a:gd name="T7" fmla="*/ 16 h 43"/>
                <a:gd name="T8" fmla="*/ 33 w 3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">
                  <a:moveTo>
                    <a:pt x="33" y="43"/>
                  </a:moveTo>
                  <a:cubicBezTo>
                    <a:pt x="26" y="40"/>
                    <a:pt x="20" y="33"/>
                    <a:pt x="14" y="25"/>
                  </a:cubicBezTo>
                  <a:cubicBezTo>
                    <a:pt x="8" y="18"/>
                    <a:pt x="3" y="9"/>
                    <a:pt x="0" y="0"/>
                  </a:cubicBezTo>
                  <a:cubicBezTo>
                    <a:pt x="7" y="3"/>
                    <a:pt x="15" y="8"/>
                    <a:pt x="21" y="16"/>
                  </a:cubicBezTo>
                  <a:cubicBezTo>
                    <a:pt x="27" y="23"/>
                    <a:pt x="32" y="34"/>
                    <a:pt x="3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" name="Freeform 725"/>
            <p:cNvSpPr>
              <a:spLocks/>
            </p:cNvSpPr>
            <p:nvPr/>
          </p:nvSpPr>
          <p:spPr bwMode="auto">
            <a:xfrm>
              <a:off x="2152" y="4970"/>
              <a:ext cx="175" cy="286"/>
            </a:xfrm>
            <a:custGeom>
              <a:avLst/>
              <a:gdLst>
                <a:gd name="T0" fmla="*/ 33 w 34"/>
                <a:gd name="T1" fmla="*/ 56 h 56"/>
                <a:gd name="T2" fmla="*/ 13 w 34"/>
                <a:gd name="T3" fmla="*/ 31 h 56"/>
                <a:gd name="T4" fmla="*/ 0 w 34"/>
                <a:gd name="T5" fmla="*/ 0 h 56"/>
                <a:gd name="T6" fmla="*/ 24 w 34"/>
                <a:gd name="T7" fmla="*/ 21 h 56"/>
                <a:gd name="T8" fmla="*/ 33 w 34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6">
                  <a:moveTo>
                    <a:pt x="33" y="56"/>
                  </a:moveTo>
                  <a:cubicBezTo>
                    <a:pt x="25" y="50"/>
                    <a:pt x="19" y="40"/>
                    <a:pt x="13" y="31"/>
                  </a:cubicBezTo>
                  <a:cubicBezTo>
                    <a:pt x="7" y="22"/>
                    <a:pt x="3" y="11"/>
                    <a:pt x="0" y="0"/>
                  </a:cubicBezTo>
                  <a:cubicBezTo>
                    <a:pt x="11" y="4"/>
                    <a:pt x="18" y="13"/>
                    <a:pt x="24" y="21"/>
                  </a:cubicBezTo>
                  <a:cubicBezTo>
                    <a:pt x="30" y="31"/>
                    <a:pt x="34" y="44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" name="Freeform 726"/>
            <p:cNvSpPr>
              <a:spLocks/>
            </p:cNvSpPr>
            <p:nvPr/>
          </p:nvSpPr>
          <p:spPr bwMode="auto">
            <a:xfrm>
              <a:off x="2049" y="5098"/>
              <a:ext cx="211" cy="322"/>
            </a:xfrm>
            <a:custGeom>
              <a:avLst/>
              <a:gdLst>
                <a:gd name="T0" fmla="*/ 41 w 41"/>
                <a:gd name="T1" fmla="*/ 63 h 63"/>
                <a:gd name="T2" fmla="*/ 16 w 41"/>
                <a:gd name="T3" fmla="*/ 35 h 63"/>
                <a:gd name="T4" fmla="*/ 0 w 41"/>
                <a:gd name="T5" fmla="*/ 0 h 63"/>
                <a:gd name="T6" fmla="*/ 29 w 41"/>
                <a:gd name="T7" fmla="*/ 23 h 63"/>
                <a:gd name="T8" fmla="*/ 41 w 41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3">
                  <a:moveTo>
                    <a:pt x="41" y="63"/>
                  </a:moveTo>
                  <a:cubicBezTo>
                    <a:pt x="31" y="56"/>
                    <a:pt x="23" y="45"/>
                    <a:pt x="16" y="35"/>
                  </a:cubicBezTo>
                  <a:cubicBezTo>
                    <a:pt x="10" y="24"/>
                    <a:pt x="4" y="12"/>
                    <a:pt x="0" y="0"/>
                  </a:cubicBezTo>
                  <a:cubicBezTo>
                    <a:pt x="12" y="4"/>
                    <a:pt x="23" y="13"/>
                    <a:pt x="29" y="23"/>
                  </a:cubicBezTo>
                  <a:cubicBezTo>
                    <a:pt x="37" y="35"/>
                    <a:pt x="41" y="48"/>
                    <a:pt x="4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2" name="Freeform 727"/>
            <p:cNvSpPr>
              <a:spLocks/>
            </p:cNvSpPr>
            <p:nvPr/>
          </p:nvSpPr>
          <p:spPr bwMode="auto">
            <a:xfrm>
              <a:off x="2003" y="5236"/>
              <a:ext cx="175" cy="347"/>
            </a:xfrm>
            <a:custGeom>
              <a:avLst/>
              <a:gdLst>
                <a:gd name="T0" fmla="*/ 32 w 34"/>
                <a:gd name="T1" fmla="*/ 68 h 68"/>
                <a:gd name="T2" fmla="*/ 11 w 34"/>
                <a:gd name="T3" fmla="*/ 37 h 68"/>
                <a:gd name="T4" fmla="*/ 0 w 34"/>
                <a:gd name="T5" fmla="*/ 0 h 68"/>
                <a:gd name="T6" fmla="*/ 26 w 34"/>
                <a:gd name="T7" fmla="*/ 27 h 68"/>
                <a:gd name="T8" fmla="*/ 32 w 34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8">
                  <a:moveTo>
                    <a:pt x="32" y="68"/>
                  </a:moveTo>
                  <a:cubicBezTo>
                    <a:pt x="22" y="59"/>
                    <a:pt x="16" y="48"/>
                    <a:pt x="11" y="37"/>
                  </a:cubicBezTo>
                  <a:cubicBezTo>
                    <a:pt x="6" y="25"/>
                    <a:pt x="2" y="13"/>
                    <a:pt x="0" y="0"/>
                  </a:cubicBezTo>
                  <a:cubicBezTo>
                    <a:pt x="11" y="6"/>
                    <a:pt x="21" y="16"/>
                    <a:pt x="26" y="27"/>
                  </a:cubicBezTo>
                  <a:cubicBezTo>
                    <a:pt x="31" y="40"/>
                    <a:pt x="34" y="53"/>
                    <a:pt x="3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3" name="Freeform 728"/>
            <p:cNvSpPr>
              <a:spLocks/>
            </p:cNvSpPr>
            <p:nvPr/>
          </p:nvSpPr>
          <p:spPr bwMode="auto">
            <a:xfrm>
              <a:off x="1961" y="4837"/>
              <a:ext cx="572" cy="1053"/>
            </a:xfrm>
            <a:custGeom>
              <a:avLst/>
              <a:gdLst>
                <a:gd name="T0" fmla="*/ 56 w 111"/>
                <a:gd name="T1" fmla="*/ 151 h 206"/>
                <a:gd name="T2" fmla="*/ 50 w 111"/>
                <a:gd name="T3" fmla="*/ 151 h 206"/>
                <a:gd name="T4" fmla="*/ 63 w 111"/>
                <a:gd name="T5" fmla="*/ 119 h 206"/>
                <a:gd name="T6" fmla="*/ 68 w 111"/>
                <a:gd name="T7" fmla="*/ 118 h 206"/>
                <a:gd name="T8" fmla="*/ 74 w 111"/>
                <a:gd name="T9" fmla="*/ 117 h 206"/>
                <a:gd name="T10" fmla="*/ 99 w 111"/>
                <a:gd name="T11" fmla="*/ 108 h 206"/>
                <a:gd name="T12" fmla="*/ 99 w 111"/>
                <a:gd name="T13" fmla="*/ 108 h 206"/>
                <a:gd name="T14" fmla="*/ 74 w 111"/>
                <a:gd name="T15" fmla="*/ 116 h 206"/>
                <a:gd name="T16" fmla="*/ 68 w 111"/>
                <a:gd name="T17" fmla="*/ 116 h 206"/>
                <a:gd name="T18" fmla="*/ 75 w 111"/>
                <a:gd name="T19" fmla="*/ 86 h 206"/>
                <a:gd name="T20" fmla="*/ 79 w 111"/>
                <a:gd name="T21" fmla="*/ 84 h 206"/>
                <a:gd name="T22" fmla="*/ 93 w 111"/>
                <a:gd name="T23" fmla="*/ 77 h 206"/>
                <a:gd name="T24" fmla="*/ 111 w 111"/>
                <a:gd name="T25" fmla="*/ 61 h 206"/>
                <a:gd name="T26" fmla="*/ 93 w 111"/>
                <a:gd name="T27" fmla="*/ 76 h 206"/>
                <a:gd name="T28" fmla="*/ 80 w 111"/>
                <a:gd name="T29" fmla="*/ 82 h 206"/>
                <a:gd name="T30" fmla="*/ 83 w 111"/>
                <a:gd name="T31" fmla="*/ 44 h 206"/>
                <a:gd name="T32" fmla="*/ 97 w 111"/>
                <a:gd name="T33" fmla="*/ 34 h 206"/>
                <a:gd name="T34" fmla="*/ 97 w 111"/>
                <a:gd name="T35" fmla="*/ 33 h 206"/>
                <a:gd name="T36" fmla="*/ 84 w 111"/>
                <a:gd name="T37" fmla="*/ 43 h 206"/>
                <a:gd name="T38" fmla="*/ 86 w 111"/>
                <a:gd name="T39" fmla="*/ 0 h 206"/>
                <a:gd name="T40" fmla="*/ 86 w 111"/>
                <a:gd name="T41" fmla="*/ 0 h 206"/>
                <a:gd name="T42" fmla="*/ 83 w 111"/>
                <a:gd name="T43" fmla="*/ 43 h 206"/>
                <a:gd name="T44" fmla="*/ 72 w 111"/>
                <a:gd name="T45" fmla="*/ 31 h 206"/>
                <a:gd name="T46" fmla="*/ 72 w 111"/>
                <a:gd name="T47" fmla="*/ 31 h 206"/>
                <a:gd name="T48" fmla="*/ 82 w 111"/>
                <a:gd name="T49" fmla="*/ 44 h 206"/>
                <a:gd name="T50" fmla="*/ 70 w 111"/>
                <a:gd name="T51" fmla="*/ 80 h 206"/>
                <a:gd name="T52" fmla="*/ 62 w 111"/>
                <a:gd name="T53" fmla="*/ 68 h 206"/>
                <a:gd name="T54" fmla="*/ 51 w 111"/>
                <a:gd name="T55" fmla="*/ 50 h 206"/>
                <a:gd name="T56" fmla="*/ 61 w 111"/>
                <a:gd name="T57" fmla="*/ 69 h 206"/>
                <a:gd name="T58" fmla="*/ 70 w 111"/>
                <a:gd name="T59" fmla="*/ 82 h 206"/>
                <a:gd name="T60" fmla="*/ 73 w 111"/>
                <a:gd name="T61" fmla="*/ 85 h 206"/>
                <a:gd name="T62" fmla="*/ 58 w 111"/>
                <a:gd name="T63" fmla="*/ 112 h 206"/>
                <a:gd name="T64" fmla="*/ 54 w 111"/>
                <a:gd name="T65" fmla="*/ 107 h 206"/>
                <a:gd name="T66" fmla="*/ 40 w 111"/>
                <a:gd name="T67" fmla="*/ 87 h 206"/>
                <a:gd name="T68" fmla="*/ 40 w 111"/>
                <a:gd name="T69" fmla="*/ 87 h 206"/>
                <a:gd name="T70" fmla="*/ 53 w 111"/>
                <a:gd name="T71" fmla="*/ 108 h 206"/>
                <a:gd name="T72" fmla="*/ 57 w 111"/>
                <a:gd name="T73" fmla="*/ 113 h 206"/>
                <a:gd name="T74" fmla="*/ 60 w 111"/>
                <a:gd name="T75" fmla="*/ 117 h 206"/>
                <a:gd name="T76" fmla="*/ 41 w 111"/>
                <a:gd name="T77" fmla="*/ 145 h 206"/>
                <a:gd name="T78" fmla="*/ 38 w 111"/>
                <a:gd name="T79" fmla="*/ 140 h 206"/>
                <a:gd name="T80" fmla="*/ 27 w 111"/>
                <a:gd name="T81" fmla="*/ 118 h 206"/>
                <a:gd name="T82" fmla="*/ 27 w 111"/>
                <a:gd name="T83" fmla="*/ 118 h 206"/>
                <a:gd name="T84" fmla="*/ 37 w 111"/>
                <a:gd name="T85" fmla="*/ 141 h 206"/>
                <a:gd name="T86" fmla="*/ 39 w 111"/>
                <a:gd name="T87" fmla="*/ 145 h 206"/>
                <a:gd name="T88" fmla="*/ 40 w 111"/>
                <a:gd name="T89" fmla="*/ 147 h 206"/>
                <a:gd name="T90" fmla="*/ 0 w 111"/>
                <a:gd name="T91" fmla="*/ 202 h 206"/>
                <a:gd name="T92" fmla="*/ 3 w 111"/>
                <a:gd name="T93" fmla="*/ 206 h 206"/>
                <a:gd name="T94" fmla="*/ 50 w 111"/>
                <a:gd name="T95" fmla="*/ 153 h 206"/>
                <a:gd name="T96" fmla="*/ 51 w 111"/>
                <a:gd name="T97" fmla="*/ 153 h 206"/>
                <a:gd name="T98" fmla="*/ 56 w 111"/>
                <a:gd name="T99" fmla="*/ 153 h 206"/>
                <a:gd name="T100" fmla="*/ 82 w 111"/>
                <a:gd name="T101" fmla="*/ 147 h 206"/>
                <a:gd name="T102" fmla="*/ 82 w 111"/>
                <a:gd name="T103" fmla="*/ 14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1" h="206">
                  <a:moveTo>
                    <a:pt x="69" y="150"/>
                  </a:moveTo>
                  <a:cubicBezTo>
                    <a:pt x="65" y="151"/>
                    <a:pt x="60" y="151"/>
                    <a:pt x="56" y="151"/>
                  </a:cubicBezTo>
                  <a:cubicBezTo>
                    <a:pt x="55" y="151"/>
                    <a:pt x="53" y="151"/>
                    <a:pt x="51" y="151"/>
                  </a:cubicBezTo>
                  <a:cubicBezTo>
                    <a:pt x="51" y="151"/>
                    <a:pt x="51" y="151"/>
                    <a:pt x="50" y="151"/>
                  </a:cubicBezTo>
                  <a:cubicBezTo>
                    <a:pt x="49" y="151"/>
                    <a:pt x="48" y="151"/>
                    <a:pt x="46" y="150"/>
                  </a:cubicBezTo>
                  <a:cubicBezTo>
                    <a:pt x="52" y="140"/>
                    <a:pt x="58" y="130"/>
                    <a:pt x="63" y="119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0" y="118"/>
                    <a:pt x="72" y="118"/>
                    <a:pt x="74" y="117"/>
                  </a:cubicBezTo>
                  <a:cubicBezTo>
                    <a:pt x="78" y="116"/>
                    <a:pt x="82" y="115"/>
                    <a:pt x="86" y="114"/>
                  </a:cubicBezTo>
                  <a:cubicBezTo>
                    <a:pt x="91" y="112"/>
                    <a:pt x="95" y="111"/>
                    <a:pt x="99" y="108"/>
                  </a:cubicBezTo>
                  <a:cubicBezTo>
                    <a:pt x="103" y="106"/>
                    <a:pt x="107" y="104"/>
                    <a:pt x="111" y="100"/>
                  </a:cubicBezTo>
                  <a:cubicBezTo>
                    <a:pt x="107" y="103"/>
                    <a:pt x="103" y="106"/>
                    <a:pt x="99" y="108"/>
                  </a:cubicBezTo>
                  <a:cubicBezTo>
                    <a:pt x="95" y="110"/>
                    <a:pt x="91" y="111"/>
                    <a:pt x="86" y="113"/>
                  </a:cubicBezTo>
                  <a:cubicBezTo>
                    <a:pt x="82" y="114"/>
                    <a:pt x="78" y="115"/>
                    <a:pt x="74" y="116"/>
                  </a:cubicBezTo>
                  <a:cubicBezTo>
                    <a:pt x="72" y="116"/>
                    <a:pt x="70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6" y="116"/>
                    <a:pt x="65" y="116"/>
                    <a:pt x="64" y="116"/>
                  </a:cubicBezTo>
                  <a:cubicBezTo>
                    <a:pt x="68" y="106"/>
                    <a:pt x="71" y="96"/>
                    <a:pt x="75" y="86"/>
                  </a:cubicBezTo>
                  <a:cubicBezTo>
                    <a:pt x="76" y="85"/>
                    <a:pt x="77" y="85"/>
                    <a:pt x="79" y="84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80" y="84"/>
                    <a:pt x="82" y="83"/>
                    <a:pt x="84" y="82"/>
                  </a:cubicBezTo>
                  <a:cubicBezTo>
                    <a:pt x="87" y="81"/>
                    <a:pt x="90" y="79"/>
                    <a:pt x="93" y="77"/>
                  </a:cubicBezTo>
                  <a:cubicBezTo>
                    <a:pt x="96" y="75"/>
                    <a:pt x="100" y="72"/>
                    <a:pt x="103" y="70"/>
                  </a:cubicBezTo>
                  <a:cubicBezTo>
                    <a:pt x="105" y="67"/>
                    <a:pt x="108" y="65"/>
                    <a:pt x="111" y="61"/>
                  </a:cubicBezTo>
                  <a:cubicBezTo>
                    <a:pt x="108" y="64"/>
                    <a:pt x="105" y="67"/>
                    <a:pt x="102" y="69"/>
                  </a:cubicBezTo>
                  <a:cubicBezTo>
                    <a:pt x="99" y="72"/>
                    <a:pt x="96" y="74"/>
                    <a:pt x="93" y="76"/>
                  </a:cubicBezTo>
                  <a:cubicBezTo>
                    <a:pt x="90" y="78"/>
                    <a:pt x="87" y="79"/>
                    <a:pt x="83" y="81"/>
                  </a:cubicBezTo>
                  <a:cubicBezTo>
                    <a:pt x="82" y="81"/>
                    <a:pt x="81" y="82"/>
                    <a:pt x="80" y="82"/>
                  </a:cubicBezTo>
                  <a:cubicBezTo>
                    <a:pt x="78" y="83"/>
                    <a:pt x="77" y="83"/>
                    <a:pt x="75" y="84"/>
                  </a:cubicBezTo>
                  <a:cubicBezTo>
                    <a:pt x="79" y="71"/>
                    <a:pt x="81" y="58"/>
                    <a:pt x="83" y="44"/>
                  </a:cubicBezTo>
                  <a:cubicBezTo>
                    <a:pt x="84" y="44"/>
                    <a:pt x="85" y="43"/>
                    <a:pt x="86" y="43"/>
                  </a:cubicBezTo>
                  <a:cubicBezTo>
                    <a:pt x="90" y="40"/>
                    <a:pt x="94" y="37"/>
                    <a:pt x="97" y="34"/>
                  </a:cubicBezTo>
                  <a:cubicBezTo>
                    <a:pt x="102" y="29"/>
                    <a:pt x="109" y="19"/>
                    <a:pt x="109" y="19"/>
                  </a:cubicBezTo>
                  <a:cubicBezTo>
                    <a:pt x="109" y="19"/>
                    <a:pt x="102" y="29"/>
                    <a:pt x="97" y="33"/>
                  </a:cubicBezTo>
                  <a:cubicBezTo>
                    <a:pt x="94" y="36"/>
                    <a:pt x="90" y="39"/>
                    <a:pt x="87" y="41"/>
                  </a:cubicBezTo>
                  <a:cubicBezTo>
                    <a:pt x="86" y="42"/>
                    <a:pt x="85" y="42"/>
                    <a:pt x="84" y="43"/>
                  </a:cubicBezTo>
                  <a:cubicBezTo>
                    <a:pt x="85" y="34"/>
                    <a:pt x="85" y="30"/>
                    <a:pt x="86" y="21"/>
                  </a:cubicBezTo>
                  <a:cubicBezTo>
                    <a:pt x="86" y="13"/>
                    <a:pt x="86" y="9"/>
                    <a:pt x="86" y="0"/>
                  </a:cubicBezTo>
                  <a:cubicBezTo>
                    <a:pt x="86" y="4"/>
                    <a:pt x="86" y="6"/>
                    <a:pt x="86" y="9"/>
                  </a:cubicBezTo>
                  <a:cubicBezTo>
                    <a:pt x="86" y="6"/>
                    <a:pt x="86" y="4"/>
                    <a:pt x="86" y="0"/>
                  </a:cubicBezTo>
                  <a:cubicBezTo>
                    <a:pt x="86" y="9"/>
                    <a:pt x="86" y="13"/>
                    <a:pt x="85" y="21"/>
                  </a:cubicBezTo>
                  <a:cubicBezTo>
                    <a:pt x="84" y="30"/>
                    <a:pt x="84" y="34"/>
                    <a:pt x="83" y="43"/>
                  </a:cubicBezTo>
                  <a:cubicBezTo>
                    <a:pt x="82" y="42"/>
                    <a:pt x="81" y="41"/>
                    <a:pt x="80" y="40"/>
                  </a:cubicBezTo>
                  <a:cubicBezTo>
                    <a:pt x="77" y="37"/>
                    <a:pt x="75" y="34"/>
                    <a:pt x="72" y="31"/>
                  </a:cubicBezTo>
                  <a:cubicBezTo>
                    <a:pt x="68" y="26"/>
                    <a:pt x="62" y="16"/>
                    <a:pt x="62" y="16"/>
                  </a:cubicBezTo>
                  <a:cubicBezTo>
                    <a:pt x="62" y="16"/>
                    <a:pt x="68" y="26"/>
                    <a:pt x="72" y="31"/>
                  </a:cubicBezTo>
                  <a:cubicBezTo>
                    <a:pt x="74" y="35"/>
                    <a:pt x="77" y="38"/>
                    <a:pt x="80" y="42"/>
                  </a:cubicBezTo>
                  <a:cubicBezTo>
                    <a:pt x="81" y="43"/>
                    <a:pt x="82" y="43"/>
                    <a:pt x="82" y="44"/>
                  </a:cubicBezTo>
                  <a:cubicBezTo>
                    <a:pt x="80" y="57"/>
                    <a:pt x="77" y="70"/>
                    <a:pt x="73" y="83"/>
                  </a:cubicBezTo>
                  <a:cubicBezTo>
                    <a:pt x="72" y="82"/>
                    <a:pt x="71" y="81"/>
                    <a:pt x="70" y="80"/>
                  </a:cubicBezTo>
                  <a:cubicBezTo>
                    <a:pt x="70" y="78"/>
                    <a:pt x="69" y="77"/>
                    <a:pt x="68" y="76"/>
                  </a:cubicBezTo>
                  <a:cubicBezTo>
                    <a:pt x="66" y="74"/>
                    <a:pt x="64" y="71"/>
                    <a:pt x="62" y="68"/>
                  </a:cubicBezTo>
                  <a:cubicBezTo>
                    <a:pt x="60" y="65"/>
                    <a:pt x="58" y="62"/>
                    <a:pt x="56" y="59"/>
                  </a:cubicBezTo>
                  <a:cubicBezTo>
                    <a:pt x="54" y="56"/>
                    <a:pt x="52" y="53"/>
                    <a:pt x="51" y="50"/>
                  </a:cubicBezTo>
                  <a:cubicBezTo>
                    <a:pt x="52" y="53"/>
                    <a:pt x="54" y="56"/>
                    <a:pt x="56" y="59"/>
                  </a:cubicBezTo>
                  <a:cubicBezTo>
                    <a:pt x="57" y="63"/>
                    <a:pt x="59" y="66"/>
                    <a:pt x="61" y="69"/>
                  </a:cubicBezTo>
                  <a:cubicBezTo>
                    <a:pt x="63" y="72"/>
                    <a:pt x="65" y="75"/>
                    <a:pt x="67" y="77"/>
                  </a:cubicBezTo>
                  <a:cubicBezTo>
                    <a:pt x="68" y="79"/>
                    <a:pt x="69" y="80"/>
                    <a:pt x="70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1" y="83"/>
                    <a:pt x="72" y="84"/>
                    <a:pt x="73" y="85"/>
                  </a:cubicBezTo>
                  <a:cubicBezTo>
                    <a:pt x="69" y="96"/>
                    <a:pt x="65" y="105"/>
                    <a:pt x="61" y="115"/>
                  </a:cubicBezTo>
                  <a:cubicBezTo>
                    <a:pt x="60" y="114"/>
                    <a:pt x="59" y="113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7" y="110"/>
                    <a:pt x="56" y="109"/>
                    <a:pt x="54" y="107"/>
                  </a:cubicBezTo>
                  <a:cubicBezTo>
                    <a:pt x="52" y="104"/>
                    <a:pt x="49" y="101"/>
                    <a:pt x="47" y="97"/>
                  </a:cubicBezTo>
                  <a:cubicBezTo>
                    <a:pt x="45" y="94"/>
                    <a:pt x="43" y="91"/>
                    <a:pt x="40" y="87"/>
                  </a:cubicBezTo>
                  <a:cubicBezTo>
                    <a:pt x="38" y="83"/>
                    <a:pt x="36" y="80"/>
                    <a:pt x="35" y="76"/>
                  </a:cubicBezTo>
                  <a:cubicBezTo>
                    <a:pt x="36" y="80"/>
                    <a:pt x="38" y="84"/>
                    <a:pt x="40" y="87"/>
                  </a:cubicBezTo>
                  <a:cubicBezTo>
                    <a:pt x="42" y="91"/>
                    <a:pt x="44" y="95"/>
                    <a:pt x="46" y="98"/>
                  </a:cubicBezTo>
                  <a:cubicBezTo>
                    <a:pt x="49" y="102"/>
                    <a:pt x="51" y="105"/>
                    <a:pt x="53" y="108"/>
                  </a:cubicBezTo>
                  <a:cubicBezTo>
                    <a:pt x="54" y="110"/>
                    <a:pt x="56" y="111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8" y="115"/>
                    <a:pt x="59" y="116"/>
                    <a:pt x="60" y="117"/>
                  </a:cubicBezTo>
                  <a:cubicBezTo>
                    <a:pt x="55" y="128"/>
                    <a:pt x="49" y="139"/>
                    <a:pt x="43" y="149"/>
                  </a:cubicBezTo>
                  <a:cubicBezTo>
                    <a:pt x="42" y="147"/>
                    <a:pt x="42" y="146"/>
                    <a:pt x="41" y="145"/>
                  </a:cubicBezTo>
                  <a:cubicBezTo>
                    <a:pt x="41" y="145"/>
                    <a:pt x="41" y="145"/>
                    <a:pt x="40" y="144"/>
                  </a:cubicBezTo>
                  <a:cubicBezTo>
                    <a:pt x="40" y="143"/>
                    <a:pt x="39" y="141"/>
                    <a:pt x="38" y="140"/>
                  </a:cubicBezTo>
                  <a:cubicBezTo>
                    <a:pt x="36" y="137"/>
                    <a:pt x="34" y="133"/>
                    <a:pt x="32" y="129"/>
                  </a:cubicBezTo>
                  <a:cubicBezTo>
                    <a:pt x="30" y="126"/>
                    <a:pt x="28" y="122"/>
                    <a:pt x="27" y="118"/>
                  </a:cubicBezTo>
                  <a:cubicBezTo>
                    <a:pt x="25" y="114"/>
                    <a:pt x="24" y="110"/>
                    <a:pt x="23" y="106"/>
                  </a:cubicBezTo>
                  <a:cubicBezTo>
                    <a:pt x="24" y="110"/>
                    <a:pt x="25" y="114"/>
                    <a:pt x="27" y="118"/>
                  </a:cubicBezTo>
                  <a:cubicBezTo>
                    <a:pt x="28" y="122"/>
                    <a:pt x="30" y="126"/>
                    <a:pt x="31" y="130"/>
                  </a:cubicBezTo>
                  <a:cubicBezTo>
                    <a:pt x="33" y="134"/>
                    <a:pt x="35" y="137"/>
                    <a:pt x="37" y="141"/>
                  </a:cubicBezTo>
                  <a:cubicBezTo>
                    <a:pt x="37" y="143"/>
                    <a:pt x="38" y="144"/>
                    <a:pt x="39" y="145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6"/>
                    <a:pt x="39" y="146"/>
                    <a:pt x="40" y="147"/>
                  </a:cubicBezTo>
                  <a:cubicBezTo>
                    <a:pt x="40" y="148"/>
                    <a:pt x="41" y="149"/>
                    <a:pt x="42" y="150"/>
                  </a:cubicBezTo>
                  <a:cubicBezTo>
                    <a:pt x="29" y="169"/>
                    <a:pt x="16" y="186"/>
                    <a:pt x="0" y="202"/>
                  </a:cubicBezTo>
                  <a:cubicBezTo>
                    <a:pt x="0" y="203"/>
                    <a:pt x="1" y="203"/>
                    <a:pt x="1" y="204"/>
                  </a:cubicBezTo>
                  <a:cubicBezTo>
                    <a:pt x="2" y="204"/>
                    <a:pt x="2" y="205"/>
                    <a:pt x="3" y="206"/>
                  </a:cubicBezTo>
                  <a:cubicBezTo>
                    <a:pt x="19" y="189"/>
                    <a:pt x="33" y="172"/>
                    <a:pt x="45" y="152"/>
                  </a:cubicBezTo>
                  <a:cubicBezTo>
                    <a:pt x="47" y="152"/>
                    <a:pt x="48" y="153"/>
                    <a:pt x="50" y="153"/>
                  </a:cubicBezTo>
                  <a:cubicBezTo>
                    <a:pt x="50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3" y="153"/>
                    <a:pt x="54" y="153"/>
                    <a:pt x="56" y="153"/>
                  </a:cubicBezTo>
                  <a:cubicBezTo>
                    <a:pt x="60" y="152"/>
                    <a:pt x="65" y="152"/>
                    <a:pt x="69" y="151"/>
                  </a:cubicBezTo>
                  <a:cubicBezTo>
                    <a:pt x="73" y="150"/>
                    <a:pt x="78" y="149"/>
                    <a:pt x="82" y="147"/>
                  </a:cubicBezTo>
                  <a:cubicBezTo>
                    <a:pt x="86" y="146"/>
                    <a:pt x="91" y="143"/>
                    <a:pt x="95" y="141"/>
                  </a:cubicBezTo>
                  <a:cubicBezTo>
                    <a:pt x="91" y="143"/>
                    <a:pt x="86" y="145"/>
                    <a:pt x="82" y="147"/>
                  </a:cubicBezTo>
                  <a:cubicBezTo>
                    <a:pt x="78" y="148"/>
                    <a:pt x="73" y="149"/>
                    <a:pt x="69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33" name="TextBox 1432"/>
          <p:cNvSpPr txBox="1"/>
          <p:nvPr/>
        </p:nvSpPr>
        <p:spPr>
          <a:xfrm>
            <a:off x="687483" y="6192393"/>
            <a:ext cx="56314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E8C8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www.yourdomain.com</a:t>
            </a:r>
          </a:p>
        </p:txBody>
      </p:sp>
      <p:sp>
        <p:nvSpPr>
          <p:cNvPr id="729" name="Freeform 714"/>
          <p:cNvSpPr>
            <a:spLocks/>
          </p:cNvSpPr>
          <p:nvPr/>
        </p:nvSpPr>
        <p:spPr bwMode="auto">
          <a:xfrm>
            <a:off x="3990975" y="9735087"/>
            <a:ext cx="2867243" cy="2463551"/>
          </a:xfrm>
          <a:custGeom>
            <a:avLst/>
            <a:gdLst>
              <a:gd name="T0" fmla="*/ 316 w 316"/>
              <a:gd name="T1" fmla="*/ 81 h 271"/>
              <a:gd name="T2" fmla="*/ 316 w 316"/>
              <a:gd name="T3" fmla="*/ 271 h 271"/>
              <a:gd name="T4" fmla="*/ 0 w 316"/>
              <a:gd name="T5" fmla="*/ 271 h 271"/>
              <a:gd name="T6" fmla="*/ 47 w 316"/>
              <a:gd name="T7" fmla="*/ 235 h 271"/>
              <a:gd name="T8" fmla="*/ 125 w 316"/>
              <a:gd name="T9" fmla="*/ 148 h 271"/>
              <a:gd name="T10" fmla="*/ 141 w 316"/>
              <a:gd name="T11" fmla="*/ 72 h 271"/>
              <a:gd name="T12" fmla="*/ 183 w 316"/>
              <a:gd name="T13" fmla="*/ 9 h 271"/>
              <a:gd name="T14" fmla="*/ 244 w 316"/>
              <a:gd name="T15" fmla="*/ 12 h 271"/>
              <a:gd name="T16" fmla="*/ 292 w 316"/>
              <a:gd name="T17" fmla="*/ 52 h 271"/>
              <a:gd name="T18" fmla="*/ 316 w 316"/>
              <a:gd name="T19" fmla="*/ 8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6" h="271">
                <a:moveTo>
                  <a:pt x="316" y="81"/>
                </a:moveTo>
                <a:cubicBezTo>
                  <a:pt x="316" y="271"/>
                  <a:pt x="316" y="271"/>
                  <a:pt x="316" y="271"/>
                </a:cubicBezTo>
                <a:cubicBezTo>
                  <a:pt x="0" y="271"/>
                  <a:pt x="0" y="271"/>
                  <a:pt x="0" y="271"/>
                </a:cubicBezTo>
                <a:cubicBezTo>
                  <a:pt x="15" y="258"/>
                  <a:pt x="31" y="247"/>
                  <a:pt x="47" y="235"/>
                </a:cubicBezTo>
                <a:cubicBezTo>
                  <a:pt x="79" y="212"/>
                  <a:pt x="111" y="185"/>
                  <a:pt x="125" y="148"/>
                </a:cubicBezTo>
                <a:cubicBezTo>
                  <a:pt x="134" y="124"/>
                  <a:pt x="135" y="97"/>
                  <a:pt x="141" y="72"/>
                </a:cubicBezTo>
                <a:cubicBezTo>
                  <a:pt x="147" y="46"/>
                  <a:pt x="159" y="20"/>
                  <a:pt x="183" y="9"/>
                </a:cubicBezTo>
                <a:cubicBezTo>
                  <a:pt x="202" y="0"/>
                  <a:pt x="225" y="2"/>
                  <a:pt x="244" y="12"/>
                </a:cubicBezTo>
                <a:cubicBezTo>
                  <a:pt x="263" y="21"/>
                  <a:pt x="278" y="36"/>
                  <a:pt x="292" y="52"/>
                </a:cubicBezTo>
                <a:cubicBezTo>
                  <a:pt x="301" y="61"/>
                  <a:pt x="309" y="71"/>
                  <a:pt x="316" y="81"/>
                </a:cubicBezTo>
                <a:close/>
              </a:path>
            </a:pathLst>
          </a:custGeom>
          <a:solidFill>
            <a:srgbClr val="92E2D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F7A9295-87EA-43FA-A65D-00A17B809B36}"/>
              </a:ext>
            </a:extLst>
          </p:cNvPr>
          <p:cNvSpPr txBox="1"/>
          <p:nvPr/>
        </p:nvSpPr>
        <p:spPr>
          <a:xfrm>
            <a:off x="1892914" y="5464023"/>
            <a:ext cx="34781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0E8C8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Grab it Fast</a:t>
            </a:r>
          </a:p>
        </p:txBody>
      </p:sp>
      <p:sp>
        <p:nvSpPr>
          <p:cNvPr id="39" name="Freeform 5">
            <a:extLst>
              <a:ext uri="{FF2B5EF4-FFF2-40B4-BE49-F238E27FC236}">
                <a16:creationId xmlns:a16="http://schemas.microsoft.com/office/drawing/2014/main" id="{5D7847F8-E8C7-4401-929F-B1991872B2B9}"/>
              </a:ext>
            </a:extLst>
          </p:cNvPr>
          <p:cNvSpPr>
            <a:spLocks/>
          </p:cNvSpPr>
          <p:nvPr/>
        </p:nvSpPr>
        <p:spPr bwMode="auto">
          <a:xfrm rot="11781511" flipV="1">
            <a:off x="-975780" y="-1045690"/>
            <a:ext cx="2695556" cy="4621372"/>
          </a:xfrm>
          <a:custGeom>
            <a:avLst/>
            <a:gdLst>
              <a:gd name="T0" fmla="*/ 358 w 358"/>
              <a:gd name="T1" fmla="*/ 0 h 615"/>
              <a:gd name="T2" fmla="*/ 358 w 358"/>
              <a:gd name="T3" fmla="*/ 613 h 615"/>
              <a:gd name="T4" fmla="*/ 254 w 358"/>
              <a:gd name="T5" fmla="*/ 576 h 615"/>
              <a:gd name="T6" fmla="*/ 148 w 358"/>
              <a:gd name="T7" fmla="*/ 319 h 615"/>
              <a:gd name="T8" fmla="*/ 53 w 358"/>
              <a:gd name="T9" fmla="*/ 249 h 615"/>
              <a:gd name="T10" fmla="*/ 14 w 358"/>
              <a:gd name="T11" fmla="*/ 101 h 615"/>
              <a:gd name="T12" fmla="*/ 0 w 358"/>
              <a:gd name="T13" fmla="*/ 0 h 615"/>
              <a:gd name="T14" fmla="*/ 358 w 358"/>
              <a:gd name="T15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8" h="615">
                <a:moveTo>
                  <a:pt x="358" y="0"/>
                </a:moveTo>
                <a:cubicBezTo>
                  <a:pt x="358" y="613"/>
                  <a:pt x="358" y="613"/>
                  <a:pt x="358" y="613"/>
                </a:cubicBezTo>
                <a:cubicBezTo>
                  <a:pt x="320" y="615"/>
                  <a:pt x="281" y="603"/>
                  <a:pt x="254" y="576"/>
                </a:cubicBezTo>
                <a:cubicBezTo>
                  <a:pt x="187" y="510"/>
                  <a:pt x="215" y="385"/>
                  <a:pt x="148" y="319"/>
                </a:cubicBezTo>
                <a:cubicBezTo>
                  <a:pt x="120" y="291"/>
                  <a:pt x="79" y="279"/>
                  <a:pt x="53" y="249"/>
                </a:cubicBezTo>
                <a:cubicBezTo>
                  <a:pt x="17" y="211"/>
                  <a:pt x="15" y="154"/>
                  <a:pt x="14" y="101"/>
                </a:cubicBezTo>
                <a:cubicBezTo>
                  <a:pt x="14" y="67"/>
                  <a:pt x="12" y="32"/>
                  <a:pt x="0" y="0"/>
                </a:cubicBezTo>
                <a:lnTo>
                  <a:pt x="358" y="0"/>
                </a:lnTo>
                <a:close/>
              </a:path>
            </a:pathLst>
          </a:custGeom>
          <a:solidFill>
            <a:srgbClr val="CB74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9">
            <a:extLst>
              <a:ext uri="{FF2B5EF4-FFF2-40B4-BE49-F238E27FC236}">
                <a16:creationId xmlns:a16="http://schemas.microsoft.com/office/drawing/2014/main" id="{0946ED04-2AF2-4490-BCBA-2848CE502976}"/>
              </a:ext>
            </a:extLst>
          </p:cNvPr>
          <p:cNvSpPr>
            <a:spLocks/>
          </p:cNvSpPr>
          <p:nvPr/>
        </p:nvSpPr>
        <p:spPr bwMode="auto">
          <a:xfrm rot="11922082" flipV="1">
            <a:off x="145592" y="-142418"/>
            <a:ext cx="1098974" cy="2037728"/>
          </a:xfrm>
          <a:custGeom>
            <a:avLst/>
            <a:gdLst>
              <a:gd name="T0" fmla="*/ 40 w 160"/>
              <a:gd name="T1" fmla="*/ 30 h 299"/>
              <a:gd name="T2" fmla="*/ 146 w 160"/>
              <a:gd name="T3" fmla="*/ 287 h 299"/>
              <a:gd name="T4" fmla="*/ 160 w 160"/>
              <a:gd name="T5" fmla="*/ 299 h 299"/>
              <a:gd name="T6" fmla="*/ 160 w 160"/>
              <a:gd name="T7" fmla="*/ 0 h 299"/>
              <a:gd name="T8" fmla="*/ 0 w 160"/>
              <a:gd name="T9" fmla="*/ 0 h 299"/>
              <a:gd name="T10" fmla="*/ 40 w 160"/>
              <a:gd name="T11" fmla="*/ 3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" h="299">
                <a:moveTo>
                  <a:pt x="40" y="30"/>
                </a:moveTo>
                <a:cubicBezTo>
                  <a:pt x="108" y="96"/>
                  <a:pt x="79" y="221"/>
                  <a:pt x="146" y="287"/>
                </a:cubicBezTo>
                <a:cubicBezTo>
                  <a:pt x="151" y="292"/>
                  <a:pt x="155" y="295"/>
                  <a:pt x="160" y="299"/>
                </a:cubicBezTo>
                <a:cubicBezTo>
                  <a:pt x="160" y="0"/>
                  <a:pt x="160" y="0"/>
                  <a:pt x="160" y="0"/>
                </a:cubicBezTo>
                <a:cubicBezTo>
                  <a:pt x="0" y="0"/>
                  <a:pt x="0" y="0"/>
                  <a:pt x="0" y="0"/>
                </a:cubicBezTo>
                <a:cubicBezTo>
                  <a:pt x="15" y="9"/>
                  <a:pt x="29" y="18"/>
                  <a:pt x="40" y="30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13">
            <a:extLst>
              <a:ext uri="{FF2B5EF4-FFF2-40B4-BE49-F238E27FC236}">
                <a16:creationId xmlns:a16="http://schemas.microsoft.com/office/drawing/2014/main" id="{E9543B62-10F2-487B-8514-2925D65DCF19}"/>
              </a:ext>
            </a:extLst>
          </p:cNvPr>
          <p:cNvSpPr>
            <a:spLocks/>
          </p:cNvSpPr>
          <p:nvPr/>
        </p:nvSpPr>
        <p:spPr bwMode="auto">
          <a:xfrm rot="6618267">
            <a:off x="124885" y="2776848"/>
            <a:ext cx="257528" cy="224476"/>
          </a:xfrm>
          <a:custGeom>
            <a:avLst/>
            <a:gdLst>
              <a:gd name="T0" fmla="*/ 27 w 28"/>
              <a:gd name="T1" fmla="*/ 11 h 24"/>
              <a:gd name="T2" fmla="*/ 16 w 28"/>
              <a:gd name="T3" fmla="*/ 24 h 24"/>
              <a:gd name="T4" fmla="*/ 1 w 28"/>
              <a:gd name="T5" fmla="*/ 12 h 24"/>
              <a:gd name="T6" fmla="*/ 12 w 28"/>
              <a:gd name="T7" fmla="*/ 0 h 24"/>
              <a:gd name="T8" fmla="*/ 27 w 28"/>
              <a:gd name="T9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4">
                <a:moveTo>
                  <a:pt x="27" y="11"/>
                </a:moveTo>
                <a:cubicBezTo>
                  <a:pt x="28" y="18"/>
                  <a:pt x="23" y="24"/>
                  <a:pt x="16" y="24"/>
                </a:cubicBezTo>
                <a:cubicBezTo>
                  <a:pt x="9" y="24"/>
                  <a:pt x="2" y="19"/>
                  <a:pt x="1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6" y="5"/>
                  <a:pt x="27" y="11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15">
            <a:extLst>
              <a:ext uri="{FF2B5EF4-FFF2-40B4-BE49-F238E27FC236}">
                <a16:creationId xmlns:a16="http://schemas.microsoft.com/office/drawing/2014/main" id="{3EB6AE77-03CE-45B8-949D-8AB41F1B558F}"/>
              </a:ext>
            </a:extLst>
          </p:cNvPr>
          <p:cNvSpPr>
            <a:spLocks/>
          </p:cNvSpPr>
          <p:nvPr/>
        </p:nvSpPr>
        <p:spPr bwMode="auto">
          <a:xfrm rot="6618267">
            <a:off x="523555" y="2417775"/>
            <a:ext cx="338779" cy="308482"/>
          </a:xfrm>
          <a:custGeom>
            <a:avLst/>
            <a:gdLst>
              <a:gd name="T0" fmla="*/ 36 w 37"/>
              <a:gd name="T1" fmla="*/ 12 h 33"/>
              <a:gd name="T2" fmla="*/ 12 w 37"/>
              <a:gd name="T3" fmla="*/ 27 h 33"/>
              <a:gd name="T4" fmla="*/ 21 w 37"/>
              <a:gd name="T5" fmla="*/ 1 h 33"/>
              <a:gd name="T6" fmla="*/ 36 w 37"/>
              <a:gd name="T7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3">
                <a:moveTo>
                  <a:pt x="36" y="12"/>
                </a:moveTo>
                <a:cubicBezTo>
                  <a:pt x="37" y="24"/>
                  <a:pt x="22" y="33"/>
                  <a:pt x="12" y="27"/>
                </a:cubicBezTo>
                <a:cubicBezTo>
                  <a:pt x="0" y="19"/>
                  <a:pt x="9" y="3"/>
                  <a:pt x="21" y="1"/>
                </a:cubicBezTo>
                <a:cubicBezTo>
                  <a:pt x="29" y="0"/>
                  <a:pt x="36" y="5"/>
                  <a:pt x="36" y="12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16">
            <a:extLst>
              <a:ext uri="{FF2B5EF4-FFF2-40B4-BE49-F238E27FC236}">
                <a16:creationId xmlns:a16="http://schemas.microsoft.com/office/drawing/2014/main" id="{C14DD4EC-0257-4A37-8515-4F725B263800}"/>
              </a:ext>
            </a:extLst>
          </p:cNvPr>
          <p:cNvSpPr>
            <a:spLocks/>
          </p:cNvSpPr>
          <p:nvPr/>
        </p:nvSpPr>
        <p:spPr bwMode="auto">
          <a:xfrm rot="6618267">
            <a:off x="769443" y="3055058"/>
            <a:ext cx="238247" cy="185915"/>
          </a:xfrm>
          <a:custGeom>
            <a:avLst/>
            <a:gdLst>
              <a:gd name="T0" fmla="*/ 24 w 26"/>
              <a:gd name="T1" fmla="*/ 8 h 20"/>
              <a:gd name="T2" fmla="*/ 15 w 26"/>
              <a:gd name="T3" fmla="*/ 19 h 20"/>
              <a:gd name="T4" fmla="*/ 1 w 26"/>
              <a:gd name="T5" fmla="*/ 12 h 20"/>
              <a:gd name="T6" fmla="*/ 10 w 26"/>
              <a:gd name="T7" fmla="*/ 2 h 20"/>
              <a:gd name="T8" fmla="*/ 24 w 26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0">
                <a:moveTo>
                  <a:pt x="24" y="8"/>
                </a:moveTo>
                <a:cubicBezTo>
                  <a:pt x="26" y="13"/>
                  <a:pt x="21" y="18"/>
                  <a:pt x="15" y="19"/>
                </a:cubicBezTo>
                <a:cubicBezTo>
                  <a:pt x="9" y="20"/>
                  <a:pt x="3" y="17"/>
                  <a:pt x="1" y="12"/>
                </a:cubicBezTo>
                <a:cubicBezTo>
                  <a:pt x="0" y="7"/>
                  <a:pt x="4" y="3"/>
                  <a:pt x="10" y="2"/>
                </a:cubicBezTo>
                <a:cubicBezTo>
                  <a:pt x="17" y="0"/>
                  <a:pt x="23" y="3"/>
                  <a:pt x="24" y="8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13">
            <a:extLst>
              <a:ext uri="{FF2B5EF4-FFF2-40B4-BE49-F238E27FC236}">
                <a16:creationId xmlns:a16="http://schemas.microsoft.com/office/drawing/2014/main" id="{60BF13A2-9F73-4793-A20F-4DA64D95E04D}"/>
              </a:ext>
            </a:extLst>
          </p:cNvPr>
          <p:cNvSpPr>
            <a:spLocks/>
          </p:cNvSpPr>
          <p:nvPr/>
        </p:nvSpPr>
        <p:spPr bwMode="auto">
          <a:xfrm>
            <a:off x="1495252" y="1134395"/>
            <a:ext cx="257528" cy="224476"/>
          </a:xfrm>
          <a:custGeom>
            <a:avLst/>
            <a:gdLst>
              <a:gd name="T0" fmla="*/ 27 w 28"/>
              <a:gd name="T1" fmla="*/ 11 h 24"/>
              <a:gd name="T2" fmla="*/ 16 w 28"/>
              <a:gd name="T3" fmla="*/ 24 h 24"/>
              <a:gd name="T4" fmla="*/ 1 w 28"/>
              <a:gd name="T5" fmla="*/ 12 h 24"/>
              <a:gd name="T6" fmla="*/ 12 w 28"/>
              <a:gd name="T7" fmla="*/ 0 h 24"/>
              <a:gd name="T8" fmla="*/ 27 w 28"/>
              <a:gd name="T9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4">
                <a:moveTo>
                  <a:pt x="27" y="11"/>
                </a:moveTo>
                <a:cubicBezTo>
                  <a:pt x="28" y="18"/>
                  <a:pt x="23" y="24"/>
                  <a:pt x="16" y="24"/>
                </a:cubicBezTo>
                <a:cubicBezTo>
                  <a:pt x="9" y="24"/>
                  <a:pt x="2" y="19"/>
                  <a:pt x="1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6" y="5"/>
                  <a:pt x="27" y="11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14">
            <a:extLst>
              <a:ext uri="{FF2B5EF4-FFF2-40B4-BE49-F238E27FC236}">
                <a16:creationId xmlns:a16="http://schemas.microsoft.com/office/drawing/2014/main" id="{A5F7B466-D3D9-4CF3-B73A-8B4DDE37C83C}"/>
              </a:ext>
            </a:extLst>
          </p:cNvPr>
          <p:cNvSpPr>
            <a:spLocks/>
          </p:cNvSpPr>
          <p:nvPr/>
        </p:nvSpPr>
        <p:spPr bwMode="auto">
          <a:xfrm>
            <a:off x="1164448" y="836937"/>
            <a:ext cx="210705" cy="260282"/>
          </a:xfrm>
          <a:custGeom>
            <a:avLst/>
            <a:gdLst>
              <a:gd name="T0" fmla="*/ 23 w 23"/>
              <a:gd name="T1" fmla="*/ 15 h 28"/>
              <a:gd name="T2" fmla="*/ 12 w 23"/>
              <a:gd name="T3" fmla="*/ 27 h 28"/>
              <a:gd name="T4" fmla="*/ 1 w 23"/>
              <a:gd name="T5" fmla="*/ 13 h 28"/>
              <a:gd name="T6" fmla="*/ 12 w 23"/>
              <a:gd name="T7" fmla="*/ 0 h 28"/>
              <a:gd name="T8" fmla="*/ 23 w 23"/>
              <a:gd name="T9" fmla="*/ 1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8">
                <a:moveTo>
                  <a:pt x="23" y="15"/>
                </a:moveTo>
                <a:cubicBezTo>
                  <a:pt x="23" y="22"/>
                  <a:pt x="19" y="28"/>
                  <a:pt x="12" y="27"/>
                </a:cubicBezTo>
                <a:cubicBezTo>
                  <a:pt x="6" y="27"/>
                  <a:pt x="1" y="20"/>
                  <a:pt x="1" y="13"/>
                </a:cubicBezTo>
                <a:cubicBezTo>
                  <a:pt x="0" y="5"/>
                  <a:pt x="5" y="0"/>
                  <a:pt x="12" y="0"/>
                </a:cubicBezTo>
                <a:cubicBezTo>
                  <a:pt x="18" y="1"/>
                  <a:pt x="23" y="7"/>
                  <a:pt x="23" y="15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15">
            <a:extLst>
              <a:ext uri="{FF2B5EF4-FFF2-40B4-BE49-F238E27FC236}">
                <a16:creationId xmlns:a16="http://schemas.microsoft.com/office/drawing/2014/main" id="{80ED4C2D-D90A-4A3C-B225-7C77D2489E82}"/>
              </a:ext>
            </a:extLst>
          </p:cNvPr>
          <p:cNvSpPr>
            <a:spLocks/>
          </p:cNvSpPr>
          <p:nvPr/>
        </p:nvSpPr>
        <p:spPr bwMode="auto">
          <a:xfrm>
            <a:off x="1893922" y="775322"/>
            <a:ext cx="338779" cy="308482"/>
          </a:xfrm>
          <a:custGeom>
            <a:avLst/>
            <a:gdLst>
              <a:gd name="T0" fmla="*/ 36 w 37"/>
              <a:gd name="T1" fmla="*/ 12 h 33"/>
              <a:gd name="T2" fmla="*/ 12 w 37"/>
              <a:gd name="T3" fmla="*/ 27 h 33"/>
              <a:gd name="T4" fmla="*/ 21 w 37"/>
              <a:gd name="T5" fmla="*/ 1 h 33"/>
              <a:gd name="T6" fmla="*/ 36 w 37"/>
              <a:gd name="T7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33">
                <a:moveTo>
                  <a:pt x="36" y="12"/>
                </a:moveTo>
                <a:cubicBezTo>
                  <a:pt x="37" y="24"/>
                  <a:pt x="22" y="33"/>
                  <a:pt x="12" y="27"/>
                </a:cubicBezTo>
                <a:cubicBezTo>
                  <a:pt x="0" y="19"/>
                  <a:pt x="9" y="3"/>
                  <a:pt x="21" y="1"/>
                </a:cubicBezTo>
                <a:cubicBezTo>
                  <a:pt x="29" y="0"/>
                  <a:pt x="36" y="5"/>
                  <a:pt x="36" y="12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16">
            <a:extLst>
              <a:ext uri="{FF2B5EF4-FFF2-40B4-BE49-F238E27FC236}">
                <a16:creationId xmlns:a16="http://schemas.microsoft.com/office/drawing/2014/main" id="{B46D67AF-06B3-42B8-8B19-8BA8E109CE6E}"/>
              </a:ext>
            </a:extLst>
          </p:cNvPr>
          <p:cNvSpPr>
            <a:spLocks/>
          </p:cNvSpPr>
          <p:nvPr/>
        </p:nvSpPr>
        <p:spPr bwMode="auto">
          <a:xfrm>
            <a:off x="2139810" y="1412605"/>
            <a:ext cx="238247" cy="185915"/>
          </a:xfrm>
          <a:custGeom>
            <a:avLst/>
            <a:gdLst>
              <a:gd name="T0" fmla="*/ 24 w 26"/>
              <a:gd name="T1" fmla="*/ 8 h 20"/>
              <a:gd name="T2" fmla="*/ 15 w 26"/>
              <a:gd name="T3" fmla="*/ 19 h 20"/>
              <a:gd name="T4" fmla="*/ 1 w 26"/>
              <a:gd name="T5" fmla="*/ 12 h 20"/>
              <a:gd name="T6" fmla="*/ 10 w 26"/>
              <a:gd name="T7" fmla="*/ 2 h 20"/>
              <a:gd name="T8" fmla="*/ 24 w 26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0">
                <a:moveTo>
                  <a:pt x="24" y="8"/>
                </a:moveTo>
                <a:cubicBezTo>
                  <a:pt x="26" y="13"/>
                  <a:pt x="21" y="18"/>
                  <a:pt x="15" y="19"/>
                </a:cubicBezTo>
                <a:cubicBezTo>
                  <a:pt x="9" y="20"/>
                  <a:pt x="3" y="17"/>
                  <a:pt x="1" y="12"/>
                </a:cubicBezTo>
                <a:cubicBezTo>
                  <a:pt x="0" y="7"/>
                  <a:pt x="4" y="3"/>
                  <a:pt x="10" y="2"/>
                </a:cubicBezTo>
                <a:cubicBezTo>
                  <a:pt x="17" y="0"/>
                  <a:pt x="23" y="3"/>
                  <a:pt x="24" y="8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17">
            <a:extLst>
              <a:ext uri="{FF2B5EF4-FFF2-40B4-BE49-F238E27FC236}">
                <a16:creationId xmlns:a16="http://schemas.microsoft.com/office/drawing/2014/main" id="{D51BF7AA-ECC2-406D-908C-D6F21B2DD919}"/>
              </a:ext>
            </a:extLst>
          </p:cNvPr>
          <p:cNvSpPr>
            <a:spLocks/>
          </p:cNvSpPr>
          <p:nvPr/>
        </p:nvSpPr>
        <p:spPr bwMode="auto">
          <a:xfrm>
            <a:off x="925195" y="1174082"/>
            <a:ext cx="137715" cy="158373"/>
          </a:xfrm>
          <a:custGeom>
            <a:avLst/>
            <a:gdLst>
              <a:gd name="T0" fmla="*/ 14 w 15"/>
              <a:gd name="T1" fmla="*/ 9 h 17"/>
              <a:gd name="T2" fmla="*/ 8 w 15"/>
              <a:gd name="T3" fmla="*/ 17 h 17"/>
              <a:gd name="T4" fmla="*/ 0 w 15"/>
              <a:gd name="T5" fmla="*/ 8 h 17"/>
              <a:gd name="T6" fmla="*/ 6 w 15"/>
              <a:gd name="T7" fmla="*/ 0 h 17"/>
              <a:gd name="T8" fmla="*/ 14 w 15"/>
              <a:gd name="T9" fmla="*/ 9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7">
                <a:moveTo>
                  <a:pt x="14" y="9"/>
                </a:moveTo>
                <a:cubicBezTo>
                  <a:pt x="15" y="14"/>
                  <a:pt x="12" y="17"/>
                  <a:pt x="8" y="17"/>
                </a:cubicBezTo>
                <a:cubicBezTo>
                  <a:pt x="4" y="16"/>
                  <a:pt x="1" y="12"/>
                  <a:pt x="0" y="8"/>
                </a:cubicBezTo>
                <a:cubicBezTo>
                  <a:pt x="0" y="3"/>
                  <a:pt x="2" y="0"/>
                  <a:pt x="6" y="0"/>
                </a:cubicBezTo>
                <a:cubicBezTo>
                  <a:pt x="10" y="1"/>
                  <a:pt x="14" y="5"/>
                  <a:pt x="14" y="9"/>
                </a:cubicBezTo>
                <a:close/>
              </a:path>
            </a:pathLst>
          </a:custGeom>
          <a:solidFill>
            <a:srgbClr val="E281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78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repeatCount="6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6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2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4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3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repeatCount="6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repeatCount="6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repeatCount="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9" grpId="0" animBg="1"/>
      <p:bldP spid="17" grpId="0" animBg="1"/>
      <p:bldP spid="20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717" grpId="0" animBg="1"/>
      <p:bldP spid="1433" grpId="0"/>
      <p:bldP spid="729" grpId="0" animBg="1"/>
      <p:bldP spid="38" grpId="0"/>
      <p:bldP spid="39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280</TotalTime>
  <Words>251</Words>
  <Application>Microsoft Office PowerPoint</Application>
  <PresentationFormat>Widescreen</PresentationFormat>
  <Paragraphs>24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Creative Pro</cp:lastModifiedBy>
  <cp:revision>65</cp:revision>
  <dcterms:created xsi:type="dcterms:W3CDTF">2020-07-18T06:32:47Z</dcterms:created>
  <dcterms:modified xsi:type="dcterms:W3CDTF">2020-09-05T08:04:10Z</dcterms:modified>
</cp:coreProperties>
</file>