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C05"/>
    <a:srgbClr val="BFBFBF"/>
    <a:srgbClr val="1817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86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60A70-4096-4C39-A0AE-7E1FE5417F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5E7FBA-A754-49DD-8BF2-176875CA4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9D367-57CE-47B7-BCB3-F853DA86D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9461D-C331-4F2F-A424-661F50E29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E6052-C0E0-4619-AD77-E331CB489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14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5F021-D95F-43AC-BF81-3EAC5B5C1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4FB924-041A-4366-B379-280EEFF15B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4CF26-6B81-4BE3-A589-229EBFDB0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4A770-0D71-4784-88EF-870CAC9AC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5D3DD5-577F-4A78-B335-1FDCD8F1F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8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F75B83-E007-402B-B2C0-8F6BB7A644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B60DC1-5A13-4314-8EBE-227F435DBC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CA064-602B-4F4A-84B9-A97F4A1ED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68294-E994-4830-BC0C-166C2F2F9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99880-43ED-4ED9-B09C-A8C5649F5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7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0C915-5F91-4CA6-8740-D052FAE1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FD37A-5487-4A1F-AA56-4EE0C9CB6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BE553-EC22-413D-9947-DE354DCFC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B349D7-B9C3-4E80-866D-D57F33FF6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A13B3-17FD-4EF6-AE6E-DB2EFE9D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82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084CB-E958-44FF-B8F0-319C99B70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C8876-9527-445E-BAD0-AA0D9CD3F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AF22E-75D5-4304-A972-D791A452E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F69B4-E35B-4A18-AFA0-E7A6F2269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9DC43-024A-486E-A7D6-4EF4B933F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0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2184F-AA8B-4C7B-BB5A-CCB26CE6C4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5BECF-02C2-454D-814E-59565B41E9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2F458-F3D5-4158-9DA9-16940CC30A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DB0DC5-9AA7-449D-A73B-8E6DE35AA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F4150-1B6A-4948-B9E4-A2791D3DF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CAC1B-5656-4C1D-8206-3CBCD3164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A1887-A9FA-46E8-8849-425C46779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D3B01-9572-478B-B8A2-A81752EAB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FEF443-9FD3-45DB-86DE-ED722D5A1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C01616-6ECA-41CA-8977-18E238C751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BA10BB-16E5-4301-BF76-945CF07F91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DAD2CF-AF07-467A-A7AC-35F4BE68B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6C584D-993D-48F2-925F-ED0ED51FB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DDB694-A943-4C0D-8CCF-29E114146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2C744-D32F-4813-A3E9-1E5A26EE8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5440F1-54A4-4F9A-B5B9-8A5C921DC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059535-9637-4DD3-88E7-1DA606FBF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B5FDB2-C4E0-4FEC-BE5F-29A69E38E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5E1A93-4E7A-4002-BB72-70C2232B8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D2221D-9E0B-4982-8DE4-020FEBB70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C6D1E-B2DC-439D-9340-206FB0691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9B4E4-33A9-4057-953B-72A376DEF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D7631-3514-440D-A73C-B83909D4B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3D420E-A569-45CA-B964-74DAACEB97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017A25-E632-47B0-AF6A-BCC0D62F0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A84DE1-E5F4-43ED-8898-0A8B73A8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5276E-6DCE-491C-8295-3790FCA2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8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DF4FB-3DBA-4E2D-95F6-A83D01D4B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7F5DFE-3AE2-4142-BB77-BA09D3154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CF9096-05D8-45AC-9BEC-3BEC3518D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E282CD-07D5-4002-BF98-29386848F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ECB5A-630C-4078-9C66-1FCCB816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F8C18E-48F7-47E1-8DFF-FCBB60D41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27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E7B830-46E0-4A53-B840-61D7E5B88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10CFE-5522-41EA-A4A3-7EB696B05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D2C49-895E-4CBC-8B9F-DDE6DC5F8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336FD-B96D-4314-9193-C04F65AE90EA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192504-39F7-4C2E-A82C-5361CEABEC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79AE1-8F55-4768-90CB-C527FC01D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C79D0-CE5D-4D98-9BBA-9890CC2E0A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7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audio" Target="../media/audio1.wav"/><Relationship Id="rId9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audio" Target="../media/audio1.wav"/><Relationship Id="rId9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Empty battery">
            <a:extLst>
              <a:ext uri="{FF2B5EF4-FFF2-40B4-BE49-F238E27FC236}">
                <a16:creationId xmlns:a16="http://schemas.microsoft.com/office/drawing/2014/main" id="{B574EA52-7DCF-4B4A-A43A-193F77EDA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412712" y="2030612"/>
            <a:ext cx="3366575" cy="1898411"/>
          </a:xfrm>
          <a:custGeom>
            <a:avLst/>
            <a:gdLst>
              <a:gd name="connsiteX0" fmla="*/ 306173 w 3792511"/>
              <a:gd name="connsiteY0" fmla="*/ 647075 h 2138596"/>
              <a:gd name="connsiteX1" fmla="*/ 306173 w 3792511"/>
              <a:gd name="connsiteY1" fmla="*/ 1470035 h 2138596"/>
              <a:gd name="connsiteX2" fmla="*/ 3178913 w 3792511"/>
              <a:gd name="connsiteY2" fmla="*/ 1470035 h 2138596"/>
              <a:gd name="connsiteX3" fmla="*/ 3178913 w 3792511"/>
              <a:gd name="connsiteY3" fmla="*/ 647075 h 2138596"/>
              <a:gd name="connsiteX4" fmla="*/ 0 w 3792511"/>
              <a:gd name="connsiteY4" fmla="*/ 0 h 2138596"/>
              <a:gd name="connsiteX5" fmla="*/ 3792511 w 3792511"/>
              <a:gd name="connsiteY5" fmla="*/ 0 h 2138596"/>
              <a:gd name="connsiteX6" fmla="*/ 3792511 w 3792511"/>
              <a:gd name="connsiteY6" fmla="*/ 2138596 h 2138596"/>
              <a:gd name="connsiteX7" fmla="*/ 0 w 3792511"/>
              <a:gd name="connsiteY7" fmla="*/ 2138596 h 213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92511" h="2138596">
                <a:moveTo>
                  <a:pt x="306173" y="647075"/>
                </a:moveTo>
                <a:lnTo>
                  <a:pt x="306173" y="1470035"/>
                </a:lnTo>
                <a:lnTo>
                  <a:pt x="3178913" y="1470035"/>
                </a:lnTo>
                <a:lnTo>
                  <a:pt x="3178913" y="647075"/>
                </a:lnTo>
                <a:close/>
                <a:moveTo>
                  <a:pt x="0" y="0"/>
                </a:moveTo>
                <a:lnTo>
                  <a:pt x="3792511" y="0"/>
                </a:lnTo>
                <a:lnTo>
                  <a:pt x="3792511" y="2138596"/>
                </a:lnTo>
                <a:lnTo>
                  <a:pt x="0" y="2138596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40CDF4-1876-426E-9773-932F6E520D66}"/>
              </a:ext>
            </a:extLst>
          </p:cNvPr>
          <p:cNvSpPr/>
          <p:nvPr/>
        </p:nvSpPr>
        <p:spPr>
          <a:xfrm>
            <a:off x="4759879" y="2665124"/>
            <a:ext cx="455456" cy="60877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119A6F-63AF-404D-8C8A-EA4F11613D0D}"/>
              </a:ext>
            </a:extLst>
          </p:cNvPr>
          <p:cNvSpPr/>
          <p:nvPr/>
        </p:nvSpPr>
        <p:spPr>
          <a:xfrm>
            <a:off x="5259527" y="2665124"/>
            <a:ext cx="455456" cy="608778"/>
          </a:xfrm>
          <a:prstGeom prst="rect">
            <a:avLst/>
          </a:prstGeom>
          <a:solidFill>
            <a:srgbClr val="E97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FCBFC9-1C17-402F-8CFA-FE1FC9353806}"/>
              </a:ext>
            </a:extLst>
          </p:cNvPr>
          <p:cNvSpPr/>
          <p:nvPr/>
        </p:nvSpPr>
        <p:spPr>
          <a:xfrm>
            <a:off x="5753931" y="2665124"/>
            <a:ext cx="455456" cy="6087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D62105-BDD7-48F7-A479-1E678C0F74BA}"/>
              </a:ext>
            </a:extLst>
          </p:cNvPr>
          <p:cNvSpPr/>
          <p:nvPr/>
        </p:nvSpPr>
        <p:spPr>
          <a:xfrm>
            <a:off x="6236217" y="2665124"/>
            <a:ext cx="455456" cy="60877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FC8DE1-2930-4928-BECD-D7D2DB47A52A}"/>
              </a:ext>
            </a:extLst>
          </p:cNvPr>
          <p:cNvSpPr/>
          <p:nvPr/>
        </p:nvSpPr>
        <p:spPr>
          <a:xfrm>
            <a:off x="6729519" y="2665124"/>
            <a:ext cx="455456" cy="60877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91E8310-FC61-4591-97AD-B10C7782E313}"/>
              </a:ext>
            </a:extLst>
          </p:cNvPr>
          <p:cNvCxnSpPr>
            <a:cxnSpLocks/>
          </p:cNvCxnSpPr>
          <p:nvPr/>
        </p:nvCxnSpPr>
        <p:spPr>
          <a:xfrm flipV="1">
            <a:off x="7503654" y="2030612"/>
            <a:ext cx="404201" cy="45536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0CDDE42-9065-458D-91F5-20534CC531A6}"/>
              </a:ext>
            </a:extLst>
          </p:cNvPr>
          <p:cNvCxnSpPr>
            <a:cxnSpLocks/>
          </p:cNvCxnSpPr>
          <p:nvPr/>
        </p:nvCxnSpPr>
        <p:spPr>
          <a:xfrm flipV="1">
            <a:off x="7743422" y="2485978"/>
            <a:ext cx="638731" cy="25776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0F5B6F0-711B-4B29-8CA7-1E83E07EC042}"/>
              </a:ext>
            </a:extLst>
          </p:cNvPr>
          <p:cNvCxnSpPr>
            <a:cxnSpLocks/>
          </p:cNvCxnSpPr>
          <p:nvPr/>
        </p:nvCxnSpPr>
        <p:spPr>
          <a:xfrm>
            <a:off x="7786703" y="3108280"/>
            <a:ext cx="595450" cy="187245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3A08AD-6D48-4BC8-9F97-AE5C2DD0F0E9}"/>
              </a:ext>
            </a:extLst>
          </p:cNvPr>
          <p:cNvCxnSpPr>
            <a:cxnSpLocks/>
          </p:cNvCxnSpPr>
          <p:nvPr/>
        </p:nvCxnSpPr>
        <p:spPr>
          <a:xfrm>
            <a:off x="7617954" y="3439006"/>
            <a:ext cx="289901" cy="34653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10423F9-ED0A-490D-804B-6876D2A80F53}"/>
              </a:ext>
            </a:extLst>
          </p:cNvPr>
          <p:cNvCxnSpPr>
            <a:cxnSpLocks/>
          </p:cNvCxnSpPr>
          <p:nvPr/>
        </p:nvCxnSpPr>
        <p:spPr>
          <a:xfrm>
            <a:off x="4113878" y="1891145"/>
            <a:ext cx="412741" cy="49832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F6A816-306A-423A-BE51-B76C4FFE3C32}"/>
              </a:ext>
            </a:extLst>
          </p:cNvPr>
          <p:cNvCxnSpPr>
            <a:cxnSpLocks/>
          </p:cNvCxnSpPr>
          <p:nvPr/>
        </p:nvCxnSpPr>
        <p:spPr>
          <a:xfrm>
            <a:off x="3630599" y="2577670"/>
            <a:ext cx="774697" cy="168097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79CCACB-70D6-4E16-BC42-E1E3AF881FCE}"/>
              </a:ext>
            </a:extLst>
          </p:cNvPr>
          <p:cNvCxnSpPr>
            <a:cxnSpLocks/>
          </p:cNvCxnSpPr>
          <p:nvPr/>
        </p:nvCxnSpPr>
        <p:spPr>
          <a:xfrm flipV="1">
            <a:off x="3685968" y="3226417"/>
            <a:ext cx="707270" cy="212589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4B83AA-09F7-4C42-8420-EBA1CF96C9C9}"/>
              </a:ext>
            </a:extLst>
          </p:cNvPr>
          <p:cNvCxnSpPr>
            <a:cxnSpLocks/>
          </p:cNvCxnSpPr>
          <p:nvPr/>
        </p:nvCxnSpPr>
        <p:spPr>
          <a:xfrm flipV="1">
            <a:off x="4090867" y="3603272"/>
            <a:ext cx="430939" cy="465218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A588C8B-2110-451B-BC65-0457F487BB66}"/>
              </a:ext>
            </a:extLst>
          </p:cNvPr>
          <p:cNvSpPr/>
          <p:nvPr/>
        </p:nvSpPr>
        <p:spPr>
          <a:xfrm>
            <a:off x="4661735" y="2584703"/>
            <a:ext cx="2590800" cy="7696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9D9A1F-8046-45D1-BA03-71293D18A2D7}"/>
              </a:ext>
            </a:extLst>
          </p:cNvPr>
          <p:cNvSpPr txBox="1"/>
          <p:nvPr/>
        </p:nvSpPr>
        <p:spPr>
          <a:xfrm>
            <a:off x="4753964" y="2584793"/>
            <a:ext cx="23583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SUBSCRIBE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D9F53D4-CED8-4D8A-93E0-61B773CDAD3A}"/>
              </a:ext>
            </a:extLst>
          </p:cNvPr>
          <p:cNvSpPr/>
          <p:nvPr/>
        </p:nvSpPr>
        <p:spPr>
          <a:xfrm>
            <a:off x="1523793" y="4874691"/>
            <a:ext cx="3409950" cy="10477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3950E89-3EEB-4DA5-9BEA-EBFF6E2AA2B2}"/>
              </a:ext>
            </a:extLst>
          </p:cNvPr>
          <p:cNvSpPr/>
          <p:nvPr/>
        </p:nvSpPr>
        <p:spPr>
          <a:xfrm>
            <a:off x="2671556" y="4874691"/>
            <a:ext cx="1114425" cy="104775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Thumbs up sign">
            <a:extLst>
              <a:ext uri="{FF2B5EF4-FFF2-40B4-BE49-F238E27FC236}">
                <a16:creationId xmlns:a16="http://schemas.microsoft.com/office/drawing/2014/main" id="{681C7E8E-138D-4902-8CCD-BD05E2221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71568" y="4941366"/>
            <a:ext cx="914400" cy="9144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653D51F-3553-4A14-9FF1-876F54E2B7A9}"/>
              </a:ext>
            </a:extLst>
          </p:cNvPr>
          <p:cNvSpPr txBox="1"/>
          <p:nvPr/>
        </p:nvSpPr>
        <p:spPr>
          <a:xfrm>
            <a:off x="2671556" y="4941366"/>
            <a:ext cx="1266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LIKE</a:t>
            </a:r>
          </a:p>
        </p:txBody>
      </p:sp>
      <p:pic>
        <p:nvPicPr>
          <p:cNvPr id="32" name="Graphic 31" descr="Cursor">
            <a:extLst>
              <a:ext uri="{FF2B5EF4-FFF2-40B4-BE49-F238E27FC236}">
                <a16:creationId xmlns:a16="http://schemas.microsoft.com/office/drawing/2014/main" id="{44190EBA-B72F-4496-8D73-0AA5F201FD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57593" y="6776179"/>
            <a:ext cx="571500" cy="57150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B834D45-C3FD-4C4E-92B2-A8E7F7708208}"/>
              </a:ext>
            </a:extLst>
          </p:cNvPr>
          <p:cNvCxnSpPr>
            <a:cxnSpLocks/>
          </p:cNvCxnSpPr>
          <p:nvPr/>
        </p:nvCxnSpPr>
        <p:spPr>
          <a:xfrm flipV="1">
            <a:off x="4933743" y="4486000"/>
            <a:ext cx="404201" cy="45536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78E0835-65B0-4239-9171-1853C2C3691A}"/>
              </a:ext>
            </a:extLst>
          </p:cNvPr>
          <p:cNvCxnSpPr>
            <a:cxnSpLocks/>
          </p:cNvCxnSpPr>
          <p:nvPr/>
        </p:nvCxnSpPr>
        <p:spPr>
          <a:xfrm flipV="1">
            <a:off x="5173511" y="4941366"/>
            <a:ext cx="638731" cy="25776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9A40DE0-56CD-47D2-AD6E-7D59FDD32044}"/>
              </a:ext>
            </a:extLst>
          </p:cNvPr>
          <p:cNvCxnSpPr>
            <a:cxnSpLocks/>
          </p:cNvCxnSpPr>
          <p:nvPr/>
        </p:nvCxnSpPr>
        <p:spPr>
          <a:xfrm>
            <a:off x="5216792" y="5563668"/>
            <a:ext cx="595450" cy="187245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4A6BD9A-1EB7-4AF8-81F6-8A221951BCFD}"/>
              </a:ext>
            </a:extLst>
          </p:cNvPr>
          <p:cNvCxnSpPr>
            <a:cxnSpLocks/>
          </p:cNvCxnSpPr>
          <p:nvPr/>
        </p:nvCxnSpPr>
        <p:spPr>
          <a:xfrm>
            <a:off x="5048043" y="5894394"/>
            <a:ext cx="289901" cy="34653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B44EFF3-4B5B-4818-8A28-49A61C60D09D}"/>
              </a:ext>
            </a:extLst>
          </p:cNvPr>
          <p:cNvCxnSpPr>
            <a:cxnSpLocks/>
          </p:cNvCxnSpPr>
          <p:nvPr/>
        </p:nvCxnSpPr>
        <p:spPr>
          <a:xfrm>
            <a:off x="978910" y="4244902"/>
            <a:ext cx="412741" cy="49832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BD2820B-A39D-406F-BCEE-B787B641F264}"/>
              </a:ext>
            </a:extLst>
          </p:cNvPr>
          <p:cNvCxnSpPr>
            <a:cxnSpLocks/>
          </p:cNvCxnSpPr>
          <p:nvPr/>
        </p:nvCxnSpPr>
        <p:spPr>
          <a:xfrm>
            <a:off x="495631" y="4931427"/>
            <a:ext cx="774697" cy="168097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3F99578-C1E3-4E6C-B2FE-CA5BDEFE0BF4}"/>
              </a:ext>
            </a:extLst>
          </p:cNvPr>
          <p:cNvCxnSpPr>
            <a:cxnSpLocks/>
          </p:cNvCxnSpPr>
          <p:nvPr/>
        </p:nvCxnSpPr>
        <p:spPr>
          <a:xfrm flipV="1">
            <a:off x="551000" y="5580174"/>
            <a:ext cx="707270" cy="212589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12499F4-284B-411B-A4A2-1D8D064628FC}"/>
              </a:ext>
            </a:extLst>
          </p:cNvPr>
          <p:cNvCxnSpPr>
            <a:cxnSpLocks/>
          </p:cNvCxnSpPr>
          <p:nvPr/>
        </p:nvCxnSpPr>
        <p:spPr>
          <a:xfrm flipV="1">
            <a:off x="955899" y="5957029"/>
            <a:ext cx="430939" cy="465218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E68191F-C842-4743-BDF0-1FAAB7523402}"/>
              </a:ext>
            </a:extLst>
          </p:cNvPr>
          <p:cNvSpPr/>
          <p:nvPr/>
        </p:nvSpPr>
        <p:spPr>
          <a:xfrm>
            <a:off x="7371324" y="4864752"/>
            <a:ext cx="3409950" cy="10477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7EA17835-E004-4CBE-960B-84180920456B}"/>
              </a:ext>
            </a:extLst>
          </p:cNvPr>
          <p:cNvSpPr/>
          <p:nvPr/>
        </p:nvSpPr>
        <p:spPr>
          <a:xfrm>
            <a:off x="7382811" y="4864752"/>
            <a:ext cx="3409950" cy="10477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109F79C-2180-4ECF-8D38-1F1A0682F341}"/>
              </a:ext>
            </a:extLst>
          </p:cNvPr>
          <p:cNvSpPr/>
          <p:nvPr/>
        </p:nvSpPr>
        <p:spPr>
          <a:xfrm>
            <a:off x="8530574" y="4864752"/>
            <a:ext cx="1114425" cy="104775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6DDC06B-8416-4EB5-BA3C-469A2738F02D}"/>
              </a:ext>
            </a:extLst>
          </p:cNvPr>
          <p:cNvSpPr txBox="1"/>
          <p:nvPr/>
        </p:nvSpPr>
        <p:spPr>
          <a:xfrm>
            <a:off x="7454164" y="4926962"/>
            <a:ext cx="3384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NOTIFICATION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0E989D5-11EE-43D0-A6D5-34301596B874}"/>
              </a:ext>
            </a:extLst>
          </p:cNvPr>
          <p:cNvCxnSpPr>
            <a:cxnSpLocks/>
          </p:cNvCxnSpPr>
          <p:nvPr/>
        </p:nvCxnSpPr>
        <p:spPr>
          <a:xfrm flipV="1">
            <a:off x="10792761" y="4458916"/>
            <a:ext cx="404201" cy="45536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E9F87E-2C91-4D27-827B-A5B6D1350289}"/>
              </a:ext>
            </a:extLst>
          </p:cNvPr>
          <p:cNvCxnSpPr>
            <a:cxnSpLocks/>
          </p:cNvCxnSpPr>
          <p:nvPr/>
        </p:nvCxnSpPr>
        <p:spPr>
          <a:xfrm flipV="1">
            <a:off x="11032529" y="4914282"/>
            <a:ext cx="638731" cy="25776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9C5984C-363F-4181-A1DB-BAC1B931F097}"/>
              </a:ext>
            </a:extLst>
          </p:cNvPr>
          <p:cNvCxnSpPr>
            <a:cxnSpLocks/>
          </p:cNvCxnSpPr>
          <p:nvPr/>
        </p:nvCxnSpPr>
        <p:spPr>
          <a:xfrm>
            <a:off x="11075810" y="5536584"/>
            <a:ext cx="595450" cy="187245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F0DACF4-96EA-4980-AACF-95F1AE8189A7}"/>
              </a:ext>
            </a:extLst>
          </p:cNvPr>
          <p:cNvCxnSpPr>
            <a:cxnSpLocks/>
          </p:cNvCxnSpPr>
          <p:nvPr/>
        </p:nvCxnSpPr>
        <p:spPr>
          <a:xfrm>
            <a:off x="10907061" y="5867310"/>
            <a:ext cx="289901" cy="34653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B60084-A41F-4E93-BC1C-E11786824FF6}"/>
              </a:ext>
            </a:extLst>
          </p:cNvPr>
          <p:cNvCxnSpPr>
            <a:cxnSpLocks/>
          </p:cNvCxnSpPr>
          <p:nvPr/>
        </p:nvCxnSpPr>
        <p:spPr>
          <a:xfrm>
            <a:off x="6837928" y="4217818"/>
            <a:ext cx="412741" cy="49832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7AF6055-FC06-4FBF-9526-A413FC32B0B9}"/>
              </a:ext>
            </a:extLst>
          </p:cNvPr>
          <p:cNvCxnSpPr>
            <a:cxnSpLocks/>
          </p:cNvCxnSpPr>
          <p:nvPr/>
        </p:nvCxnSpPr>
        <p:spPr>
          <a:xfrm>
            <a:off x="6354649" y="4904343"/>
            <a:ext cx="774697" cy="168097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3DF7D11-1031-420A-B7AF-08D7344D9DD6}"/>
              </a:ext>
            </a:extLst>
          </p:cNvPr>
          <p:cNvCxnSpPr>
            <a:cxnSpLocks/>
          </p:cNvCxnSpPr>
          <p:nvPr/>
        </p:nvCxnSpPr>
        <p:spPr>
          <a:xfrm flipV="1">
            <a:off x="6410018" y="5553090"/>
            <a:ext cx="707270" cy="212589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69AD3DE-3068-4FC1-8889-CB28F5B76AC3}"/>
              </a:ext>
            </a:extLst>
          </p:cNvPr>
          <p:cNvCxnSpPr>
            <a:cxnSpLocks/>
          </p:cNvCxnSpPr>
          <p:nvPr/>
        </p:nvCxnSpPr>
        <p:spPr>
          <a:xfrm flipV="1">
            <a:off x="6814917" y="5929945"/>
            <a:ext cx="430939" cy="465218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Graphic 52" descr="Ringer">
            <a:extLst>
              <a:ext uri="{FF2B5EF4-FFF2-40B4-BE49-F238E27FC236}">
                <a16:creationId xmlns:a16="http://schemas.microsoft.com/office/drawing/2014/main" id="{051DBFDD-373E-412F-ADF6-2011FA96DF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30586" y="4931427"/>
            <a:ext cx="914400" cy="914400"/>
          </a:xfrm>
          <a:prstGeom prst="rect">
            <a:avLst/>
          </a:prstGeom>
        </p:spPr>
      </p:pic>
      <p:pic>
        <p:nvPicPr>
          <p:cNvPr id="54" name="Graphic 53" descr="Cursor">
            <a:extLst>
              <a:ext uri="{FF2B5EF4-FFF2-40B4-BE49-F238E27FC236}">
                <a16:creationId xmlns:a16="http://schemas.microsoft.com/office/drawing/2014/main" id="{DDCE922A-65B5-420D-86F4-EBEE69C0D7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87402" y="6780949"/>
            <a:ext cx="571500" cy="57150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C5F15ED-2A9A-467C-A424-72DF5C1D5522}"/>
              </a:ext>
            </a:extLst>
          </p:cNvPr>
          <p:cNvSpPr txBox="1"/>
          <p:nvPr/>
        </p:nvSpPr>
        <p:spPr>
          <a:xfrm>
            <a:off x="2894643" y="163283"/>
            <a:ext cx="64027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BUTTON SUBSCRIBE</a:t>
            </a:r>
          </a:p>
        </p:txBody>
      </p:sp>
    </p:spTree>
    <p:extLst>
      <p:ext uri="{BB962C8B-B14F-4D97-AF65-F5344CB8AC3E}">
        <p14:creationId xmlns:p14="http://schemas.microsoft.com/office/powerpoint/2010/main" val="3939859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67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67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67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67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17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17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17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17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17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2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xit" presetSubtype="0" accel="10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9" presetClass="exit" presetSubtype="0" accel="10000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9" presetClass="exit" presetSubtype="0" accel="10000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48148E-6 L -0.0914 1.48148E-6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0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5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48148E-6 L -0.13984 1.48148E-6 " pathEditMode="relative" rAng="0" ptsTypes="AA">
                                      <p:cBhvr>
                                        <p:cTn id="149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2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2.5E-6 3.7037E-7 L -0.18985 -0.24259 " pathEditMode="relative" rAng="0" ptsTypes="AA">
                                      <p:cBhvr>
                                        <p:cTn id="160" dur="8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2" y="-1213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4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12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7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7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85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9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6" presetClass="exit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6" presetClass="exit" presetSubtype="16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6" presetClass="exit" presetSubtype="16" fill="hold" grpId="3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6" presetClass="exit" presetSubtype="16" fill="hold" grpId="2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35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1.85185E-6 L 0.13984 1.85185E-6 " pathEditMode="relative" rAng="0" ptsTypes="AA">
                                      <p:cBhvr>
                                        <p:cTn id="254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0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35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1.85185E-6 L -0.13984 1.85185E-6 " pathEditMode="relative" rAng="0" ptsTypes="AA">
                                      <p:cBhvr>
                                        <p:cTn id="265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2" y="0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8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6" presetClass="exit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6" presetClass="exit" presetSubtype="16" fill="hold" grpId="3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6" presetClass="exit" presetSubtype="16" fill="hold" grpId="2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1.85185E-6 L 0.17279 1.85185E-6 " pathEditMode="relative" rAng="0" ptsTypes="AA">
                                      <p:cBhvr>
                                        <p:cTn id="3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33" y="0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2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9" dur="12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0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5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357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8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9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0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1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2" presetID="6" presetClass="exit" presetSubtype="16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2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4.375E-6 -4.07407E-6 L -0.18985 -0.24259 " pathEditMode="relative" rAng="0" ptsTypes="AA">
                                      <p:cBhvr>
                                        <p:cTn id="372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2" y="-12130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49" presetClass="entr" presetSubtype="0" repeatCount="2000" decel="100000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49" presetClass="entr" presetSubtype="0" decel="100000" fill="hold" grpId="2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18" grpId="0" animBg="1"/>
      <p:bldP spid="18" grpId="1" animBg="1"/>
      <p:bldP spid="18" grpId="2" animBg="1"/>
      <p:bldP spid="19" grpId="0"/>
      <p:bldP spid="19" grpId="1"/>
      <p:bldP spid="19" grpId="2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31" grpId="0"/>
      <p:bldP spid="31" grpId="1"/>
      <p:bldP spid="31" grpId="2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4" grpId="0"/>
      <p:bldP spid="44" grpId="1"/>
      <p:bldP spid="44" grpId="2"/>
      <p:bldP spid="55" grpId="0"/>
      <p:bldP spid="55" grpId="1"/>
      <p:bldP spid="5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review">
            <a:hlinkClick r:id="" action="ppaction://media"/>
            <a:extLst>
              <a:ext uri="{FF2B5EF4-FFF2-40B4-BE49-F238E27FC236}">
                <a16:creationId xmlns:a16="http://schemas.microsoft.com/office/drawing/2014/main" id="{B6FE289E-128F-4A41-A7EC-15E5B7EB0E7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20" end="844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8973AF3-4604-4877-92A6-366235342B90}"/>
              </a:ext>
            </a:extLst>
          </p:cNvPr>
          <p:cNvSpPr/>
          <p:nvPr/>
        </p:nvSpPr>
        <p:spPr>
          <a:xfrm>
            <a:off x="-145143" y="-163286"/>
            <a:ext cx="12482286" cy="718457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mpty battery">
            <a:extLst>
              <a:ext uri="{FF2B5EF4-FFF2-40B4-BE49-F238E27FC236}">
                <a16:creationId xmlns:a16="http://schemas.microsoft.com/office/drawing/2014/main" id="{957F5FAE-5EA6-4876-AF63-40E701562A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01162" y="4673367"/>
            <a:ext cx="3366575" cy="1898411"/>
          </a:xfrm>
          <a:custGeom>
            <a:avLst/>
            <a:gdLst>
              <a:gd name="connsiteX0" fmla="*/ 306173 w 3792511"/>
              <a:gd name="connsiteY0" fmla="*/ 647075 h 2138596"/>
              <a:gd name="connsiteX1" fmla="*/ 306173 w 3792511"/>
              <a:gd name="connsiteY1" fmla="*/ 1470035 h 2138596"/>
              <a:gd name="connsiteX2" fmla="*/ 3178913 w 3792511"/>
              <a:gd name="connsiteY2" fmla="*/ 1470035 h 2138596"/>
              <a:gd name="connsiteX3" fmla="*/ 3178913 w 3792511"/>
              <a:gd name="connsiteY3" fmla="*/ 647075 h 2138596"/>
              <a:gd name="connsiteX4" fmla="*/ 0 w 3792511"/>
              <a:gd name="connsiteY4" fmla="*/ 0 h 2138596"/>
              <a:gd name="connsiteX5" fmla="*/ 3792511 w 3792511"/>
              <a:gd name="connsiteY5" fmla="*/ 0 h 2138596"/>
              <a:gd name="connsiteX6" fmla="*/ 3792511 w 3792511"/>
              <a:gd name="connsiteY6" fmla="*/ 2138596 h 2138596"/>
              <a:gd name="connsiteX7" fmla="*/ 0 w 3792511"/>
              <a:gd name="connsiteY7" fmla="*/ 2138596 h 213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92511" h="2138596">
                <a:moveTo>
                  <a:pt x="306173" y="647075"/>
                </a:moveTo>
                <a:lnTo>
                  <a:pt x="306173" y="1470035"/>
                </a:lnTo>
                <a:lnTo>
                  <a:pt x="3178913" y="1470035"/>
                </a:lnTo>
                <a:lnTo>
                  <a:pt x="3178913" y="647075"/>
                </a:lnTo>
                <a:close/>
                <a:moveTo>
                  <a:pt x="0" y="0"/>
                </a:moveTo>
                <a:lnTo>
                  <a:pt x="3792511" y="0"/>
                </a:lnTo>
                <a:lnTo>
                  <a:pt x="3792511" y="2138596"/>
                </a:lnTo>
                <a:lnTo>
                  <a:pt x="0" y="2138596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196B5A-06F5-4738-ADFB-5942BED84D7A}"/>
              </a:ext>
            </a:extLst>
          </p:cNvPr>
          <p:cNvSpPr/>
          <p:nvPr/>
        </p:nvSpPr>
        <p:spPr>
          <a:xfrm>
            <a:off x="1248329" y="5341043"/>
            <a:ext cx="455456" cy="60877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3583AA-C8BA-4BEB-BEDC-ED207988FF22}"/>
              </a:ext>
            </a:extLst>
          </p:cNvPr>
          <p:cNvSpPr/>
          <p:nvPr/>
        </p:nvSpPr>
        <p:spPr>
          <a:xfrm>
            <a:off x="1747977" y="5341043"/>
            <a:ext cx="455456" cy="608778"/>
          </a:xfrm>
          <a:prstGeom prst="rect">
            <a:avLst/>
          </a:prstGeom>
          <a:solidFill>
            <a:srgbClr val="E97C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71E564-F482-4B59-9540-6CA100E29B0F}"/>
              </a:ext>
            </a:extLst>
          </p:cNvPr>
          <p:cNvSpPr/>
          <p:nvPr/>
        </p:nvSpPr>
        <p:spPr>
          <a:xfrm>
            <a:off x="2242381" y="5341043"/>
            <a:ext cx="455456" cy="6087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EC24053-4303-4D66-B548-53E0DAC94F07}"/>
              </a:ext>
            </a:extLst>
          </p:cNvPr>
          <p:cNvSpPr/>
          <p:nvPr/>
        </p:nvSpPr>
        <p:spPr>
          <a:xfrm>
            <a:off x="2724667" y="5341043"/>
            <a:ext cx="455456" cy="60877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C3A38D4-F5D5-4F8C-A616-F64BBB3070AE}"/>
              </a:ext>
            </a:extLst>
          </p:cNvPr>
          <p:cNvSpPr/>
          <p:nvPr/>
        </p:nvSpPr>
        <p:spPr>
          <a:xfrm>
            <a:off x="3217969" y="5341043"/>
            <a:ext cx="455456" cy="60877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EEB1B7E-2BFC-4BF1-8D72-ED4CBD368D46}"/>
              </a:ext>
            </a:extLst>
          </p:cNvPr>
          <p:cNvCxnSpPr>
            <a:cxnSpLocks/>
          </p:cNvCxnSpPr>
          <p:nvPr/>
        </p:nvCxnSpPr>
        <p:spPr>
          <a:xfrm flipV="1">
            <a:off x="3992104" y="4673367"/>
            <a:ext cx="404201" cy="45536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A7A24FD-17CD-44AB-811B-31E4CEC7F23B}"/>
              </a:ext>
            </a:extLst>
          </p:cNvPr>
          <p:cNvCxnSpPr>
            <a:cxnSpLocks/>
          </p:cNvCxnSpPr>
          <p:nvPr/>
        </p:nvCxnSpPr>
        <p:spPr>
          <a:xfrm flipV="1">
            <a:off x="4231872" y="5128733"/>
            <a:ext cx="638731" cy="25776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ECEEEE5-7538-4187-B84B-EDE3AB624A02}"/>
              </a:ext>
            </a:extLst>
          </p:cNvPr>
          <p:cNvCxnSpPr>
            <a:cxnSpLocks/>
          </p:cNvCxnSpPr>
          <p:nvPr/>
        </p:nvCxnSpPr>
        <p:spPr>
          <a:xfrm>
            <a:off x="4275153" y="5751035"/>
            <a:ext cx="595450" cy="187245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49ED9D4-F76B-4008-AA35-5D80DF60491C}"/>
              </a:ext>
            </a:extLst>
          </p:cNvPr>
          <p:cNvCxnSpPr>
            <a:cxnSpLocks/>
          </p:cNvCxnSpPr>
          <p:nvPr/>
        </p:nvCxnSpPr>
        <p:spPr>
          <a:xfrm>
            <a:off x="4106404" y="6081761"/>
            <a:ext cx="289901" cy="34653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B71FEEC-661B-4B84-AFF6-178F708DE221}"/>
              </a:ext>
            </a:extLst>
          </p:cNvPr>
          <p:cNvCxnSpPr>
            <a:cxnSpLocks/>
          </p:cNvCxnSpPr>
          <p:nvPr/>
        </p:nvCxnSpPr>
        <p:spPr>
          <a:xfrm>
            <a:off x="602328" y="4533900"/>
            <a:ext cx="412741" cy="49832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FA496DD-29D9-46ED-9235-9D6E22E8D890}"/>
              </a:ext>
            </a:extLst>
          </p:cNvPr>
          <p:cNvCxnSpPr>
            <a:cxnSpLocks/>
          </p:cNvCxnSpPr>
          <p:nvPr/>
        </p:nvCxnSpPr>
        <p:spPr>
          <a:xfrm>
            <a:off x="119049" y="5220425"/>
            <a:ext cx="774697" cy="168097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D62533C-CC34-484E-AB76-07A02AFBE5AB}"/>
              </a:ext>
            </a:extLst>
          </p:cNvPr>
          <p:cNvCxnSpPr>
            <a:cxnSpLocks/>
          </p:cNvCxnSpPr>
          <p:nvPr/>
        </p:nvCxnSpPr>
        <p:spPr>
          <a:xfrm flipV="1">
            <a:off x="174418" y="5869172"/>
            <a:ext cx="707270" cy="212589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F9C6C4F-1405-40EB-AC68-4F4457E3A523}"/>
              </a:ext>
            </a:extLst>
          </p:cNvPr>
          <p:cNvCxnSpPr>
            <a:cxnSpLocks/>
          </p:cNvCxnSpPr>
          <p:nvPr/>
        </p:nvCxnSpPr>
        <p:spPr>
          <a:xfrm flipV="1">
            <a:off x="579317" y="6246027"/>
            <a:ext cx="430939" cy="465218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A1B4D9FE-8BEB-485A-ACDE-E75E0C72F78F}"/>
              </a:ext>
            </a:extLst>
          </p:cNvPr>
          <p:cNvSpPr/>
          <p:nvPr/>
        </p:nvSpPr>
        <p:spPr>
          <a:xfrm>
            <a:off x="1150185" y="5249803"/>
            <a:ext cx="2590800" cy="7696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B525121-74A0-4E74-89B9-02AFC6ECF3B1}"/>
              </a:ext>
            </a:extLst>
          </p:cNvPr>
          <p:cNvSpPr txBox="1"/>
          <p:nvPr/>
        </p:nvSpPr>
        <p:spPr>
          <a:xfrm>
            <a:off x="1234095" y="5260711"/>
            <a:ext cx="23583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SUBSCRIBE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A64D85-AD01-4599-B037-0CC26032E959}"/>
              </a:ext>
            </a:extLst>
          </p:cNvPr>
          <p:cNvSpPr txBox="1"/>
          <p:nvPr/>
        </p:nvSpPr>
        <p:spPr>
          <a:xfrm>
            <a:off x="1415071" y="2345406"/>
            <a:ext cx="936185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>
                <a:solidFill>
                  <a:schemeClr val="bg1">
                    <a:alpha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29396228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67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3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67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3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267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300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267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17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17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17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3000" fill="hold" grpId="2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17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3000" fill="hold" grpId="1" nodeType="withEffect">
                                  <p:stCondLst>
                                    <p:cond delay="2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17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2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xit" presetSubtype="0" accel="10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9" presetClass="exit" presetSubtype="0" accel="10000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9" presetClass="exit" presetSubtype="0" accel="10000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repeatCount="2000" decel="100000" fill="hold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2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49" presetClass="exit" presetSubtype="0" accel="100000" fill="hold" grpId="3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5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33" grpId="0" animBg="1"/>
      <p:bldP spid="33" grpId="1" animBg="1"/>
      <p:bldP spid="33" grpId="2" animBg="1"/>
      <p:bldP spid="59" grpId="0" animBg="1"/>
      <p:bldP spid="59" grpId="1" animBg="1"/>
      <p:bldP spid="59" grpId="2" animBg="1"/>
      <p:bldP spid="57" grpId="0"/>
      <p:bldP spid="57" grpId="1"/>
      <p:bldP spid="57" grpId="2"/>
      <p:bldP spid="18" grpId="0"/>
      <p:bldP spid="18" grpId="1"/>
      <p:bldP spid="18" grpId="2"/>
      <p:bldP spid="18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Video Preview">
            <a:hlinkClick r:id="" action="ppaction://media"/>
            <a:extLst>
              <a:ext uri="{FF2B5EF4-FFF2-40B4-BE49-F238E27FC236}">
                <a16:creationId xmlns:a16="http://schemas.microsoft.com/office/drawing/2014/main" id="{FFB65DE3-65FE-44DB-AD4B-8C385AC760E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640" end="770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5BEE456-3486-46E9-AF4F-0AF26DCC3EDB}"/>
              </a:ext>
            </a:extLst>
          </p:cNvPr>
          <p:cNvSpPr/>
          <p:nvPr/>
        </p:nvSpPr>
        <p:spPr>
          <a:xfrm>
            <a:off x="-145143" y="-163286"/>
            <a:ext cx="12482286" cy="718457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35C23DE-FF01-4F94-A2F7-92B328D65B4A}"/>
              </a:ext>
            </a:extLst>
          </p:cNvPr>
          <p:cNvSpPr/>
          <p:nvPr/>
        </p:nvSpPr>
        <p:spPr>
          <a:xfrm>
            <a:off x="1444044" y="4821010"/>
            <a:ext cx="2578186" cy="10477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504785C-FBE8-4E81-8500-AC4E8F7ACE74}"/>
              </a:ext>
            </a:extLst>
          </p:cNvPr>
          <p:cNvSpPr/>
          <p:nvPr/>
        </p:nvSpPr>
        <p:spPr>
          <a:xfrm>
            <a:off x="2175925" y="4821010"/>
            <a:ext cx="1114425" cy="104775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Thumbs up sign">
            <a:extLst>
              <a:ext uri="{FF2B5EF4-FFF2-40B4-BE49-F238E27FC236}">
                <a16:creationId xmlns:a16="http://schemas.microsoft.com/office/drawing/2014/main" id="{F1CC08C8-4645-4124-AF91-BA180FAE8F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75937" y="4887685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346B036-9E13-430B-B4D7-97B479CFF813}"/>
              </a:ext>
            </a:extLst>
          </p:cNvPr>
          <p:cNvSpPr txBox="1"/>
          <p:nvPr/>
        </p:nvSpPr>
        <p:spPr>
          <a:xfrm>
            <a:off x="2099791" y="4887685"/>
            <a:ext cx="1266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LIKE</a:t>
            </a:r>
          </a:p>
        </p:txBody>
      </p:sp>
      <p:pic>
        <p:nvPicPr>
          <p:cNvPr id="14" name="Graphic 13" descr="Cursor">
            <a:extLst>
              <a:ext uri="{FF2B5EF4-FFF2-40B4-BE49-F238E27FC236}">
                <a16:creationId xmlns:a16="http://schemas.microsoft.com/office/drawing/2014/main" id="{0DD72E61-2F19-489B-8836-4D8E76E289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38112" y="6568777"/>
            <a:ext cx="571500" cy="57150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A9D6A0-D2E9-42D8-A7AD-019EB18AD58E}"/>
              </a:ext>
            </a:extLst>
          </p:cNvPr>
          <p:cNvCxnSpPr>
            <a:cxnSpLocks/>
          </p:cNvCxnSpPr>
          <p:nvPr/>
        </p:nvCxnSpPr>
        <p:spPr>
          <a:xfrm flipV="1">
            <a:off x="4438112" y="4432319"/>
            <a:ext cx="404201" cy="45536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6429FA-E5D8-4177-A4A4-E541AF123012}"/>
              </a:ext>
            </a:extLst>
          </p:cNvPr>
          <p:cNvCxnSpPr>
            <a:cxnSpLocks/>
          </p:cNvCxnSpPr>
          <p:nvPr/>
        </p:nvCxnSpPr>
        <p:spPr>
          <a:xfrm flipV="1">
            <a:off x="4677880" y="4887685"/>
            <a:ext cx="638731" cy="25776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24A10E0-5630-4D3A-B81B-C3DABAE1C43E}"/>
              </a:ext>
            </a:extLst>
          </p:cNvPr>
          <p:cNvCxnSpPr>
            <a:cxnSpLocks/>
          </p:cNvCxnSpPr>
          <p:nvPr/>
        </p:nvCxnSpPr>
        <p:spPr>
          <a:xfrm>
            <a:off x="4721161" y="5509987"/>
            <a:ext cx="595450" cy="187245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F1B7F7-D692-4757-BBE5-ADCB5722D1ED}"/>
              </a:ext>
            </a:extLst>
          </p:cNvPr>
          <p:cNvCxnSpPr>
            <a:cxnSpLocks/>
          </p:cNvCxnSpPr>
          <p:nvPr/>
        </p:nvCxnSpPr>
        <p:spPr>
          <a:xfrm>
            <a:off x="4552412" y="5840713"/>
            <a:ext cx="289901" cy="34653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B680E7A-1F1E-4D11-8EF7-F46B4B96A90B}"/>
              </a:ext>
            </a:extLst>
          </p:cNvPr>
          <p:cNvCxnSpPr>
            <a:cxnSpLocks/>
          </p:cNvCxnSpPr>
          <p:nvPr/>
        </p:nvCxnSpPr>
        <p:spPr>
          <a:xfrm>
            <a:off x="483279" y="4191221"/>
            <a:ext cx="412741" cy="49832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2C7EDEB-D9BF-48F2-A3C7-6EEA8C495603}"/>
              </a:ext>
            </a:extLst>
          </p:cNvPr>
          <p:cNvCxnSpPr>
            <a:cxnSpLocks/>
          </p:cNvCxnSpPr>
          <p:nvPr/>
        </p:nvCxnSpPr>
        <p:spPr>
          <a:xfrm>
            <a:off x="0" y="4877746"/>
            <a:ext cx="774697" cy="168097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280A21-9D1E-4C34-8258-2C39E31D9F62}"/>
              </a:ext>
            </a:extLst>
          </p:cNvPr>
          <p:cNvCxnSpPr>
            <a:cxnSpLocks/>
          </p:cNvCxnSpPr>
          <p:nvPr/>
        </p:nvCxnSpPr>
        <p:spPr>
          <a:xfrm flipV="1">
            <a:off x="55369" y="5526493"/>
            <a:ext cx="707270" cy="212589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24E9F44-203B-4FB5-A1C0-DF995B056B5F}"/>
              </a:ext>
            </a:extLst>
          </p:cNvPr>
          <p:cNvCxnSpPr>
            <a:cxnSpLocks/>
          </p:cNvCxnSpPr>
          <p:nvPr/>
        </p:nvCxnSpPr>
        <p:spPr>
          <a:xfrm flipV="1">
            <a:off x="460268" y="5903348"/>
            <a:ext cx="430939" cy="465218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8993D51-1922-4563-BB96-360BD51CD496}"/>
              </a:ext>
            </a:extLst>
          </p:cNvPr>
          <p:cNvSpPr txBox="1"/>
          <p:nvPr/>
        </p:nvSpPr>
        <p:spPr>
          <a:xfrm>
            <a:off x="1415071" y="2345406"/>
            <a:ext cx="936185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>
                <a:solidFill>
                  <a:schemeClr val="bg1">
                    <a:alpha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262889001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85185E-6 L -0.15104 1.85185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85185E-6 L -0.13984 1.85185E-6 " pathEditMode="relative" rAng="0" ptsTypes="AA">
                                      <p:cBhvr>
                                        <p:cTn id="2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5.55112E-17 2.96296E-6 L -0.16328 -0.22014 " pathEditMode="relative" rAng="0" ptsTypes="AA">
                                      <p:cBhvr>
                                        <p:cTn id="34" dur="8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3" y="-1064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5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59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6" presetClass="exit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xit" presetSubtype="16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xit" presetSubtype="16" fill="hold" grpId="3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xit" presetSubtype="16" fill="hold" grpId="2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336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repeatCount="2000" decel="10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2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xit" presetSubtype="0" accel="100000" fill="hold" grpId="3" nodeType="withEffect">
                                  <p:stCondLst>
                                    <p:cond delay="3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50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4" grpId="0" animBg="1"/>
      <p:bldP spid="4" grpId="1" animBg="1"/>
      <p:bldP spid="10" grpId="0"/>
      <p:bldP spid="10" grpId="1"/>
      <p:bldP spid="10" grpId="2"/>
      <p:bldP spid="25" grpId="0"/>
      <p:bldP spid="25" grpId="1"/>
      <p:bldP spid="25" grpId="2"/>
      <p:bldP spid="25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Video Preview">
            <a:hlinkClick r:id="" action="ppaction://media"/>
            <a:extLst>
              <a:ext uri="{FF2B5EF4-FFF2-40B4-BE49-F238E27FC236}">
                <a16:creationId xmlns:a16="http://schemas.microsoft.com/office/drawing/2014/main" id="{0A0D863E-D642-46F0-BCE9-329A5534CFC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0000" end="554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21856F8F-3C4D-4160-8F54-79322CFD4955}"/>
              </a:ext>
            </a:extLst>
          </p:cNvPr>
          <p:cNvSpPr/>
          <p:nvPr/>
        </p:nvSpPr>
        <p:spPr>
          <a:xfrm>
            <a:off x="-145143" y="-163286"/>
            <a:ext cx="12482286" cy="7184571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553470A-9F63-4DF3-B0A2-5CCAC1073B83}"/>
              </a:ext>
            </a:extLst>
          </p:cNvPr>
          <p:cNvSpPr/>
          <p:nvPr/>
        </p:nvSpPr>
        <p:spPr>
          <a:xfrm>
            <a:off x="7732338" y="5084899"/>
            <a:ext cx="3409950" cy="10477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152B939-78F5-433A-8083-19AB45B1B328}"/>
              </a:ext>
            </a:extLst>
          </p:cNvPr>
          <p:cNvSpPr/>
          <p:nvPr/>
        </p:nvSpPr>
        <p:spPr>
          <a:xfrm>
            <a:off x="7743825" y="5084899"/>
            <a:ext cx="3409950" cy="10477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9BA0C0-82CA-40D2-8AAF-9AF7BB7518CB}"/>
              </a:ext>
            </a:extLst>
          </p:cNvPr>
          <p:cNvSpPr/>
          <p:nvPr/>
        </p:nvSpPr>
        <p:spPr>
          <a:xfrm>
            <a:off x="8891588" y="5084899"/>
            <a:ext cx="1114425" cy="104775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5ABFAD-5DAB-4779-990C-ECCED424198E}"/>
              </a:ext>
            </a:extLst>
          </p:cNvPr>
          <p:cNvSpPr txBox="1"/>
          <p:nvPr/>
        </p:nvSpPr>
        <p:spPr>
          <a:xfrm>
            <a:off x="7756673" y="5147109"/>
            <a:ext cx="3384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NOTIFICATION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9FD462-EF98-4670-99B1-F5821221896F}"/>
              </a:ext>
            </a:extLst>
          </p:cNvPr>
          <p:cNvCxnSpPr>
            <a:cxnSpLocks/>
          </p:cNvCxnSpPr>
          <p:nvPr/>
        </p:nvCxnSpPr>
        <p:spPr>
          <a:xfrm flipV="1">
            <a:off x="11153775" y="4679063"/>
            <a:ext cx="404201" cy="45536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6EEE857-F7E5-4A3F-A521-780DDDFDCC0B}"/>
              </a:ext>
            </a:extLst>
          </p:cNvPr>
          <p:cNvCxnSpPr>
            <a:cxnSpLocks/>
          </p:cNvCxnSpPr>
          <p:nvPr/>
        </p:nvCxnSpPr>
        <p:spPr>
          <a:xfrm flipV="1">
            <a:off x="11393543" y="5134429"/>
            <a:ext cx="638731" cy="25776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3CBC399-15A7-41F1-A2D0-F953F7F89A11}"/>
              </a:ext>
            </a:extLst>
          </p:cNvPr>
          <p:cNvCxnSpPr>
            <a:cxnSpLocks/>
          </p:cNvCxnSpPr>
          <p:nvPr/>
        </p:nvCxnSpPr>
        <p:spPr>
          <a:xfrm>
            <a:off x="11436824" y="5756731"/>
            <a:ext cx="595450" cy="187245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D9C97E-DD2C-4E3E-929B-01BCA21F2DB9}"/>
              </a:ext>
            </a:extLst>
          </p:cNvPr>
          <p:cNvCxnSpPr>
            <a:cxnSpLocks/>
          </p:cNvCxnSpPr>
          <p:nvPr/>
        </p:nvCxnSpPr>
        <p:spPr>
          <a:xfrm>
            <a:off x="11268075" y="6087457"/>
            <a:ext cx="289901" cy="346536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174413-D872-47A7-A880-998E55D72466}"/>
              </a:ext>
            </a:extLst>
          </p:cNvPr>
          <p:cNvCxnSpPr>
            <a:cxnSpLocks/>
          </p:cNvCxnSpPr>
          <p:nvPr/>
        </p:nvCxnSpPr>
        <p:spPr>
          <a:xfrm>
            <a:off x="7198942" y="4437965"/>
            <a:ext cx="412741" cy="498323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804C58B-F3A9-49F4-9192-4B7A212A4B2E}"/>
              </a:ext>
            </a:extLst>
          </p:cNvPr>
          <p:cNvCxnSpPr>
            <a:cxnSpLocks/>
          </p:cNvCxnSpPr>
          <p:nvPr/>
        </p:nvCxnSpPr>
        <p:spPr>
          <a:xfrm>
            <a:off x="6715663" y="5124490"/>
            <a:ext cx="774697" cy="168097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FCF9545-6081-410C-9C99-AD52435A2C9E}"/>
              </a:ext>
            </a:extLst>
          </p:cNvPr>
          <p:cNvCxnSpPr>
            <a:cxnSpLocks/>
          </p:cNvCxnSpPr>
          <p:nvPr/>
        </p:nvCxnSpPr>
        <p:spPr>
          <a:xfrm flipV="1">
            <a:off x="6771032" y="5773237"/>
            <a:ext cx="707270" cy="212589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41F78CE-8D49-4D20-96D3-66E572CFE0D2}"/>
              </a:ext>
            </a:extLst>
          </p:cNvPr>
          <p:cNvCxnSpPr>
            <a:cxnSpLocks/>
          </p:cNvCxnSpPr>
          <p:nvPr/>
        </p:nvCxnSpPr>
        <p:spPr>
          <a:xfrm flipV="1">
            <a:off x="7175931" y="6150092"/>
            <a:ext cx="430939" cy="465218"/>
          </a:xfrm>
          <a:prstGeom prst="line">
            <a:avLst/>
          </a:prstGeom>
          <a:ln w="635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Ringer">
            <a:extLst>
              <a:ext uri="{FF2B5EF4-FFF2-40B4-BE49-F238E27FC236}">
                <a16:creationId xmlns:a16="http://schemas.microsoft.com/office/drawing/2014/main" id="{A962D314-1E66-4485-BB71-4E400B3B3C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91600" y="5151574"/>
            <a:ext cx="914400" cy="914400"/>
          </a:xfrm>
          <a:prstGeom prst="rect">
            <a:avLst/>
          </a:prstGeom>
        </p:spPr>
      </p:pic>
      <p:pic>
        <p:nvPicPr>
          <p:cNvPr id="24" name="Graphic 23" descr="Cursor">
            <a:extLst>
              <a:ext uri="{FF2B5EF4-FFF2-40B4-BE49-F238E27FC236}">
                <a16:creationId xmlns:a16="http://schemas.microsoft.com/office/drawing/2014/main" id="{4777510B-072E-40C5-BFC3-D8088DD673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86476" y="6611254"/>
            <a:ext cx="571500" cy="5715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AF17518-9F57-483A-96BC-DBA385A29265}"/>
              </a:ext>
            </a:extLst>
          </p:cNvPr>
          <p:cNvSpPr txBox="1"/>
          <p:nvPr/>
        </p:nvSpPr>
        <p:spPr>
          <a:xfrm>
            <a:off x="1415071" y="2345406"/>
            <a:ext cx="936185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>
                <a:solidFill>
                  <a:schemeClr val="bg1">
                    <a:alpha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243895945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4.07407E-6 L 0.13984 -4.07407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07407E-6 L -0.13984 -4.07407E-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2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xit" presetSubtype="16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xit" presetSubtype="16" fill="hold" grpId="3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xit" presetSubtype="16" fill="hold" grpId="2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07407E-6 L 0.18411 -4.07407E-6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6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0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12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6" presetClass="exit" presetSubtype="16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6.25E-7 2.96296E-6 L -0.15052 -0.18796 " pathEditMode="relative" rAng="0" ptsTypes="AA">
                                      <p:cBhvr>
                                        <p:cTn id="127" dur="8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0" y="-925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" presetClass="exit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365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9" presetClass="entr" presetSubtype="0" repeatCount="2000" decel="10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grpId="2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xit" presetSubtype="0" accel="100000" fill="hold" grpId="3" nodeType="withEffect">
                                  <p:stCondLst>
                                    <p:cond delay="31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58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9" grpId="0" animBg="1"/>
      <p:bldP spid="9" grpId="1" animBg="1"/>
      <p:bldP spid="9" grpId="2" animBg="1"/>
      <p:bldP spid="9" grpId="3" animBg="1"/>
      <p:bldP spid="11" grpId="0" animBg="1"/>
      <p:bldP spid="11" grpId="1" animBg="1"/>
      <p:bldP spid="15" grpId="0"/>
      <p:bldP spid="15" grpId="1"/>
      <p:bldP spid="15" grpId="2"/>
      <p:bldP spid="27" grpId="0"/>
      <p:bldP spid="27" grpId="1"/>
      <p:bldP spid="27" grpId="2"/>
      <p:bldP spid="2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86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fade/>
      </p:transition>
    </mc:Choice>
    <mc:Fallback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14</Words>
  <Application>Microsoft Office PowerPoint</Application>
  <PresentationFormat>Widescreen</PresentationFormat>
  <Paragraphs>10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Agency FB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19</cp:revision>
  <dcterms:created xsi:type="dcterms:W3CDTF">2019-09-03T09:13:07Z</dcterms:created>
  <dcterms:modified xsi:type="dcterms:W3CDTF">2020-09-22T01:55:11Z</dcterms:modified>
</cp:coreProperties>
</file>